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media/image63.jpg" ContentType="image/jpeg"/>
  <Override PartName="/ppt/notesSlides/notesSlide1.xml" ContentType="application/vnd.openxmlformats-officedocument.presentationml.notesSlide+xml"/>
  <Override PartName="/ppt/media/image141.jp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23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</p:sldIdLst>
  <p:sldSz cx="20104100" cy="11309350"/>
  <p:notesSz cx="20104100" cy="1130935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7"/>
    <p:restoredTop sz="94722"/>
  </p:normalViewPr>
  <p:slideViewPr>
    <p:cSldViewPr>
      <p:cViewPr varScale="1">
        <p:scale>
          <a:sx n="72" d="100"/>
          <a:sy n="72" d="100"/>
        </p:scale>
        <p:origin x="600" y="20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EADC63-E5CE-DE48-B41F-8B415CDB9927}" type="datetimeFigureOut">
              <a:rPr lang="en-US" smtClean="0"/>
              <a:t>11/15/22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A54679-4017-9846-B422-C76C0C7C03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810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A54679-4017-9846-B422-C76C0C7C0344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0514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044297" y="4616514"/>
            <a:ext cx="4015505" cy="4267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rgbClr val="221F1F"/>
                </a:solidFill>
                <a:latin typeface="Geometr415 Md BT"/>
                <a:cs typeface="Geometr415 Md B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250" b="0" i="0">
                <a:solidFill>
                  <a:srgbClr val="221F1F"/>
                </a:solidFill>
                <a:latin typeface="Geometr415 Lt BT"/>
                <a:cs typeface="Geometr415 Lt B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11/15/22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rgbClr val="221F1F"/>
                </a:solidFill>
                <a:latin typeface="Geometr415 Md BT"/>
                <a:cs typeface="Geometr415 Md B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5250" b="0" i="0">
                <a:solidFill>
                  <a:srgbClr val="221F1F"/>
                </a:solidFill>
                <a:latin typeface="Geometr415 Lt BT"/>
                <a:cs typeface="Geometr415 Lt B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11/15/22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rgbClr val="221F1F"/>
                </a:solidFill>
                <a:latin typeface="Geometr415 Md BT"/>
                <a:cs typeface="Geometr415 Md B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11/15/22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rgbClr val="221F1F"/>
                </a:solidFill>
                <a:latin typeface="Geometr415 Md BT"/>
                <a:cs typeface="Geometr415 Md B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11/15/22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068" cy="11286981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8295835" y="10179606"/>
            <a:ext cx="1030804" cy="449081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11/15/22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20104068" cy="11286981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555938" y="4138439"/>
            <a:ext cx="4906645" cy="4521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rgbClr val="221F1F"/>
                </a:solidFill>
                <a:latin typeface="Geometr415 Md BT"/>
                <a:cs typeface="Geometr415 Md B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599209" y="3466909"/>
            <a:ext cx="8905875" cy="46913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250" b="0" i="0">
                <a:solidFill>
                  <a:srgbClr val="221F1F"/>
                </a:solidFill>
                <a:latin typeface="Geometr415 Lt BT"/>
                <a:cs typeface="Geometr415 Lt B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11/15/22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75.png"/><Relationship Id="rId18" Type="http://schemas.openxmlformats.org/officeDocument/2006/relationships/image" Target="../media/image80.png"/><Relationship Id="rId26" Type="http://schemas.openxmlformats.org/officeDocument/2006/relationships/image" Target="../media/image88.png"/><Relationship Id="rId3" Type="http://schemas.openxmlformats.org/officeDocument/2006/relationships/image" Target="../media/image65.png"/><Relationship Id="rId21" Type="http://schemas.openxmlformats.org/officeDocument/2006/relationships/image" Target="../media/image83.png"/><Relationship Id="rId7" Type="http://schemas.openxmlformats.org/officeDocument/2006/relationships/image" Target="../media/image69.png"/><Relationship Id="rId12" Type="http://schemas.openxmlformats.org/officeDocument/2006/relationships/image" Target="../media/image74.png"/><Relationship Id="rId17" Type="http://schemas.openxmlformats.org/officeDocument/2006/relationships/image" Target="../media/image79.png"/><Relationship Id="rId25" Type="http://schemas.openxmlformats.org/officeDocument/2006/relationships/image" Target="../media/image87.png"/><Relationship Id="rId2" Type="http://schemas.openxmlformats.org/officeDocument/2006/relationships/image" Target="../media/image2.png"/><Relationship Id="rId16" Type="http://schemas.openxmlformats.org/officeDocument/2006/relationships/image" Target="../media/image78.png"/><Relationship Id="rId20" Type="http://schemas.openxmlformats.org/officeDocument/2006/relationships/image" Target="../media/image82.png"/><Relationship Id="rId29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11" Type="http://schemas.openxmlformats.org/officeDocument/2006/relationships/image" Target="../media/image73.png"/><Relationship Id="rId24" Type="http://schemas.openxmlformats.org/officeDocument/2006/relationships/image" Target="../media/image86.png"/><Relationship Id="rId32" Type="http://schemas.openxmlformats.org/officeDocument/2006/relationships/image" Target="../media/image94.png"/><Relationship Id="rId5" Type="http://schemas.openxmlformats.org/officeDocument/2006/relationships/image" Target="../media/image67.png"/><Relationship Id="rId15" Type="http://schemas.openxmlformats.org/officeDocument/2006/relationships/image" Target="../media/image77.png"/><Relationship Id="rId23" Type="http://schemas.openxmlformats.org/officeDocument/2006/relationships/image" Target="../media/image85.png"/><Relationship Id="rId28" Type="http://schemas.openxmlformats.org/officeDocument/2006/relationships/image" Target="../media/image90.png"/><Relationship Id="rId10" Type="http://schemas.openxmlformats.org/officeDocument/2006/relationships/image" Target="../media/image72.png"/><Relationship Id="rId19" Type="http://schemas.openxmlformats.org/officeDocument/2006/relationships/image" Target="../media/image81.png"/><Relationship Id="rId31" Type="http://schemas.openxmlformats.org/officeDocument/2006/relationships/image" Target="../media/image93.png"/><Relationship Id="rId4" Type="http://schemas.openxmlformats.org/officeDocument/2006/relationships/image" Target="../media/image66.png"/><Relationship Id="rId9" Type="http://schemas.openxmlformats.org/officeDocument/2006/relationships/image" Target="../media/image71.png"/><Relationship Id="rId14" Type="http://schemas.openxmlformats.org/officeDocument/2006/relationships/image" Target="../media/image76.png"/><Relationship Id="rId22" Type="http://schemas.openxmlformats.org/officeDocument/2006/relationships/image" Target="../media/image84.png"/><Relationship Id="rId27" Type="http://schemas.openxmlformats.org/officeDocument/2006/relationships/image" Target="../media/image89.png"/><Relationship Id="rId30" Type="http://schemas.openxmlformats.org/officeDocument/2006/relationships/image" Target="../media/image9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13" Type="http://schemas.openxmlformats.org/officeDocument/2006/relationships/image" Target="../media/image107.png"/><Relationship Id="rId18" Type="http://schemas.openxmlformats.org/officeDocument/2006/relationships/image" Target="../media/image112.png"/><Relationship Id="rId26" Type="http://schemas.openxmlformats.org/officeDocument/2006/relationships/image" Target="../media/image120.png"/><Relationship Id="rId3" Type="http://schemas.openxmlformats.org/officeDocument/2006/relationships/image" Target="../media/image97.png"/><Relationship Id="rId21" Type="http://schemas.openxmlformats.org/officeDocument/2006/relationships/image" Target="../media/image115.png"/><Relationship Id="rId7" Type="http://schemas.openxmlformats.org/officeDocument/2006/relationships/image" Target="../media/image101.png"/><Relationship Id="rId12" Type="http://schemas.openxmlformats.org/officeDocument/2006/relationships/image" Target="../media/image106.png"/><Relationship Id="rId17" Type="http://schemas.openxmlformats.org/officeDocument/2006/relationships/image" Target="../media/image111.png"/><Relationship Id="rId25" Type="http://schemas.openxmlformats.org/officeDocument/2006/relationships/image" Target="../media/image119.png"/><Relationship Id="rId2" Type="http://schemas.openxmlformats.org/officeDocument/2006/relationships/image" Target="../media/image96.jpg"/><Relationship Id="rId16" Type="http://schemas.openxmlformats.org/officeDocument/2006/relationships/image" Target="../media/image110.png"/><Relationship Id="rId20" Type="http://schemas.openxmlformats.org/officeDocument/2006/relationships/image" Target="../media/image11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0.png"/><Relationship Id="rId11" Type="http://schemas.openxmlformats.org/officeDocument/2006/relationships/image" Target="../media/image105.png"/><Relationship Id="rId24" Type="http://schemas.openxmlformats.org/officeDocument/2006/relationships/image" Target="../media/image118.png"/><Relationship Id="rId5" Type="http://schemas.openxmlformats.org/officeDocument/2006/relationships/image" Target="../media/image99.png"/><Relationship Id="rId15" Type="http://schemas.openxmlformats.org/officeDocument/2006/relationships/image" Target="../media/image109.png"/><Relationship Id="rId23" Type="http://schemas.openxmlformats.org/officeDocument/2006/relationships/image" Target="../media/image117.png"/><Relationship Id="rId10" Type="http://schemas.openxmlformats.org/officeDocument/2006/relationships/image" Target="../media/image104.png"/><Relationship Id="rId19" Type="http://schemas.openxmlformats.org/officeDocument/2006/relationships/image" Target="../media/image113.png"/><Relationship Id="rId4" Type="http://schemas.openxmlformats.org/officeDocument/2006/relationships/image" Target="../media/image98.png"/><Relationship Id="rId9" Type="http://schemas.openxmlformats.org/officeDocument/2006/relationships/image" Target="../media/image103.png"/><Relationship Id="rId14" Type="http://schemas.openxmlformats.org/officeDocument/2006/relationships/image" Target="../media/image108.png"/><Relationship Id="rId22" Type="http://schemas.openxmlformats.org/officeDocument/2006/relationships/image" Target="../media/image11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9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2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7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6.png"/><Relationship Id="rId5" Type="http://schemas.openxmlformats.org/officeDocument/2006/relationships/image" Target="../media/image135.png"/><Relationship Id="rId4" Type="http://schemas.openxmlformats.org/officeDocument/2006/relationships/image" Target="../media/image134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g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18" Type="http://schemas.openxmlformats.org/officeDocument/2006/relationships/image" Target="../media/image26.png"/><Relationship Id="rId3" Type="http://schemas.openxmlformats.org/officeDocument/2006/relationships/image" Target="../media/image11.png"/><Relationship Id="rId21" Type="http://schemas.openxmlformats.org/officeDocument/2006/relationships/image" Target="../media/image29.png"/><Relationship Id="rId7" Type="http://schemas.openxmlformats.org/officeDocument/2006/relationships/image" Target="../media/image15.png"/><Relationship Id="rId12" Type="http://schemas.openxmlformats.org/officeDocument/2006/relationships/image" Target="../media/image20.jpg"/><Relationship Id="rId17" Type="http://schemas.openxmlformats.org/officeDocument/2006/relationships/image" Target="../media/image25.png"/><Relationship Id="rId25" Type="http://schemas.openxmlformats.org/officeDocument/2006/relationships/image" Target="../media/image33.png"/><Relationship Id="rId2" Type="http://schemas.openxmlformats.org/officeDocument/2006/relationships/image" Target="../media/image10.png"/><Relationship Id="rId16" Type="http://schemas.openxmlformats.org/officeDocument/2006/relationships/image" Target="../media/image24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24" Type="http://schemas.openxmlformats.org/officeDocument/2006/relationships/image" Target="../media/image32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23" Type="http://schemas.openxmlformats.org/officeDocument/2006/relationships/image" Target="../media/image31.png"/><Relationship Id="rId10" Type="http://schemas.openxmlformats.org/officeDocument/2006/relationships/image" Target="../media/image18.png"/><Relationship Id="rId19" Type="http://schemas.openxmlformats.org/officeDocument/2006/relationships/image" Target="../media/image27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Relationship Id="rId22" Type="http://schemas.openxmlformats.org/officeDocument/2006/relationships/image" Target="../media/image30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g"/><Relationship Id="rId2" Type="http://schemas.openxmlformats.org/officeDocument/2006/relationships/image" Target="../media/image142.jpg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g"/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png"/><Relationship Id="rId13" Type="http://schemas.openxmlformats.org/officeDocument/2006/relationships/image" Target="../media/image157.png"/><Relationship Id="rId3" Type="http://schemas.openxmlformats.org/officeDocument/2006/relationships/image" Target="../media/image147.png"/><Relationship Id="rId7" Type="http://schemas.openxmlformats.org/officeDocument/2006/relationships/image" Target="../media/image151.png"/><Relationship Id="rId12" Type="http://schemas.openxmlformats.org/officeDocument/2006/relationships/image" Target="../media/image156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0.png"/><Relationship Id="rId11" Type="http://schemas.openxmlformats.org/officeDocument/2006/relationships/image" Target="../media/image155.png"/><Relationship Id="rId5" Type="http://schemas.openxmlformats.org/officeDocument/2006/relationships/image" Target="../media/image149.png"/><Relationship Id="rId10" Type="http://schemas.openxmlformats.org/officeDocument/2006/relationships/image" Target="../media/image154.png"/><Relationship Id="rId4" Type="http://schemas.openxmlformats.org/officeDocument/2006/relationships/image" Target="../media/image148.png"/><Relationship Id="rId9" Type="http://schemas.openxmlformats.org/officeDocument/2006/relationships/image" Target="../media/image153.png"/><Relationship Id="rId14" Type="http://schemas.openxmlformats.org/officeDocument/2006/relationships/image" Target="../media/image158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.png"/><Relationship Id="rId3" Type="http://schemas.openxmlformats.org/officeDocument/2006/relationships/image" Target="../media/image160.png"/><Relationship Id="rId7" Type="http://schemas.openxmlformats.org/officeDocument/2006/relationships/image" Target="../media/image163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62.jpg"/><Relationship Id="rId4" Type="http://schemas.openxmlformats.org/officeDocument/2006/relationships/image" Target="../media/image161.jpg"/><Relationship Id="rId9" Type="http://schemas.openxmlformats.org/officeDocument/2006/relationships/image" Target="../media/image16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2.png"/><Relationship Id="rId13" Type="http://schemas.openxmlformats.org/officeDocument/2006/relationships/image" Target="../media/image177.png"/><Relationship Id="rId3" Type="http://schemas.openxmlformats.org/officeDocument/2006/relationships/image" Target="../media/image167.png"/><Relationship Id="rId7" Type="http://schemas.openxmlformats.org/officeDocument/2006/relationships/image" Target="../media/image171.png"/><Relationship Id="rId12" Type="http://schemas.openxmlformats.org/officeDocument/2006/relationships/image" Target="../media/image176.png"/><Relationship Id="rId2" Type="http://schemas.openxmlformats.org/officeDocument/2006/relationships/image" Target="../media/image1.png"/><Relationship Id="rId16" Type="http://schemas.openxmlformats.org/officeDocument/2006/relationships/image" Target="../media/image179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0.png"/><Relationship Id="rId11" Type="http://schemas.openxmlformats.org/officeDocument/2006/relationships/image" Target="../media/image175.png"/><Relationship Id="rId5" Type="http://schemas.openxmlformats.org/officeDocument/2006/relationships/image" Target="../media/image169.png"/><Relationship Id="rId15" Type="http://schemas.openxmlformats.org/officeDocument/2006/relationships/image" Target="../media/image178.png"/><Relationship Id="rId10" Type="http://schemas.openxmlformats.org/officeDocument/2006/relationships/image" Target="../media/image174.png"/><Relationship Id="rId4" Type="http://schemas.openxmlformats.org/officeDocument/2006/relationships/image" Target="../media/image168.png"/><Relationship Id="rId9" Type="http://schemas.openxmlformats.org/officeDocument/2006/relationships/image" Target="../media/image173.png"/><Relationship Id="rId1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81.jpg"/><Relationship Id="rId4" Type="http://schemas.openxmlformats.org/officeDocument/2006/relationships/image" Target="../media/image180.jp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jpg"/><Relationship Id="rId7" Type="http://schemas.openxmlformats.org/officeDocument/2006/relationships/image" Target="../media/image186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5.jpg"/><Relationship Id="rId5" Type="http://schemas.openxmlformats.org/officeDocument/2006/relationships/image" Target="../media/image184.png"/><Relationship Id="rId4" Type="http://schemas.openxmlformats.org/officeDocument/2006/relationships/image" Target="../media/image183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3.jpg"/><Relationship Id="rId3" Type="http://schemas.openxmlformats.org/officeDocument/2006/relationships/image" Target="../media/image188.png"/><Relationship Id="rId7" Type="http://schemas.openxmlformats.org/officeDocument/2006/relationships/image" Target="../media/image192.jpg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1.jpg"/><Relationship Id="rId5" Type="http://schemas.openxmlformats.org/officeDocument/2006/relationships/image" Target="../media/image190.png"/><Relationship Id="rId4" Type="http://schemas.openxmlformats.org/officeDocument/2006/relationships/image" Target="../media/image189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OSENTHALLIFEGROUP.CA/" TargetMode="External"/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5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9.png"/><Relationship Id="rId4" Type="http://schemas.openxmlformats.org/officeDocument/2006/relationships/image" Target="../media/image19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18" Type="http://schemas.openxmlformats.org/officeDocument/2006/relationships/image" Target="../media/image5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17" Type="http://schemas.openxmlformats.org/officeDocument/2006/relationships/image" Target="../media/image50.png"/><Relationship Id="rId2" Type="http://schemas.openxmlformats.org/officeDocument/2006/relationships/image" Target="../media/image2.png"/><Relationship Id="rId16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5" Type="http://schemas.openxmlformats.org/officeDocument/2006/relationships/image" Target="../media/image48.png"/><Relationship Id="rId10" Type="http://schemas.openxmlformats.org/officeDocument/2006/relationships/image" Target="../media/image43.png"/><Relationship Id="rId4" Type="http://schemas.openxmlformats.org/officeDocument/2006/relationships/image" Target="../media/image37.jpg"/><Relationship Id="rId9" Type="http://schemas.openxmlformats.org/officeDocument/2006/relationships/image" Target="../media/image42.png"/><Relationship Id="rId14" Type="http://schemas.openxmlformats.org/officeDocument/2006/relationships/image" Target="../media/image4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hyperlink" Target="http://www.dorel.com/" TargetMode="Externa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4.emf"/><Relationship Id="rId4" Type="http://schemas.openxmlformats.org/officeDocument/2006/relationships/image" Target="../media/image5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.xml"/><Relationship Id="rId6" Type="http://schemas.openxmlformats.org/officeDocument/2006/relationships/hyperlink" Target="mailto:maria.mangiocavallo@scotiabank.com" TargetMode="Externa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305540"/>
            <a:chOff x="0" y="0"/>
            <a:chExt cx="20104100" cy="1130554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0104099" cy="1130516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297968" y="3740635"/>
              <a:ext cx="11566646" cy="3264961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7178375" y="2267907"/>
            <a:ext cx="5781675" cy="3778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105"/>
              </a:spcBef>
              <a:tabLst>
                <a:tab pos="1052195" algn="l"/>
                <a:tab pos="1951989" algn="l"/>
                <a:tab pos="3649345" algn="l"/>
              </a:tabLst>
            </a:pPr>
            <a:r>
              <a:rPr sz="2300" spc="325" dirty="0">
                <a:solidFill>
                  <a:srgbClr val="1D1C1A"/>
                </a:solidFill>
                <a:latin typeface="Geometr415 Md BT"/>
                <a:cs typeface="Geometr415 Md BT"/>
              </a:rPr>
              <a:t>ICRF</a:t>
            </a:r>
            <a:r>
              <a:rPr sz="2300" dirty="0">
                <a:solidFill>
                  <a:srgbClr val="1D1C1A"/>
                </a:solidFill>
                <a:latin typeface="Geometr415 Md BT"/>
                <a:cs typeface="Geometr415 Md BT"/>
              </a:rPr>
              <a:t>	</a:t>
            </a:r>
            <a:r>
              <a:rPr sz="2300" spc="229" dirty="0">
                <a:solidFill>
                  <a:srgbClr val="1D1C1A"/>
                </a:solidFill>
                <a:latin typeface="Geometr415 Md BT"/>
                <a:cs typeface="Geometr415 Md BT"/>
              </a:rPr>
              <a:t>17</a:t>
            </a:r>
            <a:r>
              <a:rPr sz="2300" spc="-210" dirty="0">
                <a:solidFill>
                  <a:srgbClr val="1D1C1A"/>
                </a:solidFill>
                <a:latin typeface="Geometr415 Md BT"/>
                <a:cs typeface="Geometr415 Md BT"/>
              </a:rPr>
              <a:t> </a:t>
            </a:r>
            <a:r>
              <a:rPr sz="2025" spc="127" baseline="30864" dirty="0">
                <a:solidFill>
                  <a:srgbClr val="1D1C1A"/>
                </a:solidFill>
                <a:latin typeface="Geometr415 Md BT"/>
                <a:cs typeface="Geometr415 Md BT"/>
              </a:rPr>
              <a:t>TH</a:t>
            </a:r>
            <a:r>
              <a:rPr sz="2025" baseline="30864" dirty="0">
                <a:solidFill>
                  <a:srgbClr val="1D1C1A"/>
                </a:solidFill>
                <a:latin typeface="Geometr415 Md BT"/>
                <a:cs typeface="Geometr415 Md BT"/>
              </a:rPr>
              <a:t>	</a:t>
            </a:r>
            <a:r>
              <a:rPr sz="2300" spc="370" dirty="0">
                <a:solidFill>
                  <a:srgbClr val="1D1C1A"/>
                </a:solidFill>
                <a:latin typeface="Geometr415 Md BT"/>
                <a:cs typeface="Geometr415 Md BT"/>
              </a:rPr>
              <a:t>ANNUAL</a:t>
            </a:r>
            <a:r>
              <a:rPr sz="2300" dirty="0">
                <a:solidFill>
                  <a:srgbClr val="1D1C1A"/>
                </a:solidFill>
                <a:latin typeface="Geometr415 Md BT"/>
                <a:cs typeface="Geometr415 Md BT"/>
              </a:rPr>
              <a:t>	</a:t>
            </a:r>
            <a:r>
              <a:rPr sz="2300" spc="390" dirty="0">
                <a:solidFill>
                  <a:srgbClr val="1D1C1A"/>
                </a:solidFill>
                <a:latin typeface="Geometr415 Md BT"/>
                <a:cs typeface="Geometr415 Md BT"/>
              </a:rPr>
              <a:t>LUNCHEON </a:t>
            </a:r>
            <a:endParaRPr sz="2300">
              <a:latin typeface="Geometr415 Md BT"/>
              <a:cs typeface="Geometr415 Md B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232583" y="8576951"/>
            <a:ext cx="5685790" cy="3778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1830705" algn="l"/>
                <a:tab pos="4025900" algn="l"/>
                <a:tab pos="4765040" algn="l"/>
              </a:tabLst>
            </a:pPr>
            <a:r>
              <a:rPr sz="2300" spc="380" dirty="0">
                <a:solidFill>
                  <a:srgbClr val="1D1C1A"/>
                </a:solidFill>
                <a:latin typeface="Geometr415 Md BT"/>
                <a:cs typeface="Geometr415 Md BT"/>
              </a:rPr>
              <a:t>SUNDAY,</a:t>
            </a:r>
            <a:r>
              <a:rPr sz="2300" dirty="0">
                <a:solidFill>
                  <a:srgbClr val="1D1C1A"/>
                </a:solidFill>
                <a:latin typeface="Geometr415 Md BT"/>
                <a:cs typeface="Geometr415 Md BT"/>
              </a:rPr>
              <a:t>	</a:t>
            </a:r>
            <a:r>
              <a:rPr sz="2300" spc="390" dirty="0">
                <a:solidFill>
                  <a:srgbClr val="1D1C1A"/>
                </a:solidFill>
                <a:latin typeface="Geometr415 Md BT"/>
                <a:cs typeface="Geometr415 Md BT"/>
              </a:rPr>
              <a:t>NOVEMBER</a:t>
            </a:r>
            <a:r>
              <a:rPr sz="2300" dirty="0">
                <a:solidFill>
                  <a:srgbClr val="1D1C1A"/>
                </a:solidFill>
                <a:latin typeface="Geometr415 Md BT"/>
                <a:cs typeface="Geometr415 Md BT"/>
              </a:rPr>
              <a:t>	</a:t>
            </a:r>
            <a:r>
              <a:rPr sz="2300" spc="280" dirty="0">
                <a:solidFill>
                  <a:srgbClr val="1D1C1A"/>
                </a:solidFill>
                <a:latin typeface="Geometr415 Md BT"/>
                <a:cs typeface="Geometr415 Md BT"/>
              </a:rPr>
              <a:t>13,</a:t>
            </a:r>
            <a:r>
              <a:rPr sz="2300" dirty="0">
                <a:solidFill>
                  <a:srgbClr val="1D1C1A"/>
                </a:solidFill>
                <a:latin typeface="Geometr415 Md BT"/>
                <a:cs typeface="Geometr415 Md BT"/>
              </a:rPr>
              <a:t>	</a:t>
            </a:r>
            <a:r>
              <a:rPr sz="2300" spc="325" dirty="0">
                <a:solidFill>
                  <a:srgbClr val="1D1C1A"/>
                </a:solidFill>
                <a:latin typeface="Geometr415 Md BT"/>
                <a:cs typeface="Geometr415 Md BT"/>
              </a:rPr>
              <a:t>2022 </a:t>
            </a:r>
            <a:endParaRPr sz="2300">
              <a:latin typeface="Geometr415 Md BT"/>
              <a:cs typeface="Geometr415 Md B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295835" y="10179606"/>
            <a:ext cx="1030804" cy="449081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108542" y="3488529"/>
            <a:ext cx="7887970" cy="13633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34110" marR="5080" indent="-1122045">
              <a:lnSpc>
                <a:spcPct val="127200"/>
              </a:lnSpc>
              <a:spcBef>
                <a:spcPts val="100"/>
              </a:spcBef>
              <a:tabLst>
                <a:tab pos="3510915" algn="l"/>
                <a:tab pos="4476115" algn="l"/>
                <a:tab pos="5768975" algn="l"/>
                <a:tab pos="6759575" algn="l"/>
              </a:tabLst>
            </a:pPr>
            <a:r>
              <a:rPr sz="3450" dirty="0">
                <a:latin typeface="Geometr415 Lt BT"/>
                <a:cs typeface="Geometr415 Lt BT"/>
              </a:rPr>
              <a:t>C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O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N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G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R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A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T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U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L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A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T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I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O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N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spc="-50" dirty="0">
                <a:latin typeface="Geometr415 Lt BT"/>
                <a:cs typeface="Geometr415 Lt BT"/>
              </a:rPr>
              <a:t>S</a:t>
            </a:r>
            <a:r>
              <a:rPr sz="3450" dirty="0">
                <a:latin typeface="Geometr415 Lt BT"/>
                <a:cs typeface="Geometr415 Lt BT"/>
              </a:rPr>
              <a:t>	T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spc="-50" dirty="0">
                <a:latin typeface="Geometr415 Lt BT"/>
                <a:cs typeface="Geometr415 Lt BT"/>
              </a:rPr>
              <a:t>O</a:t>
            </a:r>
            <a:r>
              <a:rPr sz="3450" dirty="0">
                <a:latin typeface="Geometr415 Lt BT"/>
                <a:cs typeface="Geometr415 Lt BT"/>
              </a:rPr>
              <a:t>	O</a:t>
            </a:r>
            <a:r>
              <a:rPr sz="3450" spc="-30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U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spc="-50" dirty="0">
                <a:latin typeface="Geometr415 Lt BT"/>
                <a:cs typeface="Geometr415 Lt BT"/>
              </a:rPr>
              <a:t>R </a:t>
            </a:r>
            <a:r>
              <a:rPr sz="3450" dirty="0">
                <a:latin typeface="Geometr415 Lt BT"/>
                <a:cs typeface="Geometr415 Lt BT"/>
              </a:rPr>
              <a:t>W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O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M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A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spc="-50" dirty="0">
                <a:latin typeface="Geometr415 Lt BT"/>
                <a:cs typeface="Geometr415 Lt BT"/>
              </a:rPr>
              <a:t>N</a:t>
            </a:r>
            <a:r>
              <a:rPr sz="3450" dirty="0">
                <a:latin typeface="Geometr415 Lt BT"/>
                <a:cs typeface="Geometr415 Lt BT"/>
              </a:rPr>
              <a:t>	O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spc="-50" dirty="0">
                <a:latin typeface="Geometr415 Lt BT"/>
                <a:cs typeface="Geometr415 Lt BT"/>
              </a:rPr>
              <a:t>F</a:t>
            </a:r>
            <a:r>
              <a:rPr sz="3450" dirty="0">
                <a:latin typeface="Geometr415 Lt BT"/>
                <a:cs typeface="Geometr415 Lt BT"/>
              </a:rPr>
              <a:t>	A</a:t>
            </a:r>
            <a:r>
              <a:rPr sz="3450" spc="-30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C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T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I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O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N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spc="-50" dirty="0">
                <a:latin typeface="Geometr415 Lt BT"/>
                <a:cs typeface="Geometr415 Lt BT"/>
              </a:rPr>
              <a:t>,</a:t>
            </a:r>
            <a:endParaRPr sz="3450">
              <a:latin typeface="Geometr415 Lt BT"/>
              <a:cs typeface="Geometr415 Lt B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75669" y="10175753"/>
            <a:ext cx="1268095" cy="436245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5"/>
              </a:spcBef>
            </a:pPr>
            <a:r>
              <a:rPr sz="1500" spc="235" dirty="0">
                <a:solidFill>
                  <a:srgbClr val="221F1F"/>
                </a:solidFill>
                <a:latin typeface="Geometr415 Lt BT"/>
                <a:cs typeface="Geometr415 Lt BT"/>
              </a:rPr>
              <a:t>PLATINUM </a:t>
            </a:r>
            <a:endParaRPr sz="1500">
              <a:latin typeface="Geometr415 Lt BT"/>
              <a:cs typeface="Geometr415 Lt BT"/>
            </a:endParaRPr>
          </a:p>
          <a:p>
            <a:pPr algn="ctr">
              <a:lnSpc>
                <a:spcPct val="100000"/>
              </a:lnSpc>
              <a:spcBef>
                <a:spcPts val="635"/>
              </a:spcBef>
            </a:pPr>
            <a:r>
              <a:rPr sz="700" spc="130" dirty="0">
                <a:solidFill>
                  <a:srgbClr val="221F1F"/>
                </a:solidFill>
                <a:latin typeface="Geometr415 Lt BT"/>
                <a:cs typeface="Geometr415 Lt BT"/>
              </a:rPr>
              <a:t>SPONSOR </a:t>
            </a:r>
            <a:endParaRPr sz="700">
              <a:latin typeface="Geometr415 Lt BT"/>
              <a:cs typeface="Geometr415 Lt B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453306" y="4826413"/>
            <a:ext cx="11196320" cy="2260600"/>
          </a:xfrm>
          <a:prstGeom prst="rect">
            <a:avLst/>
          </a:prstGeom>
        </p:spPr>
        <p:txBody>
          <a:bodyPr vert="horz" wrap="square" lIns="0" tIns="155575" rIns="0" bIns="0" rtlCol="0">
            <a:spAutoFit/>
          </a:bodyPr>
          <a:lstStyle/>
          <a:p>
            <a:pPr marL="1270" algn="ctr">
              <a:lnSpc>
                <a:spcPct val="100000"/>
              </a:lnSpc>
              <a:spcBef>
                <a:spcPts val="1225"/>
              </a:spcBef>
              <a:tabLst>
                <a:tab pos="3378200" algn="l"/>
                <a:tab pos="6052185" algn="l"/>
              </a:tabLst>
            </a:pP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C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A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T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H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E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R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I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N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spc="-50" dirty="0">
                <a:solidFill>
                  <a:srgbClr val="221F1F"/>
                </a:solidFill>
                <a:latin typeface="Geometr415 Lt BT"/>
                <a:cs typeface="Geometr415 Lt BT"/>
              </a:rPr>
              <a:t>E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	M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E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L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L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I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N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spc="-50" dirty="0">
                <a:solidFill>
                  <a:srgbClr val="221F1F"/>
                </a:solidFill>
                <a:latin typeface="Geometr415 Lt BT"/>
                <a:cs typeface="Geometr415 Lt BT"/>
              </a:rPr>
              <a:t>G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	T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U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R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N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E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R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spc="-50" dirty="0">
                <a:solidFill>
                  <a:srgbClr val="221F1F"/>
                </a:solidFill>
                <a:latin typeface="Geometr415 Lt BT"/>
                <a:cs typeface="Geometr415 Lt BT"/>
              </a:rPr>
              <a:t>!</a:t>
            </a:r>
            <a:endParaRPr sz="3450">
              <a:latin typeface="Geometr415 Lt BT"/>
              <a:cs typeface="Geometr415 Lt BT"/>
            </a:endParaRPr>
          </a:p>
          <a:p>
            <a:pPr algn="ctr">
              <a:lnSpc>
                <a:spcPct val="100000"/>
              </a:lnSpc>
              <a:spcBef>
                <a:spcPts val="1125"/>
              </a:spcBef>
              <a:tabLst>
                <a:tab pos="1401445" algn="l"/>
                <a:tab pos="3156585" algn="l"/>
                <a:tab pos="4464685" algn="l"/>
                <a:tab pos="6663690" algn="l"/>
                <a:tab pos="7248525" algn="l"/>
                <a:tab pos="9531350" algn="l"/>
              </a:tabLst>
            </a:pP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Y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O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spc="-50" dirty="0">
                <a:solidFill>
                  <a:srgbClr val="221F1F"/>
                </a:solidFill>
                <a:latin typeface="Geometr415 Lt BT"/>
                <a:cs typeface="Geometr415 Lt BT"/>
              </a:rPr>
              <a:t>U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	M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A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K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spc="-50" dirty="0">
                <a:solidFill>
                  <a:srgbClr val="221F1F"/>
                </a:solidFill>
                <a:latin typeface="Geometr415 Lt BT"/>
                <a:cs typeface="Geometr415 Lt BT"/>
              </a:rPr>
              <a:t>E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	T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H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spc="-50" dirty="0">
                <a:solidFill>
                  <a:srgbClr val="221F1F"/>
                </a:solidFill>
                <a:latin typeface="Geometr415 Lt BT"/>
                <a:cs typeface="Geometr415 Lt BT"/>
              </a:rPr>
              <a:t>E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	W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O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R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L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spc="-50" dirty="0">
                <a:solidFill>
                  <a:srgbClr val="221F1F"/>
                </a:solidFill>
                <a:latin typeface="Geometr415 Lt BT"/>
                <a:cs typeface="Geometr415 Lt BT"/>
              </a:rPr>
              <a:t>D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	</a:t>
            </a:r>
            <a:r>
              <a:rPr sz="3450" spc="-50" dirty="0">
                <a:solidFill>
                  <a:srgbClr val="221F1F"/>
                </a:solidFill>
                <a:latin typeface="Geometr415 Lt BT"/>
                <a:cs typeface="Geometr415 Lt BT"/>
              </a:rPr>
              <a:t>A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	B</a:t>
            </a:r>
            <a:r>
              <a:rPr sz="3450" spc="-30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E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T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T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E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spc="-50" dirty="0">
                <a:solidFill>
                  <a:srgbClr val="221F1F"/>
                </a:solidFill>
                <a:latin typeface="Geometr415 Lt BT"/>
                <a:cs typeface="Geometr415 Lt BT"/>
              </a:rPr>
              <a:t>R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	P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L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A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C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spc="-50" dirty="0">
                <a:solidFill>
                  <a:srgbClr val="221F1F"/>
                </a:solidFill>
                <a:latin typeface="Geometr415 Lt BT"/>
                <a:cs typeface="Geometr415 Lt BT"/>
              </a:rPr>
              <a:t>E</a:t>
            </a:r>
            <a:endParaRPr sz="3450">
              <a:latin typeface="Geometr415 Lt BT"/>
              <a:cs typeface="Geometr415 Lt BT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3250">
              <a:latin typeface="Geometr415 Lt BT"/>
              <a:cs typeface="Geometr415 Lt BT"/>
            </a:endParaRPr>
          </a:p>
          <a:p>
            <a:pPr marL="635" algn="ctr">
              <a:lnSpc>
                <a:spcPct val="100000"/>
              </a:lnSpc>
              <a:tabLst>
                <a:tab pos="1637030" algn="l"/>
                <a:tab pos="3846195" algn="l"/>
              </a:tabLst>
            </a:pPr>
            <a:r>
              <a:rPr sz="2600" dirty="0">
                <a:solidFill>
                  <a:srgbClr val="221F1F"/>
                </a:solidFill>
                <a:latin typeface="Geometr415 Md BT"/>
                <a:cs typeface="Geometr415 Md BT"/>
              </a:rPr>
              <a:t>D</a:t>
            </a:r>
            <a:r>
              <a:rPr sz="2600" spc="-75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600" dirty="0">
                <a:solidFill>
                  <a:srgbClr val="221F1F"/>
                </a:solidFill>
                <a:latin typeface="Geometr415 Md BT"/>
                <a:cs typeface="Geometr415 Md BT"/>
              </a:rPr>
              <a:t>I</a:t>
            </a:r>
            <a:r>
              <a:rPr sz="2600" spc="-75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600" dirty="0">
                <a:solidFill>
                  <a:srgbClr val="221F1F"/>
                </a:solidFill>
                <a:latin typeface="Geometr415 Md BT"/>
                <a:cs typeface="Geometr415 Md BT"/>
              </a:rPr>
              <a:t>A</a:t>
            </a:r>
            <a:r>
              <a:rPr sz="2600" spc="-75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600" dirty="0">
                <a:solidFill>
                  <a:srgbClr val="221F1F"/>
                </a:solidFill>
                <a:latin typeface="Geometr415 Md BT"/>
                <a:cs typeface="Geometr415 Md BT"/>
              </a:rPr>
              <a:t>N</a:t>
            </a:r>
            <a:r>
              <a:rPr sz="2600" spc="-75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600" spc="-50" dirty="0">
                <a:solidFill>
                  <a:srgbClr val="221F1F"/>
                </a:solidFill>
                <a:latin typeface="Geometr415 Md BT"/>
                <a:cs typeface="Geometr415 Md BT"/>
              </a:rPr>
              <a:t>A</a:t>
            </a:r>
            <a:r>
              <a:rPr sz="2600" dirty="0">
                <a:solidFill>
                  <a:srgbClr val="221F1F"/>
                </a:solidFill>
                <a:latin typeface="Geometr415 Md BT"/>
                <a:cs typeface="Geometr415 Md BT"/>
              </a:rPr>
              <a:t>	F</a:t>
            </a:r>
            <a:r>
              <a:rPr sz="2600" spc="-75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600" dirty="0">
                <a:solidFill>
                  <a:srgbClr val="221F1F"/>
                </a:solidFill>
                <a:latin typeface="Geometr415 Md BT"/>
                <a:cs typeface="Geometr415 Md BT"/>
              </a:rPr>
              <a:t>E</a:t>
            </a:r>
            <a:r>
              <a:rPr sz="2600" spc="-75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600" dirty="0">
                <a:solidFill>
                  <a:srgbClr val="221F1F"/>
                </a:solidFill>
                <a:latin typeface="Geometr415 Md BT"/>
                <a:cs typeface="Geometr415 Md BT"/>
              </a:rPr>
              <a:t>R</a:t>
            </a:r>
            <a:r>
              <a:rPr sz="2600" spc="-75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600" dirty="0">
                <a:solidFill>
                  <a:srgbClr val="221F1F"/>
                </a:solidFill>
                <a:latin typeface="Geometr415 Md BT"/>
                <a:cs typeface="Geometr415 Md BT"/>
              </a:rPr>
              <a:t>R</a:t>
            </a:r>
            <a:r>
              <a:rPr sz="2600" spc="-75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600" dirty="0">
                <a:solidFill>
                  <a:srgbClr val="221F1F"/>
                </a:solidFill>
                <a:latin typeface="Geometr415 Md BT"/>
                <a:cs typeface="Geometr415 Md BT"/>
              </a:rPr>
              <a:t>A</a:t>
            </a:r>
            <a:r>
              <a:rPr sz="2600" spc="-75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600" dirty="0">
                <a:solidFill>
                  <a:srgbClr val="221F1F"/>
                </a:solidFill>
                <a:latin typeface="Geometr415 Md BT"/>
                <a:cs typeface="Geometr415 Md BT"/>
              </a:rPr>
              <a:t>R</a:t>
            </a:r>
            <a:r>
              <a:rPr sz="2600" spc="-70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600" spc="-50" dirty="0">
                <a:solidFill>
                  <a:srgbClr val="221F1F"/>
                </a:solidFill>
                <a:latin typeface="Geometr415 Md BT"/>
                <a:cs typeface="Geometr415 Md BT"/>
              </a:rPr>
              <a:t>A</a:t>
            </a:r>
            <a:r>
              <a:rPr sz="2600" dirty="0">
                <a:solidFill>
                  <a:srgbClr val="221F1F"/>
                </a:solidFill>
                <a:latin typeface="Geometr415 Md BT"/>
                <a:cs typeface="Geometr415 Md BT"/>
              </a:rPr>
              <a:t>	S</a:t>
            </a:r>
            <a:r>
              <a:rPr sz="2600" spc="-80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600" dirty="0">
                <a:solidFill>
                  <a:srgbClr val="221F1F"/>
                </a:solidFill>
                <a:latin typeface="Geometr415 Md BT"/>
                <a:cs typeface="Geometr415 Md BT"/>
              </a:rPr>
              <a:t>C</a:t>
            </a:r>
            <a:r>
              <a:rPr sz="2600" spc="-75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600" dirty="0">
                <a:solidFill>
                  <a:srgbClr val="221F1F"/>
                </a:solidFill>
                <a:latin typeface="Geometr415 Md BT"/>
                <a:cs typeface="Geometr415 Md BT"/>
              </a:rPr>
              <a:t>A</a:t>
            </a:r>
            <a:r>
              <a:rPr sz="2600" spc="-75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600" dirty="0">
                <a:solidFill>
                  <a:srgbClr val="221F1F"/>
                </a:solidFill>
                <a:latin typeface="Geometr415 Md BT"/>
                <a:cs typeface="Geometr415 Md BT"/>
              </a:rPr>
              <a:t>L</a:t>
            </a:r>
            <a:r>
              <a:rPr sz="2600" spc="-75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600" dirty="0">
                <a:solidFill>
                  <a:srgbClr val="221F1F"/>
                </a:solidFill>
                <a:latin typeface="Geometr415 Md BT"/>
                <a:cs typeface="Geometr415 Md BT"/>
              </a:rPr>
              <a:t>I</a:t>
            </a:r>
            <a:r>
              <a:rPr sz="2600" spc="-80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600" spc="-50" dirty="0">
                <a:solidFill>
                  <a:srgbClr val="221F1F"/>
                </a:solidFill>
                <a:latin typeface="Geometr415 Md BT"/>
                <a:cs typeface="Geometr415 Md BT"/>
              </a:rPr>
              <a:t>A</a:t>
            </a:r>
            <a:endParaRPr sz="2600">
              <a:latin typeface="Geometr415 Md BT"/>
              <a:cs typeface="Geometr415 Md BT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198841" y="660758"/>
            <a:ext cx="7706385" cy="9965463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775669" y="10175753"/>
            <a:ext cx="1268095" cy="436245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5"/>
              </a:spcBef>
            </a:pPr>
            <a:r>
              <a:rPr sz="1500" spc="235" dirty="0">
                <a:solidFill>
                  <a:srgbClr val="221F1F"/>
                </a:solidFill>
                <a:latin typeface="Geometr415 Lt BT"/>
                <a:cs typeface="Geometr415 Lt BT"/>
              </a:rPr>
              <a:t>PLATINUM </a:t>
            </a:r>
            <a:endParaRPr sz="1500">
              <a:latin typeface="Geometr415 Lt BT"/>
              <a:cs typeface="Geometr415 Lt BT"/>
            </a:endParaRPr>
          </a:p>
          <a:p>
            <a:pPr algn="ctr">
              <a:lnSpc>
                <a:spcPct val="100000"/>
              </a:lnSpc>
              <a:spcBef>
                <a:spcPts val="635"/>
              </a:spcBef>
            </a:pPr>
            <a:r>
              <a:rPr sz="700" spc="130" dirty="0">
                <a:solidFill>
                  <a:srgbClr val="221F1F"/>
                </a:solidFill>
                <a:latin typeface="Geometr415 Lt BT"/>
                <a:cs typeface="Geometr415 Lt BT"/>
              </a:rPr>
              <a:t>SPONSOR </a:t>
            </a:r>
            <a:endParaRPr sz="700">
              <a:latin typeface="Geometr415 Lt BT"/>
              <a:cs typeface="Geometr415 Lt BT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287125"/>
            <a:chOff x="0" y="0"/>
            <a:chExt cx="20104100" cy="112871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0104069" cy="1128698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331478" y="9631494"/>
              <a:ext cx="1441109" cy="627836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8413846" y="4974383"/>
            <a:ext cx="3095625" cy="20637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0"/>
              </a:spcBef>
            </a:pPr>
            <a:r>
              <a:rPr sz="7250" spc="-60" dirty="0">
                <a:solidFill>
                  <a:srgbClr val="221F1F"/>
                </a:solidFill>
                <a:latin typeface="Geometr415 Lt BT"/>
                <a:cs typeface="Geometr415 Lt BT"/>
              </a:rPr>
              <a:t>G</a:t>
            </a:r>
            <a:r>
              <a:rPr sz="7250" spc="-61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7250" spc="-65" dirty="0">
                <a:solidFill>
                  <a:srgbClr val="221F1F"/>
                </a:solidFill>
                <a:latin typeface="Geometr415 Lt BT"/>
                <a:cs typeface="Geometr415 Lt BT"/>
              </a:rPr>
              <a:t>O</a:t>
            </a:r>
            <a:r>
              <a:rPr sz="7250" spc="-610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7250" spc="-45" dirty="0">
                <a:solidFill>
                  <a:srgbClr val="221F1F"/>
                </a:solidFill>
                <a:latin typeface="Geometr415 Lt BT"/>
                <a:cs typeface="Geometr415 Lt BT"/>
              </a:rPr>
              <a:t>L</a:t>
            </a:r>
            <a:r>
              <a:rPr sz="7250" spc="-620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7250" spc="-50" dirty="0">
                <a:solidFill>
                  <a:srgbClr val="221F1F"/>
                </a:solidFill>
                <a:latin typeface="Geometr415 Lt BT"/>
                <a:cs typeface="Geometr415 Lt BT"/>
              </a:rPr>
              <a:t>D</a:t>
            </a:r>
            <a:endParaRPr sz="7250">
              <a:latin typeface="Geometr415 Lt BT"/>
              <a:cs typeface="Geometr415 Lt BT"/>
            </a:endParaRPr>
          </a:p>
          <a:p>
            <a:pPr marL="94615" algn="ctr">
              <a:lnSpc>
                <a:spcPct val="100000"/>
              </a:lnSpc>
              <a:spcBef>
                <a:spcPts val="4000"/>
              </a:spcBef>
            </a:pPr>
            <a:r>
              <a:rPr sz="2800" dirty="0">
                <a:solidFill>
                  <a:srgbClr val="221F1F"/>
                </a:solidFill>
                <a:latin typeface="Geometr415 Md BT"/>
                <a:cs typeface="Geometr415 Md BT"/>
              </a:rPr>
              <a:t>S</a:t>
            </a:r>
            <a:r>
              <a:rPr sz="2800" spc="-125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800" dirty="0">
                <a:solidFill>
                  <a:srgbClr val="221F1F"/>
                </a:solidFill>
                <a:latin typeface="Geometr415 Md BT"/>
                <a:cs typeface="Geometr415 Md BT"/>
              </a:rPr>
              <a:t>P</a:t>
            </a:r>
            <a:r>
              <a:rPr sz="2800" spc="-125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800" dirty="0">
                <a:solidFill>
                  <a:srgbClr val="221F1F"/>
                </a:solidFill>
                <a:latin typeface="Geometr415 Md BT"/>
                <a:cs typeface="Geometr415 Md BT"/>
              </a:rPr>
              <a:t>O</a:t>
            </a:r>
            <a:r>
              <a:rPr sz="2800" spc="-125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800" dirty="0">
                <a:solidFill>
                  <a:srgbClr val="221F1F"/>
                </a:solidFill>
                <a:latin typeface="Geometr415 Md BT"/>
                <a:cs typeface="Geometr415 Md BT"/>
              </a:rPr>
              <a:t>N</a:t>
            </a:r>
            <a:r>
              <a:rPr sz="2800" spc="-120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800" dirty="0">
                <a:solidFill>
                  <a:srgbClr val="221F1F"/>
                </a:solidFill>
                <a:latin typeface="Geometr415 Md BT"/>
                <a:cs typeface="Geometr415 Md BT"/>
              </a:rPr>
              <a:t>S</a:t>
            </a:r>
            <a:r>
              <a:rPr sz="2800" spc="-125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800" dirty="0">
                <a:solidFill>
                  <a:srgbClr val="221F1F"/>
                </a:solidFill>
                <a:latin typeface="Geometr415 Md BT"/>
                <a:cs typeface="Geometr415 Md BT"/>
              </a:rPr>
              <a:t>O</a:t>
            </a:r>
            <a:r>
              <a:rPr sz="2800" spc="-125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800" spc="-50" dirty="0">
                <a:solidFill>
                  <a:srgbClr val="221F1F"/>
                </a:solidFill>
                <a:latin typeface="Geometr415 Md BT"/>
                <a:cs typeface="Geometr415 Md BT"/>
              </a:rPr>
              <a:t>R</a:t>
            </a:r>
            <a:endParaRPr sz="2800">
              <a:latin typeface="Geometr415 Md BT"/>
              <a:cs typeface="Geometr415 Md BT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876425" algn="l"/>
                <a:tab pos="3087370" algn="l"/>
                <a:tab pos="3950335" algn="l"/>
              </a:tabLst>
            </a:pPr>
            <a:r>
              <a:rPr dirty="0"/>
              <a:t>T</a:t>
            </a:r>
            <a:r>
              <a:rPr spc="-125" dirty="0"/>
              <a:t> </a:t>
            </a:r>
            <a:r>
              <a:rPr dirty="0"/>
              <a:t>H</a:t>
            </a:r>
            <a:r>
              <a:rPr spc="-125" dirty="0"/>
              <a:t> </a:t>
            </a:r>
            <a:r>
              <a:rPr dirty="0"/>
              <a:t>A</a:t>
            </a:r>
            <a:r>
              <a:rPr spc="-125" dirty="0"/>
              <a:t> </a:t>
            </a:r>
            <a:r>
              <a:rPr dirty="0"/>
              <a:t>N</a:t>
            </a:r>
            <a:r>
              <a:rPr spc="-125" dirty="0"/>
              <a:t> </a:t>
            </a:r>
            <a:r>
              <a:rPr spc="-50" dirty="0"/>
              <a:t>K</a:t>
            </a:r>
            <a:r>
              <a:rPr dirty="0"/>
              <a:t>	Y</a:t>
            </a:r>
            <a:r>
              <a:rPr spc="-125" dirty="0"/>
              <a:t> </a:t>
            </a:r>
            <a:r>
              <a:rPr dirty="0"/>
              <a:t>O</a:t>
            </a:r>
            <a:r>
              <a:rPr spc="-125" dirty="0"/>
              <a:t> </a:t>
            </a:r>
            <a:r>
              <a:rPr spc="-50" dirty="0"/>
              <a:t>U</a:t>
            </a:r>
            <a:r>
              <a:rPr dirty="0"/>
              <a:t>	T</a:t>
            </a:r>
            <a:r>
              <a:rPr spc="-125" dirty="0"/>
              <a:t> </a:t>
            </a:r>
            <a:r>
              <a:rPr spc="-50" dirty="0"/>
              <a:t>O</a:t>
            </a:r>
            <a:r>
              <a:rPr dirty="0"/>
              <a:t>	O</a:t>
            </a:r>
            <a:r>
              <a:rPr spc="-135" dirty="0"/>
              <a:t> </a:t>
            </a:r>
            <a:r>
              <a:rPr dirty="0"/>
              <a:t>U</a:t>
            </a:r>
            <a:r>
              <a:rPr spc="-130" dirty="0"/>
              <a:t> </a:t>
            </a:r>
            <a:r>
              <a:rPr spc="-50" dirty="0"/>
              <a:t>R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198841" y="660758"/>
            <a:ext cx="7706385" cy="9965463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061718" y="10175751"/>
            <a:ext cx="696595" cy="436245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z="1500" spc="190" dirty="0">
                <a:solidFill>
                  <a:srgbClr val="221F1F"/>
                </a:solidFill>
                <a:latin typeface="Geometr415 Lt BT"/>
                <a:cs typeface="Geometr415 Lt BT"/>
              </a:rPr>
              <a:t>GOLD </a:t>
            </a:r>
            <a:endParaRPr sz="1500">
              <a:latin typeface="Geometr415 Lt BT"/>
              <a:cs typeface="Geometr415 Lt BT"/>
            </a:endParaRPr>
          </a:p>
          <a:p>
            <a:pPr marL="67310">
              <a:lnSpc>
                <a:spcPct val="100000"/>
              </a:lnSpc>
              <a:spcBef>
                <a:spcPts val="635"/>
              </a:spcBef>
            </a:pPr>
            <a:r>
              <a:rPr sz="700" spc="130" dirty="0">
                <a:solidFill>
                  <a:srgbClr val="221F1F"/>
                </a:solidFill>
                <a:latin typeface="Geometr415 Lt BT"/>
                <a:cs typeface="Geometr415 Lt BT"/>
              </a:rPr>
              <a:t>SPONSOR </a:t>
            </a:r>
            <a:endParaRPr sz="700">
              <a:latin typeface="Geometr415 Lt BT"/>
              <a:cs typeface="Geometr415 Lt BT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295835" y="10179606"/>
            <a:ext cx="1030804" cy="449081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939955" y="2819672"/>
            <a:ext cx="8224520" cy="2032635"/>
          </a:xfrm>
          <a:prstGeom prst="rect">
            <a:avLst/>
          </a:prstGeom>
        </p:spPr>
        <p:txBody>
          <a:bodyPr vert="horz" wrap="square" lIns="0" tIns="15557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225"/>
              </a:spcBef>
              <a:tabLst>
                <a:tab pos="5756275" algn="l"/>
              </a:tabLst>
            </a:pPr>
            <a:r>
              <a:rPr sz="3450" dirty="0">
                <a:latin typeface="Geometr415 Lt BT"/>
                <a:cs typeface="Geometr415 Lt BT"/>
              </a:rPr>
              <a:t>C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O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N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G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R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A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T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U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L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A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T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I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O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N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spc="-50" dirty="0">
                <a:latin typeface="Geometr415 Lt BT"/>
                <a:cs typeface="Geometr415 Lt BT"/>
              </a:rPr>
              <a:t>S</a:t>
            </a:r>
            <a:r>
              <a:rPr sz="3450" dirty="0">
                <a:latin typeface="Geometr415 Lt BT"/>
                <a:cs typeface="Geometr415 Lt BT"/>
              </a:rPr>
              <a:t>	T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spc="-50" dirty="0">
                <a:latin typeface="Geometr415 Lt BT"/>
                <a:cs typeface="Geometr415 Lt BT"/>
              </a:rPr>
              <a:t>O</a:t>
            </a:r>
            <a:endParaRPr sz="3450">
              <a:latin typeface="Geometr415 Lt BT"/>
              <a:cs typeface="Geometr415 Lt BT"/>
            </a:endParaRPr>
          </a:p>
          <a:p>
            <a:pPr marL="12700" marR="5080" algn="ctr">
              <a:lnSpc>
                <a:spcPct val="127200"/>
              </a:lnSpc>
              <a:tabLst>
                <a:tab pos="1074420" algn="l"/>
                <a:tab pos="3389629" algn="l"/>
                <a:tab pos="6063615" algn="l"/>
              </a:tabLst>
            </a:pPr>
            <a:r>
              <a:rPr sz="3450" dirty="0">
                <a:latin typeface="Geometr415 Lt BT"/>
                <a:cs typeface="Geometr415 Lt BT"/>
              </a:rPr>
              <a:t>C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A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T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H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E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R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I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N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spc="-50" dirty="0">
                <a:latin typeface="Geometr415 Lt BT"/>
                <a:cs typeface="Geometr415 Lt BT"/>
              </a:rPr>
              <a:t>E</a:t>
            </a:r>
            <a:r>
              <a:rPr sz="3450" dirty="0">
                <a:latin typeface="Geometr415 Lt BT"/>
                <a:cs typeface="Geometr415 Lt BT"/>
              </a:rPr>
              <a:t>	M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E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L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L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I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N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spc="-50" dirty="0">
                <a:latin typeface="Geometr415 Lt BT"/>
                <a:cs typeface="Geometr415 Lt BT"/>
              </a:rPr>
              <a:t>G</a:t>
            </a:r>
            <a:r>
              <a:rPr sz="3450" dirty="0">
                <a:latin typeface="Geometr415 Lt BT"/>
                <a:cs typeface="Geometr415 Lt BT"/>
              </a:rPr>
              <a:t>	T</a:t>
            </a:r>
            <a:r>
              <a:rPr sz="3450" spc="-30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U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R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N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E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spc="-50" dirty="0">
                <a:latin typeface="Geometr415 Lt BT"/>
                <a:cs typeface="Geometr415 Lt BT"/>
              </a:rPr>
              <a:t>R </a:t>
            </a:r>
            <a:r>
              <a:rPr sz="3450" dirty="0">
                <a:latin typeface="Geometr415 Lt BT"/>
                <a:cs typeface="Geometr415 Lt BT"/>
              </a:rPr>
              <a:t>O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spc="-60" dirty="0">
                <a:latin typeface="Geometr415 Lt BT"/>
                <a:cs typeface="Geometr415 Lt BT"/>
              </a:rPr>
              <a:t>N</a:t>
            </a:r>
            <a:r>
              <a:rPr sz="3450" dirty="0">
                <a:latin typeface="Geometr415 Lt BT"/>
                <a:cs typeface="Geometr415 Lt BT"/>
              </a:rPr>
              <a:t>	T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H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I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spc="-50" dirty="0">
                <a:latin typeface="Geometr415 Lt BT"/>
                <a:cs typeface="Geometr415 Lt BT"/>
              </a:rPr>
              <a:t>S</a:t>
            </a:r>
            <a:endParaRPr sz="3450">
              <a:latin typeface="Geometr415 Lt BT"/>
              <a:cs typeface="Geometr415 Lt B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61718" y="10175751"/>
            <a:ext cx="696595" cy="436245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z="1500" spc="190" dirty="0">
                <a:solidFill>
                  <a:srgbClr val="221F1F"/>
                </a:solidFill>
                <a:latin typeface="Geometr415 Lt BT"/>
                <a:cs typeface="Geometr415 Lt BT"/>
              </a:rPr>
              <a:t>GOLD </a:t>
            </a:r>
            <a:endParaRPr sz="1500">
              <a:latin typeface="Geometr415 Lt BT"/>
              <a:cs typeface="Geometr415 Lt BT"/>
            </a:endParaRPr>
          </a:p>
          <a:p>
            <a:pPr marL="67310">
              <a:lnSpc>
                <a:spcPct val="100000"/>
              </a:lnSpc>
              <a:spcBef>
                <a:spcPts val="635"/>
              </a:spcBef>
            </a:pPr>
            <a:r>
              <a:rPr sz="700" spc="130" dirty="0">
                <a:solidFill>
                  <a:srgbClr val="221F1F"/>
                </a:solidFill>
                <a:latin typeface="Geometr415 Lt BT"/>
                <a:cs typeface="Geometr415 Lt BT"/>
              </a:rPr>
              <a:t>SPONSOR </a:t>
            </a:r>
            <a:endParaRPr sz="700">
              <a:latin typeface="Geometr415 Lt BT"/>
              <a:cs typeface="Geometr415 Lt B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533059" y="4826496"/>
            <a:ext cx="9036685" cy="2929255"/>
          </a:xfrm>
          <a:prstGeom prst="rect">
            <a:avLst/>
          </a:prstGeom>
        </p:spPr>
        <p:txBody>
          <a:bodyPr vert="horz" wrap="square" lIns="0" tIns="155575" rIns="0" bIns="0" rtlCol="0">
            <a:spAutoFit/>
          </a:bodyPr>
          <a:lstStyle/>
          <a:p>
            <a:pPr marL="3175" algn="ctr">
              <a:lnSpc>
                <a:spcPct val="100000"/>
              </a:lnSpc>
              <a:spcBef>
                <a:spcPts val="1225"/>
              </a:spcBef>
              <a:tabLst>
                <a:tab pos="4721860" algn="l"/>
              </a:tabLst>
            </a:pP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W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E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L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L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-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D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E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S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E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R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V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E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spc="-50" dirty="0">
                <a:solidFill>
                  <a:srgbClr val="221F1F"/>
                </a:solidFill>
                <a:latin typeface="Geometr415 Lt BT"/>
                <a:cs typeface="Geometr415 Lt BT"/>
              </a:rPr>
              <a:t>D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	H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O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N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O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U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R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spc="-50" dirty="0">
                <a:solidFill>
                  <a:srgbClr val="221F1F"/>
                </a:solidFill>
                <a:latin typeface="Geometr415 Lt BT"/>
                <a:cs typeface="Geometr415 Lt BT"/>
              </a:rPr>
              <a:t>!</a:t>
            </a:r>
            <a:endParaRPr sz="3450">
              <a:latin typeface="Geometr415 Lt BT"/>
              <a:cs typeface="Geometr415 Lt BT"/>
            </a:endParaRPr>
          </a:p>
          <a:p>
            <a:pPr marL="12700" marR="5080" algn="ctr">
              <a:lnSpc>
                <a:spcPct val="127200"/>
              </a:lnSpc>
              <a:tabLst>
                <a:tab pos="1894205" algn="l"/>
                <a:tab pos="2167890" algn="l"/>
                <a:tab pos="3158490" algn="l"/>
                <a:tab pos="5407660" algn="l"/>
                <a:tab pos="5927725" algn="l"/>
                <a:tab pos="7235825" algn="l"/>
                <a:tab pos="8718550" algn="l"/>
              </a:tabLst>
            </a:pP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P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R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O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U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spc="-50" dirty="0">
                <a:solidFill>
                  <a:srgbClr val="221F1F"/>
                </a:solidFill>
                <a:latin typeface="Geometr415 Lt BT"/>
                <a:cs typeface="Geometr415 Lt BT"/>
              </a:rPr>
              <a:t>D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		T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spc="-50" dirty="0">
                <a:solidFill>
                  <a:srgbClr val="221F1F"/>
                </a:solidFill>
                <a:latin typeface="Geometr415 Lt BT"/>
                <a:cs typeface="Geometr415 Lt BT"/>
              </a:rPr>
              <a:t>O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	S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U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P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P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O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R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spc="-50" dirty="0">
                <a:solidFill>
                  <a:srgbClr val="221F1F"/>
                </a:solidFill>
                <a:latin typeface="Geometr415 Lt BT"/>
                <a:cs typeface="Geometr415 Lt BT"/>
              </a:rPr>
              <a:t>T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	T</a:t>
            </a:r>
            <a:r>
              <a:rPr sz="3450" spc="-30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H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spc="-50" dirty="0">
                <a:solidFill>
                  <a:srgbClr val="221F1F"/>
                </a:solidFill>
                <a:latin typeface="Geometr415 Lt BT"/>
                <a:cs typeface="Geometr415 Lt BT"/>
              </a:rPr>
              <a:t>E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	I</a:t>
            </a:r>
            <a:r>
              <a:rPr sz="3450" spc="-30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C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R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spc="-50" dirty="0">
                <a:solidFill>
                  <a:srgbClr val="221F1F"/>
                </a:solidFill>
                <a:latin typeface="Geometr415 Lt BT"/>
                <a:cs typeface="Geometr415 Lt BT"/>
              </a:rPr>
              <a:t>F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	</a:t>
            </a:r>
            <a:r>
              <a:rPr sz="3450" spc="-50" dirty="0">
                <a:solidFill>
                  <a:srgbClr val="221F1F"/>
                </a:solidFill>
                <a:latin typeface="Geometr415 Lt BT"/>
                <a:cs typeface="Geometr415 Lt BT"/>
              </a:rPr>
              <a:t>&amp;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T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H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E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I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spc="-50" dirty="0">
                <a:solidFill>
                  <a:srgbClr val="221F1F"/>
                </a:solidFill>
                <a:latin typeface="Geometr415 Lt BT"/>
                <a:cs typeface="Geometr415 Lt BT"/>
              </a:rPr>
              <a:t>R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	I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M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P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O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R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T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A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N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spc="-50" dirty="0">
                <a:solidFill>
                  <a:srgbClr val="221F1F"/>
                </a:solidFill>
                <a:latin typeface="Geometr415 Lt BT"/>
                <a:cs typeface="Geometr415 Lt BT"/>
              </a:rPr>
              <a:t>T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	W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O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R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K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spc="-50" dirty="0">
                <a:solidFill>
                  <a:srgbClr val="221F1F"/>
                </a:solidFill>
                <a:latin typeface="Geometr415 Lt BT"/>
                <a:cs typeface="Geometr415 Lt BT"/>
              </a:rPr>
              <a:t>.</a:t>
            </a:r>
            <a:endParaRPr sz="3450">
              <a:latin typeface="Geometr415 Lt BT"/>
              <a:cs typeface="Geometr415 Lt BT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3250">
              <a:latin typeface="Geometr415 Lt BT"/>
              <a:cs typeface="Geometr415 Lt BT"/>
            </a:endParaRPr>
          </a:p>
          <a:p>
            <a:pPr marL="1270" algn="ctr">
              <a:lnSpc>
                <a:spcPct val="100000"/>
              </a:lnSpc>
              <a:tabLst>
                <a:tab pos="2294255" algn="l"/>
              </a:tabLst>
            </a:pPr>
            <a:r>
              <a:rPr sz="2600" dirty="0">
                <a:solidFill>
                  <a:srgbClr val="221F1F"/>
                </a:solidFill>
                <a:latin typeface="Geometr415 Md BT"/>
                <a:cs typeface="Geometr415 Md BT"/>
              </a:rPr>
              <a:t>M</a:t>
            </a:r>
            <a:r>
              <a:rPr sz="2600" spc="-75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600" dirty="0">
                <a:solidFill>
                  <a:srgbClr val="221F1F"/>
                </a:solidFill>
                <a:latin typeface="Geometr415 Md BT"/>
                <a:cs typeface="Geometr415 Md BT"/>
              </a:rPr>
              <a:t>A</a:t>
            </a:r>
            <a:r>
              <a:rPr sz="2600" spc="-75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600" dirty="0">
                <a:solidFill>
                  <a:srgbClr val="221F1F"/>
                </a:solidFill>
                <a:latin typeface="Geometr415 Md BT"/>
                <a:cs typeface="Geometr415 Md BT"/>
              </a:rPr>
              <a:t>R</a:t>
            </a:r>
            <a:r>
              <a:rPr sz="2600" spc="-70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600" dirty="0">
                <a:solidFill>
                  <a:srgbClr val="221F1F"/>
                </a:solidFill>
                <a:latin typeface="Geometr415 Md BT"/>
                <a:cs typeface="Geometr415 Md BT"/>
              </a:rPr>
              <a:t>L</a:t>
            </a:r>
            <a:r>
              <a:rPr sz="2600" spc="-75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600" dirty="0">
                <a:solidFill>
                  <a:srgbClr val="221F1F"/>
                </a:solidFill>
                <a:latin typeface="Geometr415 Md BT"/>
                <a:cs typeface="Geometr415 Md BT"/>
              </a:rPr>
              <a:t>E</a:t>
            </a:r>
            <a:r>
              <a:rPr sz="2600" spc="-70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600" dirty="0">
                <a:solidFill>
                  <a:srgbClr val="221F1F"/>
                </a:solidFill>
                <a:latin typeface="Geometr415 Md BT"/>
                <a:cs typeface="Geometr415 Md BT"/>
              </a:rPr>
              <a:t>N</a:t>
            </a:r>
            <a:r>
              <a:rPr sz="2600" spc="-75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600" spc="-50" dirty="0">
                <a:solidFill>
                  <a:srgbClr val="221F1F"/>
                </a:solidFill>
                <a:latin typeface="Geometr415 Md BT"/>
                <a:cs typeface="Geometr415 Md BT"/>
              </a:rPr>
              <a:t>E</a:t>
            </a:r>
            <a:r>
              <a:rPr sz="2600" dirty="0">
                <a:solidFill>
                  <a:srgbClr val="221F1F"/>
                </a:solidFill>
                <a:latin typeface="Geometr415 Md BT"/>
                <a:cs typeface="Geometr415 Md BT"/>
              </a:rPr>
              <a:t>	L</a:t>
            </a:r>
            <a:r>
              <a:rPr sz="2600" spc="-75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600" dirty="0">
                <a:solidFill>
                  <a:srgbClr val="221F1F"/>
                </a:solidFill>
                <a:latin typeface="Geometr415 Md BT"/>
                <a:cs typeface="Geometr415 Md BT"/>
              </a:rPr>
              <a:t>E</a:t>
            </a:r>
            <a:r>
              <a:rPr sz="2600" spc="-75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600" dirty="0">
                <a:solidFill>
                  <a:srgbClr val="221F1F"/>
                </a:solidFill>
                <a:latin typeface="Geometr415 Md BT"/>
                <a:cs typeface="Geometr415 Md BT"/>
              </a:rPr>
              <a:t>V</a:t>
            </a:r>
            <a:r>
              <a:rPr sz="2600" spc="-75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600" dirty="0">
                <a:solidFill>
                  <a:srgbClr val="221F1F"/>
                </a:solidFill>
                <a:latin typeface="Geometr415 Md BT"/>
                <a:cs typeface="Geometr415 Md BT"/>
              </a:rPr>
              <a:t>E</a:t>
            </a:r>
            <a:r>
              <a:rPr sz="2600" spc="-75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600" dirty="0">
                <a:solidFill>
                  <a:srgbClr val="221F1F"/>
                </a:solidFill>
                <a:latin typeface="Geometr415 Md BT"/>
                <a:cs typeface="Geometr415 Md BT"/>
              </a:rPr>
              <a:t>N</a:t>
            </a:r>
            <a:r>
              <a:rPr sz="2600" spc="-70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600" dirty="0">
                <a:solidFill>
                  <a:srgbClr val="221F1F"/>
                </a:solidFill>
                <a:latin typeface="Geometr415 Md BT"/>
                <a:cs typeface="Geometr415 Md BT"/>
              </a:rPr>
              <a:t>S</a:t>
            </a:r>
            <a:r>
              <a:rPr sz="2600" spc="-75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600" dirty="0">
                <a:solidFill>
                  <a:srgbClr val="221F1F"/>
                </a:solidFill>
                <a:latin typeface="Geometr415 Md BT"/>
                <a:cs typeface="Geometr415 Md BT"/>
              </a:rPr>
              <a:t>O</a:t>
            </a:r>
            <a:r>
              <a:rPr sz="2600" spc="-75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600" spc="-50" dirty="0">
                <a:solidFill>
                  <a:srgbClr val="221F1F"/>
                </a:solidFill>
                <a:latin typeface="Geometr415 Md BT"/>
                <a:cs typeface="Geometr415 Md BT"/>
              </a:rPr>
              <a:t>N</a:t>
            </a:r>
            <a:endParaRPr sz="2600">
              <a:latin typeface="Geometr415 Md BT"/>
              <a:cs typeface="Geometr415 Md BT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198841" y="660758"/>
            <a:ext cx="7706995" cy="9965690"/>
          </a:xfrm>
          <a:custGeom>
            <a:avLst/>
            <a:gdLst/>
            <a:ahLst/>
            <a:cxnLst/>
            <a:rect l="l" t="t" r="r" b="b"/>
            <a:pathLst>
              <a:path w="7706995" h="9965690">
                <a:moveTo>
                  <a:pt x="7706385" y="0"/>
                </a:moveTo>
                <a:lnTo>
                  <a:pt x="0" y="0"/>
                </a:lnTo>
                <a:lnTo>
                  <a:pt x="0" y="9965463"/>
                </a:lnTo>
                <a:lnTo>
                  <a:pt x="7706385" y="9965463"/>
                </a:lnTo>
                <a:lnTo>
                  <a:pt x="770638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1061718" y="10175751"/>
            <a:ext cx="696595" cy="436245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z="1500" spc="190" dirty="0">
                <a:solidFill>
                  <a:srgbClr val="221F1F"/>
                </a:solidFill>
                <a:latin typeface="Geometr415 Lt BT"/>
                <a:cs typeface="Geometr415 Lt BT"/>
              </a:rPr>
              <a:t>GOLD </a:t>
            </a:r>
            <a:endParaRPr sz="1500">
              <a:latin typeface="Geometr415 Lt BT"/>
              <a:cs typeface="Geometr415 Lt BT"/>
            </a:endParaRPr>
          </a:p>
          <a:p>
            <a:pPr marL="67310">
              <a:lnSpc>
                <a:spcPct val="100000"/>
              </a:lnSpc>
              <a:spcBef>
                <a:spcPts val="635"/>
              </a:spcBef>
            </a:pPr>
            <a:r>
              <a:rPr sz="700" spc="130" dirty="0">
                <a:solidFill>
                  <a:srgbClr val="221F1F"/>
                </a:solidFill>
                <a:latin typeface="Geometr415 Lt BT"/>
                <a:cs typeface="Geometr415 Lt BT"/>
              </a:rPr>
              <a:t>SPONSOR </a:t>
            </a:r>
            <a:endParaRPr sz="700">
              <a:latin typeface="Geometr415 Lt BT"/>
              <a:cs typeface="Geometr415 Lt BT"/>
            </a:endParaRPr>
          </a:p>
        </p:txBody>
      </p:sp>
      <p:pic>
        <p:nvPicPr>
          <p:cNvPr id="16" name="Picture 15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88BB5F01-ED8F-1D2C-7D86-12BB3948D8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631825"/>
            <a:ext cx="7759700" cy="100457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287125"/>
            <a:chOff x="0" y="0"/>
            <a:chExt cx="20104100" cy="11287125"/>
          </a:xfrm>
        </p:grpSpPr>
        <p:sp>
          <p:nvSpPr>
            <p:cNvPr id="3" name="object 3"/>
            <p:cNvSpPr/>
            <p:nvPr/>
          </p:nvSpPr>
          <p:spPr>
            <a:xfrm>
              <a:off x="6849755" y="660759"/>
              <a:ext cx="6351270" cy="8354059"/>
            </a:xfrm>
            <a:custGeom>
              <a:avLst/>
              <a:gdLst/>
              <a:ahLst/>
              <a:cxnLst/>
              <a:rect l="l" t="t" r="r" b="b"/>
              <a:pathLst>
                <a:path w="6351270" h="8354059">
                  <a:moveTo>
                    <a:pt x="0" y="8353870"/>
                  </a:moveTo>
                  <a:lnTo>
                    <a:pt x="6350734" y="8353870"/>
                  </a:lnTo>
                  <a:lnTo>
                    <a:pt x="6350734" y="0"/>
                  </a:lnTo>
                  <a:lnTo>
                    <a:pt x="0" y="0"/>
                  </a:lnTo>
                  <a:lnTo>
                    <a:pt x="0" y="8353870"/>
                  </a:lnTo>
                  <a:close/>
                </a:path>
              </a:pathLst>
            </a:custGeom>
            <a:solidFill>
              <a:srgbClr val="211E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441230" y="4992733"/>
              <a:ext cx="4759260" cy="4088061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6849755" y="9014629"/>
              <a:ext cx="6351270" cy="1611630"/>
            </a:xfrm>
            <a:custGeom>
              <a:avLst/>
              <a:gdLst/>
              <a:ahLst/>
              <a:cxnLst/>
              <a:rect l="l" t="t" r="r" b="b"/>
              <a:pathLst>
                <a:path w="6351270" h="1611629">
                  <a:moveTo>
                    <a:pt x="0" y="1611592"/>
                  </a:moveTo>
                  <a:lnTo>
                    <a:pt x="6350734" y="1611592"/>
                  </a:lnTo>
                  <a:lnTo>
                    <a:pt x="6350734" y="0"/>
                  </a:lnTo>
                  <a:lnTo>
                    <a:pt x="0" y="0"/>
                  </a:lnTo>
                  <a:lnTo>
                    <a:pt x="0" y="161159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10378215" y="9904120"/>
            <a:ext cx="2031364" cy="2895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700" spc="-10" dirty="0">
                <a:solidFill>
                  <a:srgbClr val="231F20"/>
                </a:solidFill>
                <a:latin typeface="Arial"/>
                <a:cs typeface="Arial"/>
              </a:rPr>
              <a:t>azrielifoundation.org</a:t>
            </a:r>
            <a:endParaRPr sz="1700">
              <a:latin typeface="Arial"/>
              <a:cs typeface="Aria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7693370" y="9423341"/>
            <a:ext cx="2013585" cy="739775"/>
            <a:chOff x="7693370" y="9423341"/>
            <a:chExt cx="2013585" cy="739775"/>
          </a:xfrm>
        </p:grpSpPr>
        <p:sp>
          <p:nvSpPr>
            <p:cNvPr id="8" name="object 8"/>
            <p:cNvSpPr/>
            <p:nvPr/>
          </p:nvSpPr>
          <p:spPr>
            <a:xfrm>
              <a:off x="8894864" y="9423345"/>
              <a:ext cx="812165" cy="704850"/>
            </a:xfrm>
            <a:custGeom>
              <a:avLst/>
              <a:gdLst/>
              <a:ahLst/>
              <a:cxnLst/>
              <a:rect l="l" t="t" r="r" b="b"/>
              <a:pathLst>
                <a:path w="812165" h="704850">
                  <a:moveTo>
                    <a:pt x="433222" y="123037"/>
                  </a:moveTo>
                  <a:lnTo>
                    <a:pt x="241414" y="123037"/>
                  </a:lnTo>
                  <a:lnTo>
                    <a:pt x="241414" y="77736"/>
                  </a:lnTo>
                  <a:lnTo>
                    <a:pt x="233108" y="77736"/>
                  </a:lnTo>
                  <a:lnTo>
                    <a:pt x="233108" y="123037"/>
                  </a:lnTo>
                  <a:lnTo>
                    <a:pt x="0" y="123037"/>
                  </a:lnTo>
                  <a:lnTo>
                    <a:pt x="0" y="131343"/>
                  </a:lnTo>
                  <a:lnTo>
                    <a:pt x="233108" y="131343"/>
                  </a:lnTo>
                  <a:lnTo>
                    <a:pt x="233108" y="337578"/>
                  </a:lnTo>
                  <a:lnTo>
                    <a:pt x="241414" y="337578"/>
                  </a:lnTo>
                  <a:lnTo>
                    <a:pt x="241414" y="131343"/>
                  </a:lnTo>
                  <a:lnTo>
                    <a:pt x="433222" y="131343"/>
                  </a:lnTo>
                  <a:lnTo>
                    <a:pt x="433222" y="123037"/>
                  </a:lnTo>
                  <a:close/>
                </a:path>
                <a:path w="812165" h="704850">
                  <a:moveTo>
                    <a:pt x="458457" y="638873"/>
                  </a:moveTo>
                  <a:lnTo>
                    <a:pt x="241414" y="638873"/>
                  </a:lnTo>
                  <a:lnTo>
                    <a:pt x="241414" y="555294"/>
                  </a:lnTo>
                  <a:lnTo>
                    <a:pt x="233108" y="555294"/>
                  </a:lnTo>
                  <a:lnTo>
                    <a:pt x="233108" y="638873"/>
                  </a:lnTo>
                  <a:lnTo>
                    <a:pt x="183083" y="638873"/>
                  </a:lnTo>
                  <a:lnTo>
                    <a:pt x="183083" y="647179"/>
                  </a:lnTo>
                  <a:lnTo>
                    <a:pt x="233108" y="647179"/>
                  </a:lnTo>
                  <a:lnTo>
                    <a:pt x="233108" y="704278"/>
                  </a:lnTo>
                  <a:lnTo>
                    <a:pt x="241414" y="704278"/>
                  </a:lnTo>
                  <a:lnTo>
                    <a:pt x="241414" y="647179"/>
                  </a:lnTo>
                  <a:lnTo>
                    <a:pt x="458457" y="647179"/>
                  </a:lnTo>
                  <a:lnTo>
                    <a:pt x="458457" y="638873"/>
                  </a:lnTo>
                  <a:close/>
                </a:path>
                <a:path w="812165" h="704850">
                  <a:moveTo>
                    <a:pt x="790765" y="638873"/>
                  </a:moveTo>
                  <a:lnTo>
                    <a:pt x="694169" y="638873"/>
                  </a:lnTo>
                  <a:lnTo>
                    <a:pt x="694169" y="647179"/>
                  </a:lnTo>
                  <a:lnTo>
                    <a:pt x="790765" y="647179"/>
                  </a:lnTo>
                  <a:lnTo>
                    <a:pt x="790765" y="638873"/>
                  </a:lnTo>
                  <a:close/>
                </a:path>
                <a:path w="812165" h="704850">
                  <a:moveTo>
                    <a:pt x="811987" y="123037"/>
                  </a:moveTo>
                  <a:lnTo>
                    <a:pt x="759599" y="123037"/>
                  </a:lnTo>
                  <a:lnTo>
                    <a:pt x="759599" y="0"/>
                  </a:lnTo>
                  <a:lnTo>
                    <a:pt x="751293" y="0"/>
                  </a:lnTo>
                  <a:lnTo>
                    <a:pt x="751293" y="123037"/>
                  </a:lnTo>
                  <a:lnTo>
                    <a:pt x="599960" y="123037"/>
                  </a:lnTo>
                  <a:lnTo>
                    <a:pt x="599960" y="131343"/>
                  </a:lnTo>
                  <a:lnTo>
                    <a:pt x="751293" y="131343"/>
                  </a:lnTo>
                  <a:lnTo>
                    <a:pt x="751293" y="605358"/>
                  </a:lnTo>
                  <a:lnTo>
                    <a:pt x="759599" y="605358"/>
                  </a:lnTo>
                  <a:lnTo>
                    <a:pt x="759599" y="131343"/>
                  </a:lnTo>
                  <a:lnTo>
                    <a:pt x="811987" y="131343"/>
                  </a:lnTo>
                  <a:lnTo>
                    <a:pt x="811987" y="123037"/>
                  </a:lnTo>
                  <a:close/>
                </a:path>
              </a:pathLst>
            </a:custGeom>
            <a:solidFill>
              <a:srgbClr val="979A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9285779" y="9492201"/>
              <a:ext cx="274955" cy="274955"/>
            </a:xfrm>
            <a:custGeom>
              <a:avLst/>
              <a:gdLst/>
              <a:ahLst/>
              <a:cxnLst/>
              <a:rect l="l" t="t" r="r" b="b"/>
              <a:pathLst>
                <a:path w="274954" h="274954">
                  <a:moveTo>
                    <a:pt x="137304" y="0"/>
                  </a:moveTo>
                  <a:lnTo>
                    <a:pt x="93953" y="7012"/>
                  </a:lnTo>
                  <a:lnTo>
                    <a:pt x="56267" y="26531"/>
                  </a:lnTo>
                  <a:lnTo>
                    <a:pt x="26527" y="56274"/>
                  </a:lnTo>
                  <a:lnTo>
                    <a:pt x="7011" y="93962"/>
                  </a:lnTo>
                  <a:lnTo>
                    <a:pt x="0" y="137314"/>
                  </a:lnTo>
                  <a:lnTo>
                    <a:pt x="7011" y="180661"/>
                  </a:lnTo>
                  <a:lnTo>
                    <a:pt x="26527" y="218346"/>
                  </a:lnTo>
                  <a:lnTo>
                    <a:pt x="56267" y="248087"/>
                  </a:lnTo>
                  <a:lnTo>
                    <a:pt x="93953" y="267605"/>
                  </a:lnTo>
                  <a:lnTo>
                    <a:pt x="137304" y="274618"/>
                  </a:lnTo>
                  <a:lnTo>
                    <a:pt x="180654" y="267605"/>
                  </a:lnTo>
                  <a:lnTo>
                    <a:pt x="218340" y="248087"/>
                  </a:lnTo>
                  <a:lnTo>
                    <a:pt x="230884" y="235542"/>
                  </a:lnTo>
                  <a:lnTo>
                    <a:pt x="137304" y="235542"/>
                  </a:lnTo>
                  <a:lnTo>
                    <a:pt x="99102" y="227811"/>
                  </a:lnTo>
                  <a:lnTo>
                    <a:pt x="67872" y="206741"/>
                  </a:lnTo>
                  <a:lnTo>
                    <a:pt x="46798" y="175514"/>
                  </a:lnTo>
                  <a:lnTo>
                    <a:pt x="39065" y="137314"/>
                  </a:lnTo>
                  <a:lnTo>
                    <a:pt x="46798" y="99108"/>
                  </a:lnTo>
                  <a:lnTo>
                    <a:pt x="67872" y="67878"/>
                  </a:lnTo>
                  <a:lnTo>
                    <a:pt x="99102" y="46807"/>
                  </a:lnTo>
                  <a:lnTo>
                    <a:pt x="137304" y="39075"/>
                  </a:lnTo>
                  <a:lnTo>
                    <a:pt x="230883" y="39075"/>
                  </a:lnTo>
                  <a:lnTo>
                    <a:pt x="218340" y="26531"/>
                  </a:lnTo>
                  <a:lnTo>
                    <a:pt x="180654" y="7012"/>
                  </a:lnTo>
                  <a:lnTo>
                    <a:pt x="137304" y="0"/>
                  </a:lnTo>
                  <a:close/>
                </a:path>
                <a:path w="274954" h="274954">
                  <a:moveTo>
                    <a:pt x="230883" y="39075"/>
                  </a:moveTo>
                  <a:lnTo>
                    <a:pt x="137304" y="39075"/>
                  </a:lnTo>
                  <a:lnTo>
                    <a:pt x="175509" y="46807"/>
                  </a:lnTo>
                  <a:lnTo>
                    <a:pt x="206739" y="67878"/>
                  </a:lnTo>
                  <a:lnTo>
                    <a:pt x="227811" y="99108"/>
                  </a:lnTo>
                  <a:lnTo>
                    <a:pt x="235542" y="137314"/>
                  </a:lnTo>
                  <a:lnTo>
                    <a:pt x="227811" y="175514"/>
                  </a:lnTo>
                  <a:lnTo>
                    <a:pt x="206739" y="206741"/>
                  </a:lnTo>
                  <a:lnTo>
                    <a:pt x="175509" y="227811"/>
                  </a:lnTo>
                  <a:lnTo>
                    <a:pt x="137304" y="235542"/>
                  </a:lnTo>
                  <a:lnTo>
                    <a:pt x="230884" y="235542"/>
                  </a:lnTo>
                  <a:lnTo>
                    <a:pt x="248080" y="218346"/>
                  </a:lnTo>
                  <a:lnTo>
                    <a:pt x="267596" y="180661"/>
                  </a:lnTo>
                  <a:lnTo>
                    <a:pt x="274608" y="137314"/>
                  </a:lnTo>
                  <a:lnTo>
                    <a:pt x="267596" y="93962"/>
                  </a:lnTo>
                  <a:lnTo>
                    <a:pt x="248080" y="56274"/>
                  </a:lnTo>
                  <a:lnTo>
                    <a:pt x="230883" y="39075"/>
                  </a:lnTo>
                  <a:close/>
                </a:path>
              </a:pathLst>
            </a:custGeom>
            <a:solidFill>
              <a:srgbClr val="D6374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9033599" y="9741404"/>
              <a:ext cx="246379" cy="246379"/>
            </a:xfrm>
            <a:custGeom>
              <a:avLst/>
              <a:gdLst/>
              <a:ahLst/>
              <a:cxnLst/>
              <a:rect l="l" t="t" r="r" b="b"/>
              <a:pathLst>
                <a:path w="246379" h="246379">
                  <a:moveTo>
                    <a:pt x="246367" y="39560"/>
                  </a:moveTo>
                  <a:lnTo>
                    <a:pt x="207302" y="39560"/>
                  </a:lnTo>
                  <a:lnTo>
                    <a:pt x="207302" y="207746"/>
                  </a:lnTo>
                  <a:lnTo>
                    <a:pt x="246367" y="207746"/>
                  </a:lnTo>
                  <a:lnTo>
                    <a:pt x="246367" y="39560"/>
                  </a:lnTo>
                  <a:close/>
                </a:path>
                <a:path w="246379" h="246379">
                  <a:moveTo>
                    <a:pt x="246367" y="0"/>
                  </a:moveTo>
                  <a:lnTo>
                    <a:pt x="0" y="0"/>
                  </a:lnTo>
                  <a:lnTo>
                    <a:pt x="0" y="39370"/>
                  </a:lnTo>
                  <a:lnTo>
                    <a:pt x="0" y="208280"/>
                  </a:lnTo>
                  <a:lnTo>
                    <a:pt x="0" y="246380"/>
                  </a:lnTo>
                  <a:lnTo>
                    <a:pt x="246367" y="246380"/>
                  </a:lnTo>
                  <a:lnTo>
                    <a:pt x="246367" y="208280"/>
                  </a:lnTo>
                  <a:lnTo>
                    <a:pt x="39116" y="208280"/>
                  </a:lnTo>
                  <a:lnTo>
                    <a:pt x="39116" y="39370"/>
                  </a:lnTo>
                  <a:lnTo>
                    <a:pt x="246367" y="39370"/>
                  </a:lnTo>
                  <a:lnTo>
                    <a:pt x="246367" y="0"/>
                  </a:lnTo>
                  <a:close/>
                </a:path>
              </a:pathLst>
            </a:custGeom>
            <a:solidFill>
              <a:srgbClr val="2F7A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9316178" y="9836616"/>
              <a:ext cx="310515" cy="269240"/>
            </a:xfrm>
            <a:custGeom>
              <a:avLst/>
              <a:gdLst/>
              <a:ahLst/>
              <a:cxnLst/>
              <a:rect l="l" t="t" r="r" b="b"/>
              <a:pathLst>
                <a:path w="310515" h="269240">
                  <a:moveTo>
                    <a:pt x="155122" y="0"/>
                  </a:moveTo>
                  <a:lnTo>
                    <a:pt x="0" y="268745"/>
                  </a:lnTo>
                  <a:lnTo>
                    <a:pt x="310287" y="268745"/>
                  </a:lnTo>
                  <a:lnTo>
                    <a:pt x="287726" y="229669"/>
                  </a:lnTo>
                  <a:lnTo>
                    <a:pt x="67669" y="229669"/>
                  </a:lnTo>
                  <a:lnTo>
                    <a:pt x="155122" y="78183"/>
                  </a:lnTo>
                  <a:lnTo>
                    <a:pt x="200263" y="78183"/>
                  </a:lnTo>
                  <a:lnTo>
                    <a:pt x="155122" y="0"/>
                  </a:lnTo>
                  <a:close/>
                </a:path>
                <a:path w="310515" h="269240">
                  <a:moveTo>
                    <a:pt x="200263" y="78183"/>
                  </a:moveTo>
                  <a:lnTo>
                    <a:pt x="155122" y="78183"/>
                  </a:lnTo>
                  <a:lnTo>
                    <a:pt x="242607" y="229669"/>
                  </a:lnTo>
                  <a:lnTo>
                    <a:pt x="287726" y="229669"/>
                  </a:lnTo>
                  <a:lnTo>
                    <a:pt x="200263" y="78183"/>
                  </a:lnTo>
                  <a:close/>
                </a:path>
              </a:pathLst>
            </a:custGeom>
            <a:solidFill>
              <a:srgbClr val="F5AE3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7693368" y="10024512"/>
              <a:ext cx="318135" cy="138430"/>
            </a:xfrm>
            <a:custGeom>
              <a:avLst/>
              <a:gdLst/>
              <a:ahLst/>
              <a:cxnLst/>
              <a:rect l="l" t="t" r="r" b="b"/>
              <a:pathLst>
                <a:path w="318134" h="138429">
                  <a:moveTo>
                    <a:pt x="317969" y="99060"/>
                  </a:moveTo>
                  <a:lnTo>
                    <a:pt x="39471" y="99060"/>
                  </a:lnTo>
                  <a:lnTo>
                    <a:pt x="39471" y="0"/>
                  </a:lnTo>
                  <a:lnTo>
                    <a:pt x="31165" y="0"/>
                  </a:lnTo>
                  <a:lnTo>
                    <a:pt x="31165" y="99060"/>
                  </a:lnTo>
                  <a:lnTo>
                    <a:pt x="0" y="99060"/>
                  </a:lnTo>
                  <a:lnTo>
                    <a:pt x="0" y="107950"/>
                  </a:lnTo>
                  <a:lnTo>
                    <a:pt x="31165" y="107950"/>
                  </a:lnTo>
                  <a:lnTo>
                    <a:pt x="31165" y="138430"/>
                  </a:lnTo>
                  <a:lnTo>
                    <a:pt x="39471" y="138430"/>
                  </a:lnTo>
                  <a:lnTo>
                    <a:pt x="39471" y="107950"/>
                  </a:lnTo>
                  <a:lnTo>
                    <a:pt x="317969" y="107950"/>
                  </a:lnTo>
                  <a:lnTo>
                    <a:pt x="317969" y="99060"/>
                  </a:lnTo>
                  <a:close/>
                </a:path>
              </a:pathLst>
            </a:custGeom>
            <a:solidFill>
              <a:srgbClr val="979A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7900301" y="9700533"/>
              <a:ext cx="996315" cy="288925"/>
            </a:xfrm>
            <a:custGeom>
              <a:avLst/>
              <a:gdLst/>
              <a:ahLst/>
              <a:cxnLst/>
              <a:rect l="l" t="t" r="r" b="b"/>
              <a:pathLst>
                <a:path w="996315" h="288925">
                  <a:moveTo>
                    <a:pt x="994518" y="76427"/>
                  </a:moveTo>
                  <a:lnTo>
                    <a:pt x="955892" y="76427"/>
                  </a:lnTo>
                  <a:lnTo>
                    <a:pt x="955892" y="280533"/>
                  </a:lnTo>
                  <a:lnTo>
                    <a:pt x="994518" y="280533"/>
                  </a:lnTo>
                  <a:lnTo>
                    <a:pt x="994518" y="76427"/>
                  </a:lnTo>
                  <a:close/>
                </a:path>
                <a:path w="996315" h="288925">
                  <a:moveTo>
                    <a:pt x="975027" y="0"/>
                  </a:moveTo>
                  <a:lnTo>
                    <a:pt x="966684" y="1707"/>
                  </a:lnTo>
                  <a:lnTo>
                    <a:pt x="959821" y="6347"/>
                  </a:lnTo>
                  <a:lnTo>
                    <a:pt x="955169" y="13196"/>
                  </a:lnTo>
                  <a:lnTo>
                    <a:pt x="953457" y="21528"/>
                  </a:lnTo>
                  <a:lnTo>
                    <a:pt x="955169" y="29874"/>
                  </a:lnTo>
                  <a:lnTo>
                    <a:pt x="959821" y="36740"/>
                  </a:lnTo>
                  <a:lnTo>
                    <a:pt x="966684" y="41395"/>
                  </a:lnTo>
                  <a:lnTo>
                    <a:pt x="975027" y="43109"/>
                  </a:lnTo>
                  <a:lnTo>
                    <a:pt x="983303" y="41395"/>
                  </a:lnTo>
                  <a:lnTo>
                    <a:pt x="990014" y="36740"/>
                  </a:lnTo>
                  <a:lnTo>
                    <a:pt x="994515" y="29874"/>
                  </a:lnTo>
                  <a:lnTo>
                    <a:pt x="996159" y="21528"/>
                  </a:lnTo>
                  <a:lnTo>
                    <a:pt x="994515" y="13196"/>
                  </a:lnTo>
                  <a:lnTo>
                    <a:pt x="990014" y="6347"/>
                  </a:lnTo>
                  <a:lnTo>
                    <a:pt x="983303" y="1707"/>
                  </a:lnTo>
                  <a:lnTo>
                    <a:pt x="975027" y="0"/>
                  </a:lnTo>
                  <a:close/>
                </a:path>
                <a:path w="996315" h="288925">
                  <a:moveTo>
                    <a:pt x="916900" y="2037"/>
                  </a:moveTo>
                  <a:lnTo>
                    <a:pt x="878670" y="2037"/>
                  </a:lnTo>
                  <a:lnTo>
                    <a:pt x="878670" y="280565"/>
                  </a:lnTo>
                  <a:lnTo>
                    <a:pt x="916900" y="280565"/>
                  </a:lnTo>
                  <a:lnTo>
                    <a:pt x="916900" y="2037"/>
                  </a:lnTo>
                  <a:close/>
                </a:path>
                <a:path w="996315" h="288925">
                  <a:moveTo>
                    <a:pt x="768089" y="68714"/>
                  </a:moveTo>
                  <a:lnTo>
                    <a:pt x="721931" y="77925"/>
                  </a:lnTo>
                  <a:lnTo>
                    <a:pt x="689766" y="102459"/>
                  </a:lnTo>
                  <a:lnTo>
                    <a:pt x="670943" y="137666"/>
                  </a:lnTo>
                  <a:lnTo>
                    <a:pt x="664913" y="178228"/>
                  </a:lnTo>
                  <a:lnTo>
                    <a:pt x="664921" y="179550"/>
                  </a:lnTo>
                  <a:lnTo>
                    <a:pt x="672077" y="222813"/>
                  </a:lnTo>
                  <a:lnTo>
                    <a:pt x="692756" y="257575"/>
                  </a:lnTo>
                  <a:lnTo>
                    <a:pt x="725181" y="280443"/>
                  </a:lnTo>
                  <a:lnTo>
                    <a:pt x="767681" y="288674"/>
                  </a:lnTo>
                  <a:lnTo>
                    <a:pt x="788227" y="287134"/>
                  </a:lnTo>
                  <a:lnTo>
                    <a:pt x="806535" y="282433"/>
                  </a:lnTo>
                  <a:lnTo>
                    <a:pt x="823405" y="274451"/>
                  </a:lnTo>
                  <a:lnTo>
                    <a:pt x="837922" y="264272"/>
                  </a:lnTo>
                  <a:lnTo>
                    <a:pt x="774161" y="264272"/>
                  </a:lnTo>
                  <a:lnTo>
                    <a:pt x="749636" y="260136"/>
                  </a:lnTo>
                  <a:lnTo>
                    <a:pt x="730756" y="248874"/>
                  </a:lnTo>
                  <a:lnTo>
                    <a:pt x="717218" y="232196"/>
                  </a:lnTo>
                  <a:lnTo>
                    <a:pt x="708717" y="211819"/>
                  </a:lnTo>
                  <a:lnTo>
                    <a:pt x="769167" y="196812"/>
                  </a:lnTo>
                  <a:lnTo>
                    <a:pt x="785741" y="190279"/>
                  </a:lnTo>
                  <a:lnTo>
                    <a:pt x="705446" y="190279"/>
                  </a:lnTo>
                  <a:lnTo>
                    <a:pt x="705050" y="157393"/>
                  </a:lnTo>
                  <a:lnTo>
                    <a:pt x="715056" y="126252"/>
                  </a:lnTo>
                  <a:lnTo>
                    <a:pt x="734898" y="103034"/>
                  </a:lnTo>
                  <a:lnTo>
                    <a:pt x="764013" y="93922"/>
                  </a:lnTo>
                  <a:lnTo>
                    <a:pt x="833546" y="93922"/>
                  </a:lnTo>
                  <a:lnTo>
                    <a:pt x="823420" y="83445"/>
                  </a:lnTo>
                  <a:lnTo>
                    <a:pt x="797636" y="72346"/>
                  </a:lnTo>
                  <a:lnTo>
                    <a:pt x="768089" y="68714"/>
                  </a:lnTo>
                  <a:close/>
                </a:path>
                <a:path w="996315" h="288925">
                  <a:moveTo>
                    <a:pt x="826207" y="241938"/>
                  </a:moveTo>
                  <a:lnTo>
                    <a:pt x="811155" y="253148"/>
                  </a:lnTo>
                  <a:lnTo>
                    <a:pt x="798506" y="259967"/>
                  </a:lnTo>
                  <a:lnTo>
                    <a:pt x="786696" y="263355"/>
                  </a:lnTo>
                  <a:lnTo>
                    <a:pt x="774161" y="264272"/>
                  </a:lnTo>
                  <a:lnTo>
                    <a:pt x="837922" y="264272"/>
                  </a:lnTo>
                  <a:lnTo>
                    <a:pt x="839636" y="263070"/>
                  </a:lnTo>
                  <a:lnTo>
                    <a:pt x="837598" y="257364"/>
                  </a:lnTo>
                  <a:lnTo>
                    <a:pt x="832728" y="250048"/>
                  </a:lnTo>
                  <a:lnTo>
                    <a:pt x="826207" y="241938"/>
                  </a:lnTo>
                  <a:close/>
                </a:path>
                <a:path w="996315" h="288925">
                  <a:moveTo>
                    <a:pt x="833546" y="93922"/>
                  </a:moveTo>
                  <a:lnTo>
                    <a:pt x="764013" y="93922"/>
                  </a:lnTo>
                  <a:lnTo>
                    <a:pt x="780183" y="96293"/>
                  </a:lnTo>
                  <a:lnTo>
                    <a:pt x="793950" y="103125"/>
                  </a:lnTo>
                  <a:lnTo>
                    <a:pt x="803523" y="113996"/>
                  </a:lnTo>
                  <a:lnTo>
                    <a:pt x="807113" y="128483"/>
                  </a:lnTo>
                  <a:lnTo>
                    <a:pt x="801806" y="149235"/>
                  </a:lnTo>
                  <a:lnTo>
                    <a:pt x="784489" y="165181"/>
                  </a:lnTo>
                  <a:lnTo>
                    <a:pt x="753067" y="178228"/>
                  </a:lnTo>
                  <a:lnTo>
                    <a:pt x="705446" y="190279"/>
                  </a:lnTo>
                  <a:lnTo>
                    <a:pt x="785741" y="190279"/>
                  </a:lnTo>
                  <a:lnTo>
                    <a:pt x="812957" y="179550"/>
                  </a:lnTo>
                  <a:lnTo>
                    <a:pt x="839593" y="157786"/>
                  </a:lnTo>
                  <a:lnTo>
                    <a:pt x="848582" y="129277"/>
                  </a:lnTo>
                  <a:lnTo>
                    <a:pt x="841662" y="102319"/>
                  </a:lnTo>
                  <a:lnTo>
                    <a:pt x="833546" y="93922"/>
                  </a:lnTo>
                  <a:close/>
                </a:path>
                <a:path w="996315" h="288925">
                  <a:moveTo>
                    <a:pt x="636324" y="76427"/>
                  </a:moveTo>
                  <a:lnTo>
                    <a:pt x="597697" y="76427"/>
                  </a:lnTo>
                  <a:lnTo>
                    <a:pt x="597697" y="280533"/>
                  </a:lnTo>
                  <a:lnTo>
                    <a:pt x="636324" y="280533"/>
                  </a:lnTo>
                  <a:lnTo>
                    <a:pt x="636324" y="76427"/>
                  </a:lnTo>
                  <a:close/>
                </a:path>
                <a:path w="996315" h="288925">
                  <a:moveTo>
                    <a:pt x="616833" y="0"/>
                  </a:moveTo>
                  <a:lnTo>
                    <a:pt x="608489" y="1707"/>
                  </a:lnTo>
                  <a:lnTo>
                    <a:pt x="601627" y="6347"/>
                  </a:lnTo>
                  <a:lnTo>
                    <a:pt x="596975" y="13196"/>
                  </a:lnTo>
                  <a:lnTo>
                    <a:pt x="595262" y="21528"/>
                  </a:lnTo>
                  <a:lnTo>
                    <a:pt x="596975" y="29874"/>
                  </a:lnTo>
                  <a:lnTo>
                    <a:pt x="601627" y="36740"/>
                  </a:lnTo>
                  <a:lnTo>
                    <a:pt x="608489" y="41395"/>
                  </a:lnTo>
                  <a:lnTo>
                    <a:pt x="616833" y="43109"/>
                  </a:lnTo>
                  <a:lnTo>
                    <a:pt x="625108" y="41395"/>
                  </a:lnTo>
                  <a:lnTo>
                    <a:pt x="631820" y="36740"/>
                  </a:lnTo>
                  <a:lnTo>
                    <a:pt x="636321" y="29874"/>
                  </a:lnTo>
                  <a:lnTo>
                    <a:pt x="637965" y="21528"/>
                  </a:lnTo>
                  <a:lnTo>
                    <a:pt x="636321" y="13196"/>
                  </a:lnTo>
                  <a:lnTo>
                    <a:pt x="631820" y="6347"/>
                  </a:lnTo>
                  <a:lnTo>
                    <a:pt x="625108" y="1707"/>
                  </a:lnTo>
                  <a:lnTo>
                    <a:pt x="616833" y="0"/>
                  </a:lnTo>
                  <a:close/>
                </a:path>
                <a:path w="996315" h="288925">
                  <a:moveTo>
                    <a:pt x="485476" y="76427"/>
                  </a:moveTo>
                  <a:lnTo>
                    <a:pt x="444414" y="76427"/>
                  </a:lnTo>
                  <a:lnTo>
                    <a:pt x="447066" y="85268"/>
                  </a:lnTo>
                  <a:lnTo>
                    <a:pt x="449711" y="98907"/>
                  </a:lnTo>
                  <a:lnTo>
                    <a:pt x="451743" y="115438"/>
                  </a:lnTo>
                  <a:lnTo>
                    <a:pt x="452555" y="132956"/>
                  </a:lnTo>
                  <a:lnTo>
                    <a:pt x="452555" y="280565"/>
                  </a:lnTo>
                  <a:lnTo>
                    <a:pt x="490795" y="280565"/>
                  </a:lnTo>
                  <a:lnTo>
                    <a:pt x="490795" y="169147"/>
                  </a:lnTo>
                  <a:lnTo>
                    <a:pt x="495047" y="136125"/>
                  </a:lnTo>
                  <a:lnTo>
                    <a:pt x="506537" y="112629"/>
                  </a:lnTo>
                  <a:lnTo>
                    <a:pt x="511911" y="108146"/>
                  </a:lnTo>
                  <a:lnTo>
                    <a:pt x="490795" y="108146"/>
                  </a:lnTo>
                  <a:lnTo>
                    <a:pt x="490368" y="100785"/>
                  </a:lnTo>
                  <a:lnTo>
                    <a:pt x="489213" y="92286"/>
                  </a:lnTo>
                  <a:lnTo>
                    <a:pt x="487519" y="83787"/>
                  </a:lnTo>
                  <a:lnTo>
                    <a:pt x="485476" y="76427"/>
                  </a:lnTo>
                  <a:close/>
                </a:path>
                <a:path w="996315" h="288925">
                  <a:moveTo>
                    <a:pt x="552591" y="69508"/>
                  </a:moveTo>
                  <a:lnTo>
                    <a:pt x="528811" y="72343"/>
                  </a:lnTo>
                  <a:lnTo>
                    <a:pt x="511774" y="80287"/>
                  </a:lnTo>
                  <a:lnTo>
                    <a:pt x="499697" y="92501"/>
                  </a:lnTo>
                  <a:lnTo>
                    <a:pt x="490795" y="108146"/>
                  </a:lnTo>
                  <a:lnTo>
                    <a:pt x="511911" y="108146"/>
                  </a:lnTo>
                  <a:lnTo>
                    <a:pt x="523369" y="98586"/>
                  </a:lnTo>
                  <a:lnTo>
                    <a:pt x="543645" y="93922"/>
                  </a:lnTo>
                  <a:lnTo>
                    <a:pt x="578589" y="93922"/>
                  </a:lnTo>
                  <a:lnTo>
                    <a:pt x="580013" y="90013"/>
                  </a:lnTo>
                  <a:lnTo>
                    <a:pt x="582131" y="82674"/>
                  </a:lnTo>
                  <a:lnTo>
                    <a:pt x="583871" y="75225"/>
                  </a:lnTo>
                  <a:lnTo>
                    <a:pt x="576185" y="72780"/>
                  </a:lnTo>
                  <a:lnTo>
                    <a:pt x="568380" y="70987"/>
                  </a:lnTo>
                  <a:lnTo>
                    <a:pt x="560500" y="69884"/>
                  </a:lnTo>
                  <a:lnTo>
                    <a:pt x="552591" y="69508"/>
                  </a:lnTo>
                  <a:close/>
                </a:path>
                <a:path w="996315" h="288925">
                  <a:moveTo>
                    <a:pt x="578589" y="93922"/>
                  </a:moveTo>
                  <a:lnTo>
                    <a:pt x="543645" y="93922"/>
                  </a:lnTo>
                  <a:lnTo>
                    <a:pt x="551331" y="94336"/>
                  </a:lnTo>
                  <a:lnTo>
                    <a:pt x="559136" y="95705"/>
                  </a:lnTo>
                  <a:lnTo>
                    <a:pt x="567016" y="98221"/>
                  </a:lnTo>
                  <a:lnTo>
                    <a:pt x="574925" y="102074"/>
                  </a:lnTo>
                  <a:lnTo>
                    <a:pt x="577588" y="96670"/>
                  </a:lnTo>
                  <a:lnTo>
                    <a:pt x="578589" y="93922"/>
                  </a:lnTo>
                  <a:close/>
                </a:path>
                <a:path w="996315" h="288925">
                  <a:moveTo>
                    <a:pt x="395629" y="76427"/>
                  </a:moveTo>
                  <a:lnTo>
                    <a:pt x="257405" y="76427"/>
                  </a:lnTo>
                  <a:lnTo>
                    <a:pt x="256880" y="83300"/>
                  </a:lnTo>
                  <a:lnTo>
                    <a:pt x="256671" y="89250"/>
                  </a:lnTo>
                  <a:lnTo>
                    <a:pt x="256929" y="95200"/>
                  </a:lnTo>
                  <a:lnTo>
                    <a:pt x="257803" y="102074"/>
                  </a:lnTo>
                  <a:lnTo>
                    <a:pt x="371258" y="102074"/>
                  </a:lnTo>
                  <a:lnTo>
                    <a:pt x="372459" y="104070"/>
                  </a:lnTo>
                  <a:lnTo>
                    <a:pt x="368781" y="108146"/>
                  </a:lnTo>
                  <a:lnTo>
                    <a:pt x="259036" y="247216"/>
                  </a:lnTo>
                  <a:lnTo>
                    <a:pt x="252477" y="259622"/>
                  </a:lnTo>
                  <a:lnTo>
                    <a:pt x="253235" y="270286"/>
                  </a:lnTo>
                  <a:lnTo>
                    <a:pt x="261769" y="277752"/>
                  </a:lnTo>
                  <a:lnTo>
                    <a:pt x="278537" y="280565"/>
                  </a:lnTo>
                  <a:lnTo>
                    <a:pt x="416803" y="280565"/>
                  </a:lnTo>
                  <a:lnTo>
                    <a:pt x="417298" y="273640"/>
                  </a:lnTo>
                  <a:lnTo>
                    <a:pt x="417451" y="267596"/>
                  </a:lnTo>
                  <a:lnTo>
                    <a:pt x="417070" y="261625"/>
                  </a:lnTo>
                  <a:lnTo>
                    <a:pt x="415967" y="254918"/>
                  </a:lnTo>
                  <a:lnTo>
                    <a:pt x="301707" y="254918"/>
                  </a:lnTo>
                  <a:lnTo>
                    <a:pt x="300913" y="253319"/>
                  </a:lnTo>
                  <a:lnTo>
                    <a:pt x="414765" y="109786"/>
                  </a:lnTo>
                  <a:lnTo>
                    <a:pt x="421214" y="97361"/>
                  </a:lnTo>
                  <a:lnTo>
                    <a:pt x="419999" y="86695"/>
                  </a:lnTo>
                  <a:lnTo>
                    <a:pt x="411383" y="79235"/>
                  </a:lnTo>
                  <a:lnTo>
                    <a:pt x="395629" y="76427"/>
                  </a:lnTo>
                  <a:close/>
                </a:path>
                <a:path w="996315" h="288925">
                  <a:moveTo>
                    <a:pt x="122014" y="0"/>
                  </a:moveTo>
                  <a:lnTo>
                    <a:pt x="84314" y="23327"/>
                  </a:lnTo>
                  <a:lnTo>
                    <a:pt x="0" y="280565"/>
                  </a:lnTo>
                  <a:lnTo>
                    <a:pt x="42712" y="280565"/>
                  </a:lnTo>
                  <a:lnTo>
                    <a:pt x="70752" y="182974"/>
                  </a:lnTo>
                  <a:lnTo>
                    <a:pt x="212437" y="182974"/>
                  </a:lnTo>
                  <a:lnTo>
                    <a:pt x="204675" y="158958"/>
                  </a:lnTo>
                  <a:lnTo>
                    <a:pt x="78068" y="158958"/>
                  </a:lnTo>
                  <a:lnTo>
                    <a:pt x="115095" y="32523"/>
                  </a:lnTo>
                  <a:lnTo>
                    <a:pt x="115900" y="29283"/>
                  </a:lnTo>
                  <a:lnTo>
                    <a:pt x="117541" y="27245"/>
                  </a:lnTo>
                  <a:lnTo>
                    <a:pt x="161257" y="27245"/>
                  </a:lnTo>
                  <a:lnTo>
                    <a:pt x="159500" y="22803"/>
                  </a:lnTo>
                  <a:lnTo>
                    <a:pt x="150962" y="10511"/>
                  </a:lnTo>
                  <a:lnTo>
                    <a:pt x="138925" y="2721"/>
                  </a:lnTo>
                  <a:lnTo>
                    <a:pt x="122014" y="0"/>
                  </a:lnTo>
                  <a:close/>
                </a:path>
                <a:path w="996315" h="288925">
                  <a:moveTo>
                    <a:pt x="212437" y="182974"/>
                  </a:moveTo>
                  <a:lnTo>
                    <a:pt x="172429" y="182974"/>
                  </a:lnTo>
                  <a:lnTo>
                    <a:pt x="200876" y="280565"/>
                  </a:lnTo>
                  <a:lnTo>
                    <a:pt x="243976" y="280565"/>
                  </a:lnTo>
                  <a:lnTo>
                    <a:pt x="212437" y="182974"/>
                  </a:lnTo>
                  <a:close/>
                </a:path>
                <a:path w="996315" h="288925">
                  <a:moveTo>
                    <a:pt x="161257" y="27245"/>
                  </a:moveTo>
                  <a:lnTo>
                    <a:pt x="126487" y="27245"/>
                  </a:lnTo>
                  <a:lnTo>
                    <a:pt x="128086" y="29283"/>
                  </a:lnTo>
                  <a:lnTo>
                    <a:pt x="128922" y="32523"/>
                  </a:lnTo>
                  <a:lnTo>
                    <a:pt x="165113" y="158958"/>
                  </a:lnTo>
                  <a:lnTo>
                    <a:pt x="204675" y="158958"/>
                  </a:lnTo>
                  <a:lnTo>
                    <a:pt x="165918" y="39034"/>
                  </a:lnTo>
                  <a:lnTo>
                    <a:pt x="161257" y="27245"/>
                  </a:lnTo>
                  <a:close/>
                </a:path>
              </a:pathLst>
            </a:custGeom>
            <a:solidFill>
              <a:srgbClr val="211E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7906207" y="9553304"/>
              <a:ext cx="987425" cy="579120"/>
            </a:xfrm>
            <a:custGeom>
              <a:avLst/>
              <a:gdLst/>
              <a:ahLst/>
              <a:cxnLst/>
              <a:rect l="l" t="t" r="r" b="b"/>
              <a:pathLst>
                <a:path w="987425" h="579120">
                  <a:moveTo>
                    <a:pt x="57048" y="5676"/>
                  </a:moveTo>
                  <a:lnTo>
                    <a:pt x="56769" y="4241"/>
                  </a:lnTo>
                  <a:lnTo>
                    <a:pt x="56603" y="673"/>
                  </a:lnTo>
                  <a:lnTo>
                    <a:pt x="3556" y="673"/>
                  </a:lnTo>
                  <a:lnTo>
                    <a:pt x="0" y="4800"/>
                  </a:lnTo>
                  <a:lnTo>
                    <a:pt x="0" y="97878"/>
                  </a:lnTo>
                  <a:lnTo>
                    <a:pt x="13627" y="97878"/>
                  </a:lnTo>
                  <a:lnTo>
                    <a:pt x="13627" y="52222"/>
                  </a:lnTo>
                  <a:lnTo>
                    <a:pt x="43865" y="52222"/>
                  </a:lnTo>
                  <a:lnTo>
                    <a:pt x="44132" y="48653"/>
                  </a:lnTo>
                  <a:lnTo>
                    <a:pt x="44259" y="47383"/>
                  </a:lnTo>
                  <a:lnTo>
                    <a:pt x="43700" y="43827"/>
                  </a:lnTo>
                  <a:lnTo>
                    <a:pt x="13627" y="43827"/>
                  </a:lnTo>
                  <a:lnTo>
                    <a:pt x="13627" y="9791"/>
                  </a:lnTo>
                  <a:lnTo>
                    <a:pt x="13906" y="9067"/>
                  </a:lnTo>
                  <a:lnTo>
                    <a:pt x="56324" y="9067"/>
                  </a:lnTo>
                  <a:lnTo>
                    <a:pt x="57048" y="5676"/>
                  </a:lnTo>
                  <a:close/>
                </a:path>
                <a:path w="987425" h="579120">
                  <a:moveTo>
                    <a:pt x="130479" y="62407"/>
                  </a:moveTo>
                  <a:lnTo>
                    <a:pt x="127838" y="46405"/>
                  </a:lnTo>
                  <a:lnTo>
                    <a:pt x="120370" y="34302"/>
                  </a:lnTo>
                  <a:lnTo>
                    <a:pt x="118033" y="32766"/>
                  </a:lnTo>
                  <a:lnTo>
                    <a:pt x="116573" y="31813"/>
                  </a:lnTo>
                  <a:lnTo>
                    <a:pt x="116573" y="62293"/>
                  </a:lnTo>
                  <a:lnTo>
                    <a:pt x="114935" y="74663"/>
                  </a:lnTo>
                  <a:lnTo>
                    <a:pt x="110299" y="84035"/>
                  </a:lnTo>
                  <a:lnTo>
                    <a:pt x="103035" y="89979"/>
                  </a:lnTo>
                  <a:lnTo>
                    <a:pt x="93560" y="92049"/>
                  </a:lnTo>
                  <a:lnTo>
                    <a:pt x="84175" y="90030"/>
                  </a:lnTo>
                  <a:lnTo>
                    <a:pt x="76923" y="84201"/>
                  </a:lnTo>
                  <a:lnTo>
                    <a:pt x="72250" y="74841"/>
                  </a:lnTo>
                  <a:lnTo>
                    <a:pt x="70586" y="62293"/>
                  </a:lnTo>
                  <a:lnTo>
                    <a:pt x="72085" y="50076"/>
                  </a:lnTo>
                  <a:lnTo>
                    <a:pt x="76504" y="40767"/>
                  </a:lnTo>
                  <a:lnTo>
                    <a:pt x="83705" y="34848"/>
                  </a:lnTo>
                  <a:lnTo>
                    <a:pt x="93560" y="32766"/>
                  </a:lnTo>
                  <a:lnTo>
                    <a:pt x="103505" y="34848"/>
                  </a:lnTo>
                  <a:lnTo>
                    <a:pt x="110718" y="40767"/>
                  </a:lnTo>
                  <a:lnTo>
                    <a:pt x="115100" y="50076"/>
                  </a:lnTo>
                  <a:lnTo>
                    <a:pt x="116573" y="62293"/>
                  </a:lnTo>
                  <a:lnTo>
                    <a:pt x="116573" y="31813"/>
                  </a:lnTo>
                  <a:lnTo>
                    <a:pt x="108737" y="26644"/>
                  </a:lnTo>
                  <a:lnTo>
                    <a:pt x="93560" y="23977"/>
                  </a:lnTo>
                  <a:lnTo>
                    <a:pt x="78384" y="26644"/>
                  </a:lnTo>
                  <a:lnTo>
                    <a:pt x="66700" y="34302"/>
                  </a:lnTo>
                  <a:lnTo>
                    <a:pt x="59182" y="46405"/>
                  </a:lnTo>
                  <a:lnTo>
                    <a:pt x="56527" y="62407"/>
                  </a:lnTo>
                  <a:lnTo>
                    <a:pt x="59182" y="78574"/>
                  </a:lnTo>
                  <a:lnTo>
                    <a:pt x="66700" y="90601"/>
                  </a:lnTo>
                  <a:lnTo>
                    <a:pt x="78384" y="98120"/>
                  </a:lnTo>
                  <a:lnTo>
                    <a:pt x="93560" y="100711"/>
                  </a:lnTo>
                  <a:lnTo>
                    <a:pt x="108737" y="98120"/>
                  </a:lnTo>
                  <a:lnTo>
                    <a:pt x="118135" y="92049"/>
                  </a:lnTo>
                  <a:lnTo>
                    <a:pt x="120370" y="90601"/>
                  </a:lnTo>
                  <a:lnTo>
                    <a:pt x="127838" y="78574"/>
                  </a:lnTo>
                  <a:lnTo>
                    <a:pt x="130479" y="62407"/>
                  </a:lnTo>
                  <a:close/>
                </a:path>
                <a:path w="987425" h="579120">
                  <a:moveTo>
                    <a:pt x="204139" y="52616"/>
                  </a:moveTo>
                  <a:lnTo>
                    <a:pt x="180047" y="24815"/>
                  </a:lnTo>
                  <a:lnTo>
                    <a:pt x="169964" y="26060"/>
                  </a:lnTo>
                  <a:lnTo>
                    <a:pt x="162382" y="29095"/>
                  </a:lnTo>
                  <a:lnTo>
                    <a:pt x="157137" y="32778"/>
                  </a:lnTo>
                  <a:lnTo>
                    <a:pt x="154076" y="36029"/>
                  </a:lnTo>
                  <a:lnTo>
                    <a:pt x="154076" y="26644"/>
                  </a:lnTo>
                  <a:lnTo>
                    <a:pt x="140576" y="26644"/>
                  </a:lnTo>
                  <a:lnTo>
                    <a:pt x="140576" y="97878"/>
                  </a:lnTo>
                  <a:lnTo>
                    <a:pt x="154076" y="97878"/>
                  </a:lnTo>
                  <a:lnTo>
                    <a:pt x="154076" y="45389"/>
                  </a:lnTo>
                  <a:lnTo>
                    <a:pt x="156921" y="40271"/>
                  </a:lnTo>
                  <a:lnTo>
                    <a:pt x="162140" y="36029"/>
                  </a:lnTo>
                  <a:lnTo>
                    <a:pt x="165277" y="33489"/>
                  </a:lnTo>
                  <a:lnTo>
                    <a:pt x="186410" y="33489"/>
                  </a:lnTo>
                  <a:lnTo>
                    <a:pt x="190957" y="40982"/>
                  </a:lnTo>
                  <a:lnTo>
                    <a:pt x="190957" y="97878"/>
                  </a:lnTo>
                  <a:lnTo>
                    <a:pt x="204139" y="97878"/>
                  </a:lnTo>
                  <a:lnTo>
                    <a:pt x="204139" y="52616"/>
                  </a:lnTo>
                  <a:close/>
                </a:path>
                <a:path w="987425" h="579120">
                  <a:moveTo>
                    <a:pt x="284327" y="97878"/>
                  </a:moveTo>
                  <a:lnTo>
                    <a:pt x="283159" y="95211"/>
                  </a:lnTo>
                  <a:lnTo>
                    <a:pt x="281622" y="86969"/>
                  </a:lnTo>
                  <a:lnTo>
                    <a:pt x="281495" y="86245"/>
                  </a:lnTo>
                  <a:lnTo>
                    <a:pt x="281495" y="38989"/>
                  </a:lnTo>
                  <a:lnTo>
                    <a:pt x="281495" y="673"/>
                  </a:lnTo>
                  <a:lnTo>
                    <a:pt x="268859" y="673"/>
                  </a:lnTo>
                  <a:lnTo>
                    <a:pt x="268859" y="62407"/>
                  </a:lnTo>
                  <a:lnTo>
                    <a:pt x="267563" y="73634"/>
                  </a:lnTo>
                  <a:lnTo>
                    <a:pt x="263664" y="82981"/>
                  </a:lnTo>
                  <a:lnTo>
                    <a:pt x="257238" y="89395"/>
                  </a:lnTo>
                  <a:lnTo>
                    <a:pt x="248285" y="91770"/>
                  </a:lnTo>
                  <a:lnTo>
                    <a:pt x="239318" y="89560"/>
                  </a:lnTo>
                  <a:lnTo>
                    <a:pt x="232727" y="83489"/>
                  </a:lnTo>
                  <a:lnTo>
                    <a:pt x="228663" y="74358"/>
                  </a:lnTo>
                  <a:lnTo>
                    <a:pt x="227266" y="62966"/>
                  </a:lnTo>
                  <a:lnTo>
                    <a:pt x="228688" y="51511"/>
                  </a:lnTo>
                  <a:lnTo>
                    <a:pt x="232816" y="42646"/>
                  </a:lnTo>
                  <a:lnTo>
                    <a:pt x="239420" y="36918"/>
                  </a:lnTo>
                  <a:lnTo>
                    <a:pt x="248285" y="34886"/>
                  </a:lnTo>
                  <a:lnTo>
                    <a:pt x="256997" y="36893"/>
                  </a:lnTo>
                  <a:lnTo>
                    <a:pt x="263461" y="42532"/>
                  </a:lnTo>
                  <a:lnTo>
                    <a:pt x="267474" y="51231"/>
                  </a:lnTo>
                  <a:lnTo>
                    <a:pt x="268859" y="62407"/>
                  </a:lnTo>
                  <a:lnTo>
                    <a:pt x="268859" y="673"/>
                  </a:lnTo>
                  <a:lnTo>
                    <a:pt x="267982" y="673"/>
                  </a:lnTo>
                  <a:lnTo>
                    <a:pt x="267982" y="38989"/>
                  </a:lnTo>
                  <a:lnTo>
                    <a:pt x="264769" y="34886"/>
                  </a:lnTo>
                  <a:lnTo>
                    <a:pt x="263398" y="33121"/>
                  </a:lnTo>
                  <a:lnTo>
                    <a:pt x="257962" y="29222"/>
                  </a:lnTo>
                  <a:lnTo>
                    <a:pt x="251714" y="27038"/>
                  </a:lnTo>
                  <a:lnTo>
                    <a:pt x="244729" y="26365"/>
                  </a:lnTo>
                  <a:lnTo>
                    <a:pt x="232689" y="28803"/>
                  </a:lnTo>
                  <a:lnTo>
                    <a:pt x="222656" y="35902"/>
                  </a:lnTo>
                  <a:lnTo>
                    <a:pt x="215798" y="47383"/>
                  </a:lnTo>
                  <a:lnTo>
                    <a:pt x="213258" y="62966"/>
                  </a:lnTo>
                  <a:lnTo>
                    <a:pt x="215823" y="78740"/>
                  </a:lnTo>
                  <a:lnTo>
                    <a:pt x="222770" y="90462"/>
                  </a:lnTo>
                  <a:lnTo>
                    <a:pt x="232930" y="97764"/>
                  </a:lnTo>
                  <a:lnTo>
                    <a:pt x="245173" y="100279"/>
                  </a:lnTo>
                  <a:lnTo>
                    <a:pt x="251841" y="99580"/>
                  </a:lnTo>
                  <a:lnTo>
                    <a:pt x="257987" y="97294"/>
                  </a:lnTo>
                  <a:lnTo>
                    <a:pt x="263499" y="93179"/>
                  </a:lnTo>
                  <a:lnTo>
                    <a:pt x="264579" y="91770"/>
                  </a:lnTo>
                  <a:lnTo>
                    <a:pt x="268262" y="86969"/>
                  </a:lnTo>
                  <a:lnTo>
                    <a:pt x="268351" y="90462"/>
                  </a:lnTo>
                  <a:lnTo>
                    <a:pt x="269151" y="94919"/>
                  </a:lnTo>
                  <a:lnTo>
                    <a:pt x="270103" y="97878"/>
                  </a:lnTo>
                  <a:lnTo>
                    <a:pt x="284327" y="97878"/>
                  </a:lnTo>
                  <a:close/>
                </a:path>
                <a:path w="987425" h="579120">
                  <a:moveTo>
                    <a:pt x="354825" y="479501"/>
                  </a:moveTo>
                  <a:lnTo>
                    <a:pt x="354558" y="477989"/>
                  </a:lnTo>
                  <a:lnTo>
                    <a:pt x="354380" y="474306"/>
                  </a:lnTo>
                  <a:lnTo>
                    <a:pt x="298945" y="474306"/>
                  </a:lnTo>
                  <a:lnTo>
                    <a:pt x="295224" y="478586"/>
                  </a:lnTo>
                  <a:lnTo>
                    <a:pt x="295224" y="575906"/>
                  </a:lnTo>
                  <a:lnTo>
                    <a:pt x="309448" y="575906"/>
                  </a:lnTo>
                  <a:lnTo>
                    <a:pt x="309448" y="528116"/>
                  </a:lnTo>
                  <a:lnTo>
                    <a:pt x="341045" y="528116"/>
                  </a:lnTo>
                  <a:lnTo>
                    <a:pt x="341490" y="523087"/>
                  </a:lnTo>
                  <a:lnTo>
                    <a:pt x="340880" y="519379"/>
                  </a:lnTo>
                  <a:lnTo>
                    <a:pt x="309448" y="519379"/>
                  </a:lnTo>
                  <a:lnTo>
                    <a:pt x="309448" y="483781"/>
                  </a:lnTo>
                  <a:lnTo>
                    <a:pt x="309765" y="483057"/>
                  </a:lnTo>
                  <a:lnTo>
                    <a:pt x="354114" y="483057"/>
                  </a:lnTo>
                  <a:lnTo>
                    <a:pt x="354825" y="479501"/>
                  </a:lnTo>
                  <a:close/>
                </a:path>
                <a:path w="987425" h="579120">
                  <a:moveTo>
                    <a:pt x="357505" y="97878"/>
                  </a:moveTo>
                  <a:lnTo>
                    <a:pt x="355117" y="92202"/>
                  </a:lnTo>
                  <a:lnTo>
                    <a:pt x="354368" y="86537"/>
                  </a:lnTo>
                  <a:lnTo>
                    <a:pt x="353834" y="82588"/>
                  </a:lnTo>
                  <a:lnTo>
                    <a:pt x="353834" y="56616"/>
                  </a:lnTo>
                  <a:lnTo>
                    <a:pt x="353834" y="49377"/>
                  </a:lnTo>
                  <a:lnTo>
                    <a:pt x="351599" y="36398"/>
                  </a:lnTo>
                  <a:lnTo>
                    <a:pt x="348729" y="32766"/>
                  </a:lnTo>
                  <a:lnTo>
                    <a:pt x="345579" y="28778"/>
                  </a:lnTo>
                  <a:lnTo>
                    <a:pt x="340372" y="26631"/>
                  </a:lnTo>
                  <a:lnTo>
                    <a:pt x="340372" y="56616"/>
                  </a:lnTo>
                  <a:lnTo>
                    <a:pt x="340283" y="68783"/>
                  </a:lnTo>
                  <a:lnTo>
                    <a:pt x="338378" y="78232"/>
                  </a:lnTo>
                  <a:lnTo>
                    <a:pt x="333184" y="85547"/>
                  </a:lnTo>
                  <a:lnTo>
                    <a:pt x="325983" y="90081"/>
                  </a:lnTo>
                  <a:lnTo>
                    <a:pt x="317919" y="91643"/>
                  </a:lnTo>
                  <a:lnTo>
                    <a:pt x="312127" y="91643"/>
                  </a:lnTo>
                  <a:lnTo>
                    <a:pt x="306451" y="89090"/>
                  </a:lnTo>
                  <a:lnTo>
                    <a:pt x="306527" y="75971"/>
                  </a:lnTo>
                  <a:lnTo>
                    <a:pt x="307568" y="70789"/>
                  </a:lnTo>
                  <a:lnTo>
                    <a:pt x="321919" y="65963"/>
                  </a:lnTo>
                  <a:lnTo>
                    <a:pt x="335661" y="60286"/>
                  </a:lnTo>
                  <a:lnTo>
                    <a:pt x="340372" y="56616"/>
                  </a:lnTo>
                  <a:lnTo>
                    <a:pt x="340372" y="26631"/>
                  </a:lnTo>
                  <a:lnTo>
                    <a:pt x="336829" y="25158"/>
                  </a:lnTo>
                  <a:lnTo>
                    <a:pt x="326428" y="24257"/>
                  </a:lnTo>
                  <a:lnTo>
                    <a:pt x="318490" y="24777"/>
                  </a:lnTo>
                  <a:lnTo>
                    <a:pt x="310438" y="26352"/>
                  </a:lnTo>
                  <a:lnTo>
                    <a:pt x="302653" y="29057"/>
                  </a:lnTo>
                  <a:lnTo>
                    <a:pt x="295503" y="32918"/>
                  </a:lnTo>
                  <a:lnTo>
                    <a:pt x="295948" y="35153"/>
                  </a:lnTo>
                  <a:lnTo>
                    <a:pt x="298069" y="37592"/>
                  </a:lnTo>
                  <a:lnTo>
                    <a:pt x="300189" y="40271"/>
                  </a:lnTo>
                  <a:lnTo>
                    <a:pt x="304901" y="36601"/>
                  </a:lnTo>
                  <a:lnTo>
                    <a:pt x="314236" y="32766"/>
                  </a:lnTo>
                  <a:lnTo>
                    <a:pt x="334098" y="32766"/>
                  </a:lnTo>
                  <a:lnTo>
                    <a:pt x="338213" y="36601"/>
                  </a:lnTo>
                  <a:lnTo>
                    <a:pt x="339204" y="42545"/>
                  </a:lnTo>
                  <a:lnTo>
                    <a:pt x="339928" y="47104"/>
                  </a:lnTo>
                  <a:lnTo>
                    <a:pt x="337540" y="53060"/>
                  </a:lnTo>
                  <a:lnTo>
                    <a:pt x="323202" y="57175"/>
                  </a:lnTo>
                  <a:lnTo>
                    <a:pt x="307530" y="62738"/>
                  </a:lnTo>
                  <a:lnTo>
                    <a:pt x="298107" y="68783"/>
                  </a:lnTo>
                  <a:lnTo>
                    <a:pt x="293497" y="75971"/>
                  </a:lnTo>
                  <a:lnTo>
                    <a:pt x="292277" y="84975"/>
                  </a:lnTo>
                  <a:lnTo>
                    <a:pt x="293890" y="91186"/>
                  </a:lnTo>
                  <a:lnTo>
                    <a:pt x="298284" y="96139"/>
                  </a:lnTo>
                  <a:lnTo>
                    <a:pt x="304774" y="99415"/>
                  </a:lnTo>
                  <a:lnTo>
                    <a:pt x="312686" y="100596"/>
                  </a:lnTo>
                  <a:lnTo>
                    <a:pt x="319379" y="100380"/>
                  </a:lnTo>
                  <a:lnTo>
                    <a:pt x="326351" y="98844"/>
                  </a:lnTo>
                  <a:lnTo>
                    <a:pt x="333489" y="94665"/>
                  </a:lnTo>
                  <a:lnTo>
                    <a:pt x="336156" y="91643"/>
                  </a:lnTo>
                  <a:lnTo>
                    <a:pt x="340652" y="86537"/>
                  </a:lnTo>
                  <a:lnTo>
                    <a:pt x="340652" y="89369"/>
                  </a:lnTo>
                  <a:lnTo>
                    <a:pt x="341769" y="95211"/>
                  </a:lnTo>
                  <a:lnTo>
                    <a:pt x="343039" y="97878"/>
                  </a:lnTo>
                  <a:lnTo>
                    <a:pt x="357505" y="97878"/>
                  </a:lnTo>
                  <a:close/>
                </a:path>
                <a:path w="987425" h="579120">
                  <a:moveTo>
                    <a:pt x="406057" y="93916"/>
                  </a:moveTo>
                  <a:lnTo>
                    <a:pt x="404888" y="91490"/>
                  </a:lnTo>
                  <a:lnTo>
                    <a:pt x="404736" y="91198"/>
                  </a:lnTo>
                  <a:lnTo>
                    <a:pt x="403212" y="88366"/>
                  </a:lnTo>
                  <a:lnTo>
                    <a:pt x="401777" y="86690"/>
                  </a:lnTo>
                  <a:lnTo>
                    <a:pt x="400380" y="87934"/>
                  </a:lnTo>
                  <a:lnTo>
                    <a:pt x="396938" y="91198"/>
                  </a:lnTo>
                  <a:lnTo>
                    <a:pt x="385038" y="91198"/>
                  </a:lnTo>
                  <a:lnTo>
                    <a:pt x="381088" y="86093"/>
                  </a:lnTo>
                  <a:lnTo>
                    <a:pt x="381088" y="35598"/>
                  </a:lnTo>
                  <a:lnTo>
                    <a:pt x="396265" y="35598"/>
                  </a:lnTo>
                  <a:lnTo>
                    <a:pt x="397941" y="33489"/>
                  </a:lnTo>
                  <a:lnTo>
                    <a:pt x="399656" y="30200"/>
                  </a:lnTo>
                  <a:lnTo>
                    <a:pt x="400100" y="26644"/>
                  </a:lnTo>
                  <a:lnTo>
                    <a:pt x="381088" y="26644"/>
                  </a:lnTo>
                  <a:lnTo>
                    <a:pt x="381088" y="673"/>
                  </a:lnTo>
                  <a:lnTo>
                    <a:pt x="375246" y="1562"/>
                  </a:lnTo>
                  <a:lnTo>
                    <a:pt x="372973" y="2120"/>
                  </a:lnTo>
                  <a:lnTo>
                    <a:pt x="367741" y="6515"/>
                  </a:lnTo>
                  <a:lnTo>
                    <a:pt x="367741" y="77190"/>
                  </a:lnTo>
                  <a:lnTo>
                    <a:pt x="369163" y="87503"/>
                  </a:lnTo>
                  <a:lnTo>
                    <a:pt x="373176" y="94691"/>
                  </a:lnTo>
                  <a:lnTo>
                    <a:pt x="379399" y="98907"/>
                  </a:lnTo>
                  <a:lnTo>
                    <a:pt x="387426" y="100279"/>
                  </a:lnTo>
                  <a:lnTo>
                    <a:pt x="395097" y="100279"/>
                  </a:lnTo>
                  <a:lnTo>
                    <a:pt x="402221" y="97878"/>
                  </a:lnTo>
                  <a:lnTo>
                    <a:pt x="406057" y="93916"/>
                  </a:lnTo>
                  <a:close/>
                </a:path>
                <a:path w="987425" h="579120">
                  <a:moveTo>
                    <a:pt x="424345" y="26644"/>
                  </a:moveTo>
                  <a:lnTo>
                    <a:pt x="410883" y="26644"/>
                  </a:lnTo>
                  <a:lnTo>
                    <a:pt x="410883" y="97878"/>
                  </a:lnTo>
                  <a:lnTo>
                    <a:pt x="424345" y="97878"/>
                  </a:lnTo>
                  <a:lnTo>
                    <a:pt x="424345" y="26644"/>
                  </a:lnTo>
                  <a:close/>
                </a:path>
                <a:path w="987425" h="579120">
                  <a:moveTo>
                    <a:pt x="424903" y="3390"/>
                  </a:moveTo>
                  <a:lnTo>
                    <a:pt x="421640" y="0"/>
                  </a:lnTo>
                  <a:lnTo>
                    <a:pt x="413397" y="0"/>
                  </a:lnTo>
                  <a:lnTo>
                    <a:pt x="410006" y="3390"/>
                  </a:lnTo>
                  <a:lnTo>
                    <a:pt x="410006" y="11633"/>
                  </a:lnTo>
                  <a:lnTo>
                    <a:pt x="413397" y="15024"/>
                  </a:lnTo>
                  <a:lnTo>
                    <a:pt x="421640" y="15024"/>
                  </a:lnTo>
                  <a:lnTo>
                    <a:pt x="424903" y="11633"/>
                  </a:lnTo>
                  <a:lnTo>
                    <a:pt x="424903" y="3390"/>
                  </a:lnTo>
                  <a:close/>
                </a:path>
                <a:path w="987425" h="579120">
                  <a:moveTo>
                    <a:pt x="435254" y="538835"/>
                  </a:moveTo>
                  <a:lnTo>
                    <a:pt x="432498" y="522109"/>
                  </a:lnTo>
                  <a:lnTo>
                    <a:pt x="424688" y="509447"/>
                  </a:lnTo>
                  <a:lnTo>
                    <a:pt x="422224" y="507822"/>
                  </a:lnTo>
                  <a:lnTo>
                    <a:pt x="420712" y="506831"/>
                  </a:lnTo>
                  <a:lnTo>
                    <a:pt x="420712" y="538670"/>
                  </a:lnTo>
                  <a:lnTo>
                    <a:pt x="418998" y="551611"/>
                  </a:lnTo>
                  <a:lnTo>
                    <a:pt x="414134" y="561428"/>
                  </a:lnTo>
                  <a:lnTo>
                    <a:pt x="406552" y="567651"/>
                  </a:lnTo>
                  <a:lnTo>
                    <a:pt x="396659" y="569836"/>
                  </a:lnTo>
                  <a:lnTo>
                    <a:pt x="386842" y="567715"/>
                  </a:lnTo>
                  <a:lnTo>
                    <a:pt x="379260" y="561594"/>
                  </a:lnTo>
                  <a:lnTo>
                    <a:pt x="374370" y="551789"/>
                  </a:lnTo>
                  <a:lnTo>
                    <a:pt x="372643" y="538670"/>
                  </a:lnTo>
                  <a:lnTo>
                    <a:pt x="374205" y="525894"/>
                  </a:lnTo>
                  <a:lnTo>
                    <a:pt x="378802" y="516178"/>
                  </a:lnTo>
                  <a:lnTo>
                    <a:pt x="386334" y="509993"/>
                  </a:lnTo>
                  <a:lnTo>
                    <a:pt x="396659" y="507822"/>
                  </a:lnTo>
                  <a:lnTo>
                    <a:pt x="407060" y="509993"/>
                  </a:lnTo>
                  <a:lnTo>
                    <a:pt x="414591" y="516178"/>
                  </a:lnTo>
                  <a:lnTo>
                    <a:pt x="419163" y="525894"/>
                  </a:lnTo>
                  <a:lnTo>
                    <a:pt x="420712" y="538670"/>
                  </a:lnTo>
                  <a:lnTo>
                    <a:pt x="420712" y="506831"/>
                  </a:lnTo>
                  <a:lnTo>
                    <a:pt x="412508" y="501434"/>
                  </a:lnTo>
                  <a:lnTo>
                    <a:pt x="396659" y="498640"/>
                  </a:lnTo>
                  <a:lnTo>
                    <a:pt x="380784" y="501434"/>
                  </a:lnTo>
                  <a:lnTo>
                    <a:pt x="368566" y="509447"/>
                  </a:lnTo>
                  <a:lnTo>
                    <a:pt x="360718" y="522109"/>
                  </a:lnTo>
                  <a:lnTo>
                    <a:pt x="357949" y="538835"/>
                  </a:lnTo>
                  <a:lnTo>
                    <a:pt x="360718" y="555726"/>
                  </a:lnTo>
                  <a:lnTo>
                    <a:pt x="368566" y="568299"/>
                  </a:lnTo>
                  <a:lnTo>
                    <a:pt x="380784" y="576148"/>
                  </a:lnTo>
                  <a:lnTo>
                    <a:pt x="396659" y="578866"/>
                  </a:lnTo>
                  <a:lnTo>
                    <a:pt x="412508" y="576148"/>
                  </a:lnTo>
                  <a:lnTo>
                    <a:pt x="422313" y="569836"/>
                  </a:lnTo>
                  <a:lnTo>
                    <a:pt x="424688" y="568299"/>
                  </a:lnTo>
                  <a:lnTo>
                    <a:pt x="432498" y="555726"/>
                  </a:lnTo>
                  <a:lnTo>
                    <a:pt x="435254" y="538835"/>
                  </a:lnTo>
                  <a:close/>
                </a:path>
                <a:path w="987425" h="579120">
                  <a:moveTo>
                    <a:pt x="508330" y="62407"/>
                  </a:moveTo>
                  <a:lnTo>
                    <a:pt x="505688" y="46405"/>
                  </a:lnTo>
                  <a:lnTo>
                    <a:pt x="498233" y="34302"/>
                  </a:lnTo>
                  <a:lnTo>
                    <a:pt x="495896" y="32766"/>
                  </a:lnTo>
                  <a:lnTo>
                    <a:pt x="494411" y="31788"/>
                  </a:lnTo>
                  <a:lnTo>
                    <a:pt x="494411" y="62293"/>
                  </a:lnTo>
                  <a:lnTo>
                    <a:pt x="492785" y="74663"/>
                  </a:lnTo>
                  <a:lnTo>
                    <a:pt x="488149" y="84035"/>
                  </a:lnTo>
                  <a:lnTo>
                    <a:pt x="480898" y="89979"/>
                  </a:lnTo>
                  <a:lnTo>
                    <a:pt x="471449" y="92049"/>
                  </a:lnTo>
                  <a:lnTo>
                    <a:pt x="462038" y="90030"/>
                  </a:lnTo>
                  <a:lnTo>
                    <a:pt x="454799" y="84201"/>
                  </a:lnTo>
                  <a:lnTo>
                    <a:pt x="450126" y="74841"/>
                  </a:lnTo>
                  <a:lnTo>
                    <a:pt x="448475" y="62293"/>
                  </a:lnTo>
                  <a:lnTo>
                    <a:pt x="449973" y="50076"/>
                  </a:lnTo>
                  <a:lnTo>
                    <a:pt x="488569" y="40767"/>
                  </a:lnTo>
                  <a:lnTo>
                    <a:pt x="494411" y="62293"/>
                  </a:lnTo>
                  <a:lnTo>
                    <a:pt x="494411" y="31788"/>
                  </a:lnTo>
                  <a:lnTo>
                    <a:pt x="486600" y="26644"/>
                  </a:lnTo>
                  <a:lnTo>
                    <a:pt x="471449" y="23977"/>
                  </a:lnTo>
                  <a:lnTo>
                    <a:pt x="456260" y="26644"/>
                  </a:lnTo>
                  <a:lnTo>
                    <a:pt x="444576" y="34302"/>
                  </a:lnTo>
                  <a:lnTo>
                    <a:pt x="437070" y="46405"/>
                  </a:lnTo>
                  <a:lnTo>
                    <a:pt x="434416" y="62407"/>
                  </a:lnTo>
                  <a:lnTo>
                    <a:pt x="437070" y="78574"/>
                  </a:lnTo>
                  <a:lnTo>
                    <a:pt x="444576" y="90601"/>
                  </a:lnTo>
                  <a:lnTo>
                    <a:pt x="456260" y="98120"/>
                  </a:lnTo>
                  <a:lnTo>
                    <a:pt x="471449" y="100711"/>
                  </a:lnTo>
                  <a:lnTo>
                    <a:pt x="486600" y="98120"/>
                  </a:lnTo>
                  <a:lnTo>
                    <a:pt x="495998" y="92049"/>
                  </a:lnTo>
                  <a:lnTo>
                    <a:pt x="498233" y="90601"/>
                  </a:lnTo>
                  <a:lnTo>
                    <a:pt x="505688" y="78574"/>
                  </a:lnTo>
                  <a:lnTo>
                    <a:pt x="508330" y="62407"/>
                  </a:lnTo>
                  <a:close/>
                </a:path>
                <a:path w="987425" h="579120">
                  <a:moveTo>
                    <a:pt x="511797" y="501446"/>
                  </a:moveTo>
                  <a:lnTo>
                    <a:pt x="497814" y="501446"/>
                  </a:lnTo>
                  <a:lnTo>
                    <a:pt x="497814" y="556768"/>
                  </a:lnTo>
                  <a:lnTo>
                    <a:pt x="494703" y="562114"/>
                  </a:lnTo>
                  <a:lnTo>
                    <a:pt x="488022" y="568794"/>
                  </a:lnTo>
                  <a:lnTo>
                    <a:pt x="478243" y="568794"/>
                  </a:lnTo>
                  <a:lnTo>
                    <a:pt x="469277" y="567486"/>
                  </a:lnTo>
                  <a:lnTo>
                    <a:pt x="463410" y="563600"/>
                  </a:lnTo>
                  <a:lnTo>
                    <a:pt x="460222" y="557276"/>
                  </a:lnTo>
                  <a:lnTo>
                    <a:pt x="459257" y="548614"/>
                  </a:lnTo>
                  <a:lnTo>
                    <a:pt x="459257" y="501446"/>
                  </a:lnTo>
                  <a:lnTo>
                    <a:pt x="445312" y="501446"/>
                  </a:lnTo>
                  <a:lnTo>
                    <a:pt x="445312" y="546709"/>
                  </a:lnTo>
                  <a:lnTo>
                    <a:pt x="447027" y="559828"/>
                  </a:lnTo>
                  <a:lnTo>
                    <a:pt x="452094" y="569595"/>
                  </a:lnTo>
                  <a:lnTo>
                    <a:pt x="460451" y="575703"/>
                  </a:lnTo>
                  <a:lnTo>
                    <a:pt x="471995" y="577811"/>
                  </a:lnTo>
                  <a:lnTo>
                    <a:pt x="482333" y="576580"/>
                  </a:lnTo>
                  <a:lnTo>
                    <a:pt x="489762" y="573582"/>
                  </a:lnTo>
                  <a:lnTo>
                    <a:pt x="494766" y="569887"/>
                  </a:lnTo>
                  <a:lnTo>
                    <a:pt x="495769" y="568794"/>
                  </a:lnTo>
                  <a:lnTo>
                    <a:pt x="497814" y="566559"/>
                  </a:lnTo>
                  <a:lnTo>
                    <a:pt x="497814" y="575906"/>
                  </a:lnTo>
                  <a:lnTo>
                    <a:pt x="511797" y="575906"/>
                  </a:lnTo>
                  <a:lnTo>
                    <a:pt x="511797" y="566559"/>
                  </a:lnTo>
                  <a:lnTo>
                    <a:pt x="511797" y="501446"/>
                  </a:lnTo>
                  <a:close/>
                </a:path>
                <a:path w="987425" h="579120">
                  <a:moveTo>
                    <a:pt x="581952" y="52616"/>
                  </a:moveTo>
                  <a:lnTo>
                    <a:pt x="580491" y="40982"/>
                  </a:lnTo>
                  <a:lnTo>
                    <a:pt x="580364" y="40271"/>
                  </a:lnTo>
                  <a:lnTo>
                    <a:pt x="576795" y="33489"/>
                  </a:lnTo>
                  <a:lnTo>
                    <a:pt x="575856" y="31686"/>
                  </a:lnTo>
                  <a:lnTo>
                    <a:pt x="568312" y="26517"/>
                  </a:lnTo>
                  <a:lnTo>
                    <a:pt x="557860" y="24815"/>
                  </a:lnTo>
                  <a:lnTo>
                    <a:pt x="547776" y="26060"/>
                  </a:lnTo>
                  <a:lnTo>
                    <a:pt x="540181" y="29095"/>
                  </a:lnTo>
                  <a:lnTo>
                    <a:pt x="534949" y="32778"/>
                  </a:lnTo>
                  <a:lnTo>
                    <a:pt x="531888" y="36029"/>
                  </a:lnTo>
                  <a:lnTo>
                    <a:pt x="531888" y="26644"/>
                  </a:lnTo>
                  <a:lnTo>
                    <a:pt x="518388" y="26644"/>
                  </a:lnTo>
                  <a:lnTo>
                    <a:pt x="518388" y="97878"/>
                  </a:lnTo>
                  <a:lnTo>
                    <a:pt x="531888" y="97878"/>
                  </a:lnTo>
                  <a:lnTo>
                    <a:pt x="531888" y="45389"/>
                  </a:lnTo>
                  <a:lnTo>
                    <a:pt x="534720" y="40271"/>
                  </a:lnTo>
                  <a:lnTo>
                    <a:pt x="539940" y="36029"/>
                  </a:lnTo>
                  <a:lnTo>
                    <a:pt x="543077" y="33489"/>
                  </a:lnTo>
                  <a:lnTo>
                    <a:pt x="564222" y="33489"/>
                  </a:lnTo>
                  <a:lnTo>
                    <a:pt x="568769" y="40982"/>
                  </a:lnTo>
                  <a:lnTo>
                    <a:pt x="568769" y="97878"/>
                  </a:lnTo>
                  <a:lnTo>
                    <a:pt x="581952" y="97878"/>
                  </a:lnTo>
                  <a:lnTo>
                    <a:pt x="581952" y="52616"/>
                  </a:lnTo>
                  <a:close/>
                </a:path>
                <a:path w="987425" h="579120">
                  <a:moveTo>
                    <a:pt x="592023" y="528599"/>
                  </a:moveTo>
                  <a:lnTo>
                    <a:pt x="590410" y="515785"/>
                  </a:lnTo>
                  <a:lnTo>
                    <a:pt x="586613" y="508546"/>
                  </a:lnTo>
                  <a:lnTo>
                    <a:pt x="585647" y="506704"/>
                  </a:lnTo>
                  <a:lnTo>
                    <a:pt x="577761" y="501307"/>
                  </a:lnTo>
                  <a:lnTo>
                    <a:pt x="566801" y="499516"/>
                  </a:lnTo>
                  <a:lnTo>
                    <a:pt x="556260" y="500824"/>
                  </a:lnTo>
                  <a:lnTo>
                    <a:pt x="548335" y="503974"/>
                  </a:lnTo>
                  <a:lnTo>
                    <a:pt x="542848" y="507834"/>
                  </a:lnTo>
                  <a:lnTo>
                    <a:pt x="539635" y="511225"/>
                  </a:lnTo>
                  <a:lnTo>
                    <a:pt x="539635" y="501446"/>
                  </a:lnTo>
                  <a:lnTo>
                    <a:pt x="525576" y="501446"/>
                  </a:lnTo>
                  <a:lnTo>
                    <a:pt x="525576" y="575906"/>
                  </a:lnTo>
                  <a:lnTo>
                    <a:pt x="539635" y="575906"/>
                  </a:lnTo>
                  <a:lnTo>
                    <a:pt x="539635" y="521017"/>
                  </a:lnTo>
                  <a:lnTo>
                    <a:pt x="542632" y="515658"/>
                  </a:lnTo>
                  <a:lnTo>
                    <a:pt x="548093" y="511225"/>
                  </a:lnTo>
                  <a:lnTo>
                    <a:pt x="551383" y="508546"/>
                  </a:lnTo>
                  <a:lnTo>
                    <a:pt x="573481" y="508546"/>
                  </a:lnTo>
                  <a:lnTo>
                    <a:pt x="578231" y="516420"/>
                  </a:lnTo>
                  <a:lnTo>
                    <a:pt x="578231" y="575906"/>
                  </a:lnTo>
                  <a:lnTo>
                    <a:pt x="592023" y="575906"/>
                  </a:lnTo>
                  <a:lnTo>
                    <a:pt x="592023" y="528599"/>
                  </a:lnTo>
                  <a:close/>
                </a:path>
                <a:path w="987425" h="579120">
                  <a:moveTo>
                    <a:pt x="675817" y="575906"/>
                  </a:moveTo>
                  <a:lnTo>
                    <a:pt x="674636" y="573100"/>
                  </a:lnTo>
                  <a:lnTo>
                    <a:pt x="672973" y="564476"/>
                  </a:lnTo>
                  <a:lnTo>
                    <a:pt x="672833" y="563765"/>
                  </a:lnTo>
                  <a:lnTo>
                    <a:pt x="672833" y="514337"/>
                  </a:lnTo>
                  <a:lnTo>
                    <a:pt x="672833" y="474306"/>
                  </a:lnTo>
                  <a:lnTo>
                    <a:pt x="659650" y="474306"/>
                  </a:lnTo>
                  <a:lnTo>
                    <a:pt x="659650" y="538835"/>
                  </a:lnTo>
                  <a:lnTo>
                    <a:pt x="658291" y="550570"/>
                  </a:lnTo>
                  <a:lnTo>
                    <a:pt x="654240" y="560349"/>
                  </a:lnTo>
                  <a:lnTo>
                    <a:pt x="647522" y="567029"/>
                  </a:lnTo>
                  <a:lnTo>
                    <a:pt x="638162" y="569506"/>
                  </a:lnTo>
                  <a:lnTo>
                    <a:pt x="628777" y="567207"/>
                  </a:lnTo>
                  <a:lnTo>
                    <a:pt x="621880" y="560844"/>
                  </a:lnTo>
                  <a:lnTo>
                    <a:pt x="617626" y="551307"/>
                  </a:lnTo>
                  <a:lnTo>
                    <a:pt x="616178" y="539432"/>
                  </a:lnTo>
                  <a:lnTo>
                    <a:pt x="617664" y="527443"/>
                  </a:lnTo>
                  <a:lnTo>
                    <a:pt x="658202" y="527138"/>
                  </a:lnTo>
                  <a:lnTo>
                    <a:pt x="659650" y="538835"/>
                  </a:lnTo>
                  <a:lnTo>
                    <a:pt x="659650" y="474306"/>
                  </a:lnTo>
                  <a:lnTo>
                    <a:pt x="658774" y="474306"/>
                  </a:lnTo>
                  <a:lnTo>
                    <a:pt x="658774" y="514337"/>
                  </a:lnTo>
                  <a:lnTo>
                    <a:pt x="655383" y="510019"/>
                  </a:lnTo>
                  <a:lnTo>
                    <a:pt x="653961" y="508215"/>
                  </a:lnTo>
                  <a:lnTo>
                    <a:pt x="648271" y="504139"/>
                  </a:lnTo>
                  <a:lnTo>
                    <a:pt x="641743" y="501865"/>
                  </a:lnTo>
                  <a:lnTo>
                    <a:pt x="634441" y="501154"/>
                  </a:lnTo>
                  <a:lnTo>
                    <a:pt x="621842" y="503694"/>
                  </a:lnTo>
                  <a:lnTo>
                    <a:pt x="611352" y="511111"/>
                  </a:lnTo>
                  <a:lnTo>
                    <a:pt x="604177" y="523125"/>
                  </a:lnTo>
                  <a:lnTo>
                    <a:pt x="601522" y="539432"/>
                  </a:lnTo>
                  <a:lnTo>
                    <a:pt x="604202" y="555904"/>
                  </a:lnTo>
                  <a:lnTo>
                    <a:pt x="611466" y="568159"/>
                  </a:lnTo>
                  <a:lnTo>
                    <a:pt x="622096" y="575792"/>
                  </a:lnTo>
                  <a:lnTo>
                    <a:pt x="634873" y="578421"/>
                  </a:lnTo>
                  <a:lnTo>
                    <a:pt x="641858" y="577684"/>
                  </a:lnTo>
                  <a:lnTo>
                    <a:pt x="648296" y="575284"/>
                  </a:lnTo>
                  <a:lnTo>
                    <a:pt x="654062" y="570966"/>
                  </a:lnTo>
                  <a:lnTo>
                    <a:pt x="655193" y="569506"/>
                  </a:lnTo>
                  <a:lnTo>
                    <a:pt x="659053" y="564476"/>
                  </a:lnTo>
                  <a:lnTo>
                    <a:pt x="659142" y="568159"/>
                  </a:lnTo>
                  <a:lnTo>
                    <a:pt x="659930" y="572795"/>
                  </a:lnTo>
                  <a:lnTo>
                    <a:pt x="660958" y="575906"/>
                  </a:lnTo>
                  <a:lnTo>
                    <a:pt x="675817" y="575906"/>
                  </a:lnTo>
                  <a:close/>
                </a:path>
                <a:path w="987425" h="579120">
                  <a:moveTo>
                    <a:pt x="752373" y="575906"/>
                  </a:moveTo>
                  <a:lnTo>
                    <a:pt x="749820" y="569950"/>
                  </a:lnTo>
                  <a:lnTo>
                    <a:pt x="749046" y="564045"/>
                  </a:lnTo>
                  <a:lnTo>
                    <a:pt x="748499" y="559879"/>
                  </a:lnTo>
                  <a:lnTo>
                    <a:pt x="748499" y="532765"/>
                  </a:lnTo>
                  <a:lnTo>
                    <a:pt x="748499" y="525170"/>
                  </a:lnTo>
                  <a:lnTo>
                    <a:pt x="746150" y="511632"/>
                  </a:lnTo>
                  <a:lnTo>
                    <a:pt x="743153" y="507822"/>
                  </a:lnTo>
                  <a:lnTo>
                    <a:pt x="739851" y="503656"/>
                  </a:lnTo>
                  <a:lnTo>
                    <a:pt x="734390" y="501408"/>
                  </a:lnTo>
                  <a:lnTo>
                    <a:pt x="734390" y="532765"/>
                  </a:lnTo>
                  <a:lnTo>
                    <a:pt x="734314" y="545465"/>
                  </a:lnTo>
                  <a:lnTo>
                    <a:pt x="732320" y="555371"/>
                  </a:lnTo>
                  <a:lnTo>
                    <a:pt x="726909" y="563003"/>
                  </a:lnTo>
                  <a:lnTo>
                    <a:pt x="719391" y="567753"/>
                  </a:lnTo>
                  <a:lnTo>
                    <a:pt x="710984" y="569391"/>
                  </a:lnTo>
                  <a:lnTo>
                    <a:pt x="704875" y="569391"/>
                  </a:lnTo>
                  <a:lnTo>
                    <a:pt x="698957" y="566712"/>
                  </a:lnTo>
                  <a:lnTo>
                    <a:pt x="699046" y="552996"/>
                  </a:lnTo>
                  <a:lnTo>
                    <a:pt x="700151" y="547585"/>
                  </a:lnTo>
                  <a:lnTo>
                    <a:pt x="711542" y="543699"/>
                  </a:lnTo>
                  <a:lnTo>
                    <a:pt x="715137" y="542544"/>
                  </a:lnTo>
                  <a:lnTo>
                    <a:pt x="729526" y="536600"/>
                  </a:lnTo>
                  <a:lnTo>
                    <a:pt x="734390" y="532765"/>
                  </a:lnTo>
                  <a:lnTo>
                    <a:pt x="734390" y="501408"/>
                  </a:lnTo>
                  <a:lnTo>
                    <a:pt x="730719" y="499884"/>
                  </a:lnTo>
                  <a:lnTo>
                    <a:pt x="719848" y="498919"/>
                  </a:lnTo>
                  <a:lnTo>
                    <a:pt x="711555" y="499465"/>
                  </a:lnTo>
                  <a:lnTo>
                    <a:pt x="703135" y="501116"/>
                  </a:lnTo>
                  <a:lnTo>
                    <a:pt x="695007" y="503923"/>
                  </a:lnTo>
                  <a:lnTo>
                    <a:pt x="687527" y="507949"/>
                  </a:lnTo>
                  <a:lnTo>
                    <a:pt x="687984" y="510349"/>
                  </a:lnTo>
                  <a:lnTo>
                    <a:pt x="690219" y="512864"/>
                  </a:lnTo>
                  <a:lnTo>
                    <a:pt x="692454" y="515658"/>
                  </a:lnTo>
                  <a:lnTo>
                    <a:pt x="697318" y="511822"/>
                  </a:lnTo>
                  <a:lnTo>
                    <a:pt x="707110" y="507822"/>
                  </a:lnTo>
                  <a:lnTo>
                    <a:pt x="727875" y="507822"/>
                  </a:lnTo>
                  <a:lnTo>
                    <a:pt x="732193" y="511822"/>
                  </a:lnTo>
                  <a:lnTo>
                    <a:pt x="733247" y="518058"/>
                  </a:lnTo>
                  <a:lnTo>
                    <a:pt x="733945" y="522808"/>
                  </a:lnTo>
                  <a:lnTo>
                    <a:pt x="731443" y="529043"/>
                  </a:lnTo>
                  <a:lnTo>
                    <a:pt x="716457" y="533311"/>
                  </a:lnTo>
                  <a:lnTo>
                    <a:pt x="700087" y="539127"/>
                  </a:lnTo>
                  <a:lnTo>
                    <a:pt x="690232" y="545465"/>
                  </a:lnTo>
                  <a:lnTo>
                    <a:pt x="685419" y="552996"/>
                  </a:lnTo>
                  <a:lnTo>
                    <a:pt x="684149" y="562406"/>
                  </a:lnTo>
                  <a:lnTo>
                    <a:pt x="685825" y="568896"/>
                  </a:lnTo>
                  <a:lnTo>
                    <a:pt x="690422" y="574052"/>
                  </a:lnTo>
                  <a:lnTo>
                    <a:pt x="697204" y="577469"/>
                  </a:lnTo>
                  <a:lnTo>
                    <a:pt x="705472" y="578700"/>
                  </a:lnTo>
                  <a:lnTo>
                    <a:pt x="712470" y="578472"/>
                  </a:lnTo>
                  <a:lnTo>
                    <a:pt x="719759" y="576872"/>
                  </a:lnTo>
                  <a:lnTo>
                    <a:pt x="727227" y="572516"/>
                  </a:lnTo>
                  <a:lnTo>
                    <a:pt x="729983" y="569391"/>
                  </a:lnTo>
                  <a:lnTo>
                    <a:pt x="734720" y="564045"/>
                  </a:lnTo>
                  <a:lnTo>
                    <a:pt x="734720" y="567004"/>
                  </a:lnTo>
                  <a:lnTo>
                    <a:pt x="735876" y="573100"/>
                  </a:lnTo>
                  <a:lnTo>
                    <a:pt x="737235" y="575906"/>
                  </a:lnTo>
                  <a:lnTo>
                    <a:pt x="752373" y="575906"/>
                  </a:lnTo>
                  <a:close/>
                </a:path>
                <a:path w="987425" h="579120">
                  <a:moveTo>
                    <a:pt x="803071" y="571741"/>
                  </a:moveTo>
                  <a:lnTo>
                    <a:pt x="801916" y="569239"/>
                  </a:lnTo>
                  <a:lnTo>
                    <a:pt x="801738" y="568909"/>
                  </a:lnTo>
                  <a:lnTo>
                    <a:pt x="800112" y="565950"/>
                  </a:lnTo>
                  <a:lnTo>
                    <a:pt x="798626" y="564197"/>
                  </a:lnTo>
                  <a:lnTo>
                    <a:pt x="797153" y="565518"/>
                  </a:lnTo>
                  <a:lnTo>
                    <a:pt x="793610" y="568909"/>
                  </a:lnTo>
                  <a:lnTo>
                    <a:pt x="781138" y="568909"/>
                  </a:lnTo>
                  <a:lnTo>
                    <a:pt x="776973" y="563600"/>
                  </a:lnTo>
                  <a:lnTo>
                    <a:pt x="776973" y="510781"/>
                  </a:lnTo>
                  <a:lnTo>
                    <a:pt x="792848" y="510781"/>
                  </a:lnTo>
                  <a:lnTo>
                    <a:pt x="794639" y="508546"/>
                  </a:lnTo>
                  <a:lnTo>
                    <a:pt x="796391" y="505155"/>
                  </a:lnTo>
                  <a:lnTo>
                    <a:pt x="796836" y="501446"/>
                  </a:lnTo>
                  <a:lnTo>
                    <a:pt x="776973" y="501446"/>
                  </a:lnTo>
                  <a:lnTo>
                    <a:pt x="776973" y="474306"/>
                  </a:lnTo>
                  <a:lnTo>
                    <a:pt x="770877" y="475183"/>
                  </a:lnTo>
                  <a:lnTo>
                    <a:pt x="768515" y="475780"/>
                  </a:lnTo>
                  <a:lnTo>
                    <a:pt x="763041" y="480377"/>
                  </a:lnTo>
                  <a:lnTo>
                    <a:pt x="763041" y="554253"/>
                  </a:lnTo>
                  <a:lnTo>
                    <a:pt x="764527" y="565035"/>
                  </a:lnTo>
                  <a:lnTo>
                    <a:pt x="768731" y="572566"/>
                  </a:lnTo>
                  <a:lnTo>
                    <a:pt x="775246" y="576986"/>
                  </a:lnTo>
                  <a:lnTo>
                    <a:pt x="783653" y="578421"/>
                  </a:lnTo>
                  <a:lnTo>
                    <a:pt x="791641" y="578421"/>
                  </a:lnTo>
                  <a:lnTo>
                    <a:pt x="799071" y="575906"/>
                  </a:lnTo>
                  <a:lnTo>
                    <a:pt x="803071" y="571741"/>
                  </a:lnTo>
                  <a:close/>
                </a:path>
                <a:path w="987425" h="579120">
                  <a:moveTo>
                    <a:pt x="822210" y="501446"/>
                  </a:moveTo>
                  <a:lnTo>
                    <a:pt x="808113" y="501446"/>
                  </a:lnTo>
                  <a:lnTo>
                    <a:pt x="808113" y="575906"/>
                  </a:lnTo>
                  <a:lnTo>
                    <a:pt x="822210" y="575906"/>
                  </a:lnTo>
                  <a:lnTo>
                    <a:pt x="822210" y="501446"/>
                  </a:lnTo>
                  <a:close/>
                </a:path>
                <a:path w="987425" h="579120">
                  <a:moveTo>
                    <a:pt x="822807" y="477113"/>
                  </a:moveTo>
                  <a:lnTo>
                    <a:pt x="819404" y="473544"/>
                  </a:lnTo>
                  <a:lnTo>
                    <a:pt x="810780" y="473544"/>
                  </a:lnTo>
                  <a:lnTo>
                    <a:pt x="807224" y="477113"/>
                  </a:lnTo>
                  <a:lnTo>
                    <a:pt x="807224" y="485686"/>
                  </a:lnTo>
                  <a:lnTo>
                    <a:pt x="810780" y="489292"/>
                  </a:lnTo>
                  <a:lnTo>
                    <a:pt x="819404" y="489292"/>
                  </a:lnTo>
                  <a:lnTo>
                    <a:pt x="822807" y="485686"/>
                  </a:lnTo>
                  <a:lnTo>
                    <a:pt x="822807" y="477113"/>
                  </a:lnTo>
                  <a:close/>
                </a:path>
                <a:path w="987425" h="579120">
                  <a:moveTo>
                    <a:pt x="910018" y="538835"/>
                  </a:moveTo>
                  <a:lnTo>
                    <a:pt x="907275" y="522109"/>
                  </a:lnTo>
                  <a:lnTo>
                    <a:pt x="899477" y="509447"/>
                  </a:lnTo>
                  <a:lnTo>
                    <a:pt x="897013" y="507822"/>
                  </a:lnTo>
                  <a:lnTo>
                    <a:pt x="895477" y="506818"/>
                  </a:lnTo>
                  <a:lnTo>
                    <a:pt x="895477" y="538670"/>
                  </a:lnTo>
                  <a:lnTo>
                    <a:pt x="893762" y="551611"/>
                  </a:lnTo>
                  <a:lnTo>
                    <a:pt x="888923" y="561428"/>
                  </a:lnTo>
                  <a:lnTo>
                    <a:pt x="881354" y="567651"/>
                  </a:lnTo>
                  <a:lnTo>
                    <a:pt x="871461" y="569836"/>
                  </a:lnTo>
                  <a:lnTo>
                    <a:pt x="861644" y="567715"/>
                  </a:lnTo>
                  <a:lnTo>
                    <a:pt x="854049" y="561594"/>
                  </a:lnTo>
                  <a:lnTo>
                    <a:pt x="849147" y="551789"/>
                  </a:lnTo>
                  <a:lnTo>
                    <a:pt x="847420" y="538670"/>
                  </a:lnTo>
                  <a:lnTo>
                    <a:pt x="848982" y="525894"/>
                  </a:lnTo>
                  <a:lnTo>
                    <a:pt x="853592" y="516178"/>
                  </a:lnTo>
                  <a:lnTo>
                    <a:pt x="861136" y="509993"/>
                  </a:lnTo>
                  <a:lnTo>
                    <a:pt x="871461" y="507822"/>
                  </a:lnTo>
                  <a:lnTo>
                    <a:pt x="881837" y="509993"/>
                  </a:lnTo>
                  <a:lnTo>
                    <a:pt x="889355" y="516178"/>
                  </a:lnTo>
                  <a:lnTo>
                    <a:pt x="893927" y="525894"/>
                  </a:lnTo>
                  <a:lnTo>
                    <a:pt x="895477" y="538670"/>
                  </a:lnTo>
                  <a:lnTo>
                    <a:pt x="895477" y="506818"/>
                  </a:lnTo>
                  <a:lnTo>
                    <a:pt x="887310" y="501434"/>
                  </a:lnTo>
                  <a:lnTo>
                    <a:pt x="871461" y="498640"/>
                  </a:lnTo>
                  <a:lnTo>
                    <a:pt x="855586" y="501434"/>
                  </a:lnTo>
                  <a:lnTo>
                    <a:pt x="843368" y="509447"/>
                  </a:lnTo>
                  <a:lnTo>
                    <a:pt x="835533" y="522109"/>
                  </a:lnTo>
                  <a:lnTo>
                    <a:pt x="832751" y="538835"/>
                  </a:lnTo>
                  <a:lnTo>
                    <a:pt x="835533" y="555726"/>
                  </a:lnTo>
                  <a:lnTo>
                    <a:pt x="843368" y="568299"/>
                  </a:lnTo>
                  <a:lnTo>
                    <a:pt x="855586" y="576148"/>
                  </a:lnTo>
                  <a:lnTo>
                    <a:pt x="871461" y="578866"/>
                  </a:lnTo>
                  <a:lnTo>
                    <a:pt x="887310" y="576148"/>
                  </a:lnTo>
                  <a:lnTo>
                    <a:pt x="897102" y="569836"/>
                  </a:lnTo>
                  <a:lnTo>
                    <a:pt x="899477" y="568299"/>
                  </a:lnTo>
                  <a:lnTo>
                    <a:pt x="907275" y="555726"/>
                  </a:lnTo>
                  <a:lnTo>
                    <a:pt x="910018" y="538835"/>
                  </a:lnTo>
                  <a:close/>
                </a:path>
                <a:path w="987425" h="579120">
                  <a:moveTo>
                    <a:pt x="987005" y="528599"/>
                  </a:moveTo>
                  <a:lnTo>
                    <a:pt x="985393" y="515785"/>
                  </a:lnTo>
                  <a:lnTo>
                    <a:pt x="981595" y="508546"/>
                  </a:lnTo>
                  <a:lnTo>
                    <a:pt x="980630" y="506704"/>
                  </a:lnTo>
                  <a:lnTo>
                    <a:pt x="972743" y="501307"/>
                  </a:lnTo>
                  <a:lnTo>
                    <a:pt x="961796" y="499516"/>
                  </a:lnTo>
                  <a:lnTo>
                    <a:pt x="951255" y="500824"/>
                  </a:lnTo>
                  <a:lnTo>
                    <a:pt x="943317" y="503974"/>
                  </a:lnTo>
                  <a:lnTo>
                    <a:pt x="937844" y="507834"/>
                  </a:lnTo>
                  <a:lnTo>
                    <a:pt x="934631" y="511225"/>
                  </a:lnTo>
                  <a:lnTo>
                    <a:pt x="934631" y="501446"/>
                  </a:lnTo>
                  <a:lnTo>
                    <a:pt x="920559" y="501446"/>
                  </a:lnTo>
                  <a:lnTo>
                    <a:pt x="920559" y="575906"/>
                  </a:lnTo>
                  <a:lnTo>
                    <a:pt x="934631" y="575906"/>
                  </a:lnTo>
                  <a:lnTo>
                    <a:pt x="934631" y="521017"/>
                  </a:lnTo>
                  <a:lnTo>
                    <a:pt x="937615" y="515658"/>
                  </a:lnTo>
                  <a:lnTo>
                    <a:pt x="943076" y="511225"/>
                  </a:lnTo>
                  <a:lnTo>
                    <a:pt x="946365" y="508546"/>
                  </a:lnTo>
                  <a:lnTo>
                    <a:pt x="968463" y="508546"/>
                  </a:lnTo>
                  <a:lnTo>
                    <a:pt x="973213" y="516420"/>
                  </a:lnTo>
                  <a:lnTo>
                    <a:pt x="973213" y="575906"/>
                  </a:lnTo>
                  <a:lnTo>
                    <a:pt x="987005" y="575906"/>
                  </a:lnTo>
                  <a:lnTo>
                    <a:pt x="987005" y="528599"/>
                  </a:lnTo>
                  <a:close/>
                </a:path>
              </a:pathLst>
            </a:custGeom>
            <a:solidFill>
              <a:srgbClr val="94959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7714936" y="1077110"/>
            <a:ext cx="4316095" cy="3237230"/>
          </a:xfrm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R="524510">
              <a:lnSpc>
                <a:spcPts val="2520"/>
              </a:lnSpc>
              <a:spcBef>
                <a:spcPts val="285"/>
              </a:spcBef>
            </a:pPr>
            <a:r>
              <a:rPr sz="2200" spc="80" dirty="0">
                <a:solidFill>
                  <a:srgbClr val="FFFFFF"/>
                </a:solidFill>
                <a:latin typeface="Times New Roman"/>
                <a:cs typeface="Times New Roman"/>
              </a:rPr>
              <a:t>The</a:t>
            </a:r>
            <a:r>
              <a:rPr sz="2200" spc="-8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dirty="0">
                <a:solidFill>
                  <a:srgbClr val="FFFFFF"/>
                </a:solidFill>
                <a:latin typeface="Times New Roman"/>
                <a:cs typeface="Times New Roman"/>
              </a:rPr>
              <a:t>Azrieli</a:t>
            </a:r>
            <a:r>
              <a:rPr sz="2200" spc="-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90" dirty="0">
                <a:solidFill>
                  <a:srgbClr val="FFFFFF"/>
                </a:solidFill>
                <a:latin typeface="Times New Roman"/>
                <a:cs typeface="Times New Roman"/>
              </a:rPr>
              <a:t>Foundation</a:t>
            </a:r>
            <a:r>
              <a:rPr sz="2200" spc="-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80" dirty="0">
                <a:solidFill>
                  <a:srgbClr val="FFFFFF"/>
                </a:solidFill>
                <a:latin typeface="Times New Roman"/>
                <a:cs typeface="Times New Roman"/>
              </a:rPr>
              <a:t>proudly </a:t>
            </a:r>
            <a:r>
              <a:rPr sz="2200" spc="75" dirty="0">
                <a:solidFill>
                  <a:srgbClr val="FFFFFF"/>
                </a:solidFill>
                <a:latin typeface="Times New Roman"/>
                <a:cs typeface="Times New Roman"/>
              </a:rPr>
              <a:t>celebrates</a:t>
            </a:r>
            <a:r>
              <a:rPr sz="2200" spc="-8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90" dirty="0">
                <a:solidFill>
                  <a:srgbClr val="FFFFFF"/>
                </a:solidFill>
                <a:latin typeface="Times New Roman"/>
                <a:cs typeface="Times New Roman"/>
              </a:rPr>
              <a:t>this</a:t>
            </a:r>
            <a:r>
              <a:rPr sz="2200" spc="-8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dirty="0">
                <a:solidFill>
                  <a:srgbClr val="FFFFFF"/>
                </a:solidFill>
                <a:latin typeface="Times New Roman"/>
                <a:cs typeface="Times New Roman"/>
              </a:rPr>
              <a:t>year’s</a:t>
            </a:r>
            <a:r>
              <a:rPr sz="2200" spc="-8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90" dirty="0">
                <a:solidFill>
                  <a:srgbClr val="FFFFFF"/>
                </a:solidFill>
                <a:latin typeface="Times New Roman"/>
                <a:cs typeface="Times New Roman"/>
              </a:rPr>
              <a:t>Women</a:t>
            </a:r>
            <a:r>
              <a:rPr sz="2200" spc="5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80" dirty="0">
                <a:solidFill>
                  <a:srgbClr val="FFFFFF"/>
                </a:solidFill>
                <a:latin typeface="Times New Roman"/>
                <a:cs typeface="Times New Roman"/>
              </a:rPr>
              <a:t>of</a:t>
            </a:r>
            <a:r>
              <a:rPr sz="2200" spc="-1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60" dirty="0">
                <a:solidFill>
                  <a:srgbClr val="FFFFFF"/>
                </a:solidFill>
                <a:latin typeface="Times New Roman"/>
                <a:cs typeface="Times New Roman"/>
              </a:rPr>
              <a:t>Action</a:t>
            </a:r>
            <a:r>
              <a:rPr sz="2200" spc="-1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70" dirty="0">
                <a:solidFill>
                  <a:srgbClr val="FFFFFF"/>
                </a:solidFill>
                <a:latin typeface="Times New Roman"/>
                <a:cs typeface="Times New Roman"/>
              </a:rPr>
              <a:t>honourees.</a:t>
            </a:r>
            <a:endParaRPr sz="22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40"/>
              </a:spcBef>
            </a:pPr>
            <a:r>
              <a:rPr sz="2200" spc="-20" dirty="0">
                <a:solidFill>
                  <a:srgbClr val="FFFFFF"/>
                </a:solidFill>
                <a:latin typeface="Times New Roman"/>
                <a:cs typeface="Times New Roman"/>
              </a:rPr>
              <a:t>Your</a:t>
            </a:r>
            <a:r>
              <a:rPr sz="2200" spc="-10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90" dirty="0">
                <a:solidFill>
                  <a:srgbClr val="FFFFFF"/>
                </a:solidFill>
                <a:latin typeface="Times New Roman"/>
                <a:cs typeface="Times New Roman"/>
              </a:rPr>
              <a:t>contributions</a:t>
            </a:r>
            <a:r>
              <a:rPr sz="2200" spc="-1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70" dirty="0">
                <a:solidFill>
                  <a:srgbClr val="FFFFFF"/>
                </a:solidFill>
                <a:latin typeface="Times New Roman"/>
                <a:cs typeface="Times New Roman"/>
              </a:rPr>
              <a:t>inspire</a:t>
            </a:r>
            <a:r>
              <a:rPr sz="2200" spc="-10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145" dirty="0">
                <a:solidFill>
                  <a:srgbClr val="FFFFFF"/>
                </a:solidFill>
                <a:latin typeface="Times New Roman"/>
                <a:cs typeface="Times New Roman"/>
              </a:rPr>
              <a:t>us</a:t>
            </a:r>
            <a:r>
              <a:rPr sz="2200" spc="-1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200" spc="-20" dirty="0">
                <a:solidFill>
                  <a:srgbClr val="FFFFFF"/>
                </a:solidFill>
                <a:latin typeface="Times New Roman"/>
                <a:cs typeface="Times New Roman"/>
              </a:rPr>
              <a:t>all.</a:t>
            </a:r>
            <a:endParaRPr sz="22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29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r>
              <a:rPr sz="2050" spc="-40" dirty="0">
                <a:solidFill>
                  <a:srgbClr val="FFFFFF"/>
                </a:solidFill>
                <a:latin typeface="Arial"/>
                <a:cs typeface="Arial"/>
              </a:rPr>
              <a:t>La</a:t>
            </a:r>
            <a:r>
              <a:rPr sz="2050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50" spc="-10" dirty="0">
                <a:solidFill>
                  <a:srgbClr val="FFFFFF"/>
                </a:solidFill>
                <a:latin typeface="Arial"/>
                <a:cs typeface="Arial"/>
              </a:rPr>
              <a:t>Fondation</a:t>
            </a:r>
            <a:r>
              <a:rPr sz="2050" spc="-1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50" dirty="0">
                <a:solidFill>
                  <a:srgbClr val="FFFFFF"/>
                </a:solidFill>
                <a:latin typeface="Arial"/>
                <a:cs typeface="Arial"/>
              </a:rPr>
              <a:t>Azrieli</a:t>
            </a:r>
            <a:r>
              <a:rPr sz="2050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50" dirty="0">
                <a:solidFill>
                  <a:srgbClr val="FFFFFF"/>
                </a:solidFill>
                <a:latin typeface="Arial"/>
                <a:cs typeface="Arial"/>
              </a:rPr>
              <a:t>est</a:t>
            </a:r>
            <a:r>
              <a:rPr sz="2050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50" spc="-20" dirty="0">
                <a:solidFill>
                  <a:srgbClr val="FFFFFF"/>
                </a:solidFill>
                <a:latin typeface="Arial"/>
                <a:cs typeface="Arial"/>
              </a:rPr>
              <a:t>fière</a:t>
            </a:r>
            <a:endParaRPr sz="2050" dirty="0">
              <a:latin typeface="Arial"/>
              <a:cs typeface="Arial"/>
            </a:endParaRPr>
          </a:p>
          <a:p>
            <a:pPr marR="652145">
              <a:lnSpc>
                <a:spcPct val="102299"/>
              </a:lnSpc>
            </a:pPr>
            <a:r>
              <a:rPr sz="2050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205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50" dirty="0">
                <a:solidFill>
                  <a:srgbClr val="FFFFFF"/>
                </a:solidFill>
                <a:latin typeface="Arial"/>
                <a:cs typeface="Arial"/>
              </a:rPr>
              <a:t>célébrer</a:t>
            </a:r>
            <a:r>
              <a:rPr sz="205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50" spc="-10" dirty="0">
                <a:solidFill>
                  <a:srgbClr val="FFFFFF"/>
                </a:solidFill>
                <a:latin typeface="Arial"/>
                <a:cs typeface="Arial"/>
              </a:rPr>
              <a:t>les</a:t>
            </a:r>
            <a:r>
              <a:rPr sz="205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50" spc="-20" dirty="0">
                <a:solidFill>
                  <a:srgbClr val="FFFFFF"/>
                </a:solidFill>
                <a:latin typeface="Arial"/>
                <a:cs typeface="Arial"/>
              </a:rPr>
              <a:t>femmes</a:t>
            </a:r>
            <a:r>
              <a:rPr sz="205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50" spc="-10" dirty="0">
                <a:solidFill>
                  <a:srgbClr val="FFFFFF"/>
                </a:solidFill>
                <a:latin typeface="Arial"/>
                <a:cs typeface="Arial"/>
              </a:rPr>
              <a:t>d’action </a:t>
            </a:r>
            <a:r>
              <a:rPr sz="2050" dirty="0">
                <a:solidFill>
                  <a:srgbClr val="FFFFFF"/>
                </a:solidFill>
                <a:latin typeface="Arial"/>
                <a:cs typeface="Arial"/>
              </a:rPr>
              <a:t>de cette</a:t>
            </a:r>
            <a:r>
              <a:rPr sz="205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50" spc="-10" dirty="0">
                <a:solidFill>
                  <a:srgbClr val="FFFFFF"/>
                </a:solidFill>
                <a:latin typeface="Arial"/>
                <a:cs typeface="Arial"/>
              </a:rPr>
              <a:t>année.</a:t>
            </a:r>
            <a:endParaRPr sz="20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19"/>
              </a:spcBef>
            </a:pPr>
            <a:r>
              <a:rPr sz="2050" spc="-45" dirty="0">
                <a:solidFill>
                  <a:srgbClr val="FFFFFF"/>
                </a:solidFill>
                <a:latin typeface="Arial"/>
                <a:cs typeface="Arial"/>
              </a:rPr>
              <a:t>Vos</a:t>
            </a:r>
            <a:r>
              <a:rPr sz="205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50" dirty="0">
                <a:solidFill>
                  <a:srgbClr val="FFFFFF"/>
                </a:solidFill>
                <a:latin typeface="Arial"/>
                <a:cs typeface="Arial"/>
              </a:rPr>
              <a:t>contributions</a:t>
            </a:r>
            <a:r>
              <a:rPr sz="205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50" dirty="0">
                <a:solidFill>
                  <a:srgbClr val="FFFFFF"/>
                </a:solidFill>
                <a:latin typeface="Arial"/>
                <a:cs typeface="Arial"/>
              </a:rPr>
              <a:t>nous</a:t>
            </a:r>
            <a:r>
              <a:rPr sz="205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50" dirty="0">
                <a:solidFill>
                  <a:srgbClr val="FFFFFF"/>
                </a:solidFill>
                <a:latin typeface="Arial"/>
                <a:cs typeface="Arial"/>
              </a:rPr>
              <a:t>inspirent</a:t>
            </a:r>
            <a:r>
              <a:rPr sz="205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50" spc="-10" dirty="0">
                <a:solidFill>
                  <a:srgbClr val="FFFFFF"/>
                </a:solidFill>
                <a:latin typeface="Arial"/>
                <a:cs typeface="Arial"/>
              </a:rPr>
              <a:t>tous.</a:t>
            </a:r>
            <a:endParaRPr sz="2050" dirty="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061718" y="10175751"/>
            <a:ext cx="696595" cy="436245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z="1500" spc="190" dirty="0">
                <a:solidFill>
                  <a:srgbClr val="221F1F"/>
                </a:solidFill>
                <a:latin typeface="Geometr415 Lt BT"/>
                <a:cs typeface="Geometr415 Lt BT"/>
              </a:rPr>
              <a:t>GOLD </a:t>
            </a:r>
            <a:endParaRPr sz="1500">
              <a:latin typeface="Geometr415 Lt BT"/>
              <a:cs typeface="Geometr415 Lt BT"/>
            </a:endParaRPr>
          </a:p>
          <a:p>
            <a:pPr marL="67310">
              <a:lnSpc>
                <a:spcPct val="100000"/>
              </a:lnSpc>
              <a:spcBef>
                <a:spcPts val="635"/>
              </a:spcBef>
            </a:pPr>
            <a:r>
              <a:rPr sz="700" spc="130" dirty="0">
                <a:solidFill>
                  <a:srgbClr val="221F1F"/>
                </a:solidFill>
                <a:latin typeface="Geometr415 Lt BT"/>
                <a:cs typeface="Geometr415 Lt BT"/>
              </a:rPr>
              <a:t>SPONSOR </a:t>
            </a:r>
            <a:endParaRPr sz="700">
              <a:latin typeface="Geometr415 Lt BT"/>
              <a:cs typeface="Geometr415 Lt BT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287125"/>
            <a:chOff x="0" y="0"/>
            <a:chExt cx="20104100" cy="112871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0104069" cy="1128698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331478" y="9631494"/>
              <a:ext cx="1441109" cy="627836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8048711" y="4974373"/>
            <a:ext cx="3825875" cy="20637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0"/>
              </a:spcBef>
            </a:pPr>
            <a:r>
              <a:rPr sz="7250" spc="-45" dirty="0">
                <a:solidFill>
                  <a:srgbClr val="221F1F"/>
                </a:solidFill>
                <a:latin typeface="Geometr415 Lt BT"/>
                <a:cs typeface="Geometr415 Lt BT"/>
              </a:rPr>
              <a:t>S</a:t>
            </a:r>
            <a:r>
              <a:rPr sz="7250" spc="-61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7250" spc="-30" dirty="0">
                <a:solidFill>
                  <a:srgbClr val="221F1F"/>
                </a:solidFill>
                <a:latin typeface="Geometr415 Lt BT"/>
                <a:cs typeface="Geometr415 Lt BT"/>
              </a:rPr>
              <a:t>I</a:t>
            </a:r>
            <a:r>
              <a:rPr sz="7250" spc="-61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7250" spc="-45" dirty="0">
                <a:solidFill>
                  <a:srgbClr val="221F1F"/>
                </a:solidFill>
                <a:latin typeface="Geometr415 Lt BT"/>
                <a:cs typeface="Geometr415 Lt BT"/>
              </a:rPr>
              <a:t>L</a:t>
            </a:r>
            <a:r>
              <a:rPr sz="7250" spc="-61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7250" spc="-50" dirty="0">
                <a:solidFill>
                  <a:srgbClr val="221F1F"/>
                </a:solidFill>
                <a:latin typeface="Geometr415 Lt BT"/>
                <a:cs typeface="Geometr415 Lt BT"/>
              </a:rPr>
              <a:t>V</a:t>
            </a:r>
            <a:r>
              <a:rPr sz="7250" spc="-620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7250" spc="-45" dirty="0">
                <a:solidFill>
                  <a:srgbClr val="221F1F"/>
                </a:solidFill>
                <a:latin typeface="Geometr415 Lt BT"/>
                <a:cs typeface="Geometr415 Lt BT"/>
              </a:rPr>
              <a:t>E</a:t>
            </a:r>
            <a:r>
              <a:rPr sz="7250" spc="-61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7250" spc="-50" dirty="0">
                <a:solidFill>
                  <a:srgbClr val="221F1F"/>
                </a:solidFill>
                <a:latin typeface="Geometr415 Lt BT"/>
                <a:cs typeface="Geometr415 Lt BT"/>
              </a:rPr>
              <a:t>R</a:t>
            </a:r>
            <a:endParaRPr sz="7250">
              <a:latin typeface="Geometr415 Lt BT"/>
              <a:cs typeface="Geometr415 Lt BT"/>
            </a:endParaRPr>
          </a:p>
          <a:p>
            <a:pPr marL="94615" algn="ctr">
              <a:lnSpc>
                <a:spcPct val="100000"/>
              </a:lnSpc>
              <a:spcBef>
                <a:spcPts val="4000"/>
              </a:spcBef>
            </a:pPr>
            <a:r>
              <a:rPr sz="2800" dirty="0">
                <a:solidFill>
                  <a:srgbClr val="221F1F"/>
                </a:solidFill>
                <a:latin typeface="Geometr415 Md BT"/>
                <a:cs typeface="Geometr415 Md BT"/>
              </a:rPr>
              <a:t>S</a:t>
            </a:r>
            <a:r>
              <a:rPr sz="2800" spc="-125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800" dirty="0">
                <a:solidFill>
                  <a:srgbClr val="221F1F"/>
                </a:solidFill>
                <a:latin typeface="Geometr415 Md BT"/>
                <a:cs typeface="Geometr415 Md BT"/>
              </a:rPr>
              <a:t>P</a:t>
            </a:r>
            <a:r>
              <a:rPr sz="2800" spc="-125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800" dirty="0">
                <a:solidFill>
                  <a:srgbClr val="221F1F"/>
                </a:solidFill>
                <a:latin typeface="Geometr415 Md BT"/>
                <a:cs typeface="Geometr415 Md BT"/>
              </a:rPr>
              <a:t>O</a:t>
            </a:r>
            <a:r>
              <a:rPr sz="2800" spc="-125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800" dirty="0">
                <a:solidFill>
                  <a:srgbClr val="221F1F"/>
                </a:solidFill>
                <a:latin typeface="Geometr415 Md BT"/>
                <a:cs typeface="Geometr415 Md BT"/>
              </a:rPr>
              <a:t>N</a:t>
            </a:r>
            <a:r>
              <a:rPr sz="2800" spc="-120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800" dirty="0">
                <a:solidFill>
                  <a:srgbClr val="221F1F"/>
                </a:solidFill>
                <a:latin typeface="Geometr415 Md BT"/>
                <a:cs typeface="Geometr415 Md BT"/>
              </a:rPr>
              <a:t>S</a:t>
            </a:r>
            <a:r>
              <a:rPr sz="2800" spc="-125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800" dirty="0">
                <a:solidFill>
                  <a:srgbClr val="221F1F"/>
                </a:solidFill>
                <a:latin typeface="Geometr415 Md BT"/>
                <a:cs typeface="Geometr415 Md BT"/>
              </a:rPr>
              <a:t>O</a:t>
            </a:r>
            <a:r>
              <a:rPr sz="2800" spc="-125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800" spc="-50" dirty="0">
                <a:solidFill>
                  <a:srgbClr val="221F1F"/>
                </a:solidFill>
                <a:latin typeface="Geometr415 Md BT"/>
                <a:cs typeface="Geometr415 Md BT"/>
              </a:rPr>
              <a:t>R</a:t>
            </a:r>
            <a:endParaRPr sz="2800">
              <a:latin typeface="Geometr415 Md BT"/>
              <a:cs typeface="Geometr415 Md BT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876425" algn="l"/>
                <a:tab pos="3087370" algn="l"/>
                <a:tab pos="3950335" algn="l"/>
              </a:tabLst>
            </a:pPr>
            <a:r>
              <a:rPr dirty="0"/>
              <a:t>T</a:t>
            </a:r>
            <a:r>
              <a:rPr spc="-125" dirty="0"/>
              <a:t> </a:t>
            </a:r>
            <a:r>
              <a:rPr dirty="0"/>
              <a:t>H</a:t>
            </a:r>
            <a:r>
              <a:rPr spc="-125" dirty="0"/>
              <a:t> </a:t>
            </a:r>
            <a:r>
              <a:rPr dirty="0"/>
              <a:t>A</a:t>
            </a:r>
            <a:r>
              <a:rPr spc="-125" dirty="0"/>
              <a:t> </a:t>
            </a:r>
            <a:r>
              <a:rPr dirty="0"/>
              <a:t>N</a:t>
            </a:r>
            <a:r>
              <a:rPr spc="-125" dirty="0"/>
              <a:t> </a:t>
            </a:r>
            <a:r>
              <a:rPr spc="-50" dirty="0"/>
              <a:t>K</a:t>
            </a:r>
            <a:r>
              <a:rPr dirty="0"/>
              <a:t>	Y</a:t>
            </a:r>
            <a:r>
              <a:rPr spc="-125" dirty="0"/>
              <a:t> </a:t>
            </a:r>
            <a:r>
              <a:rPr dirty="0"/>
              <a:t>O</a:t>
            </a:r>
            <a:r>
              <a:rPr spc="-125" dirty="0"/>
              <a:t> </a:t>
            </a:r>
            <a:r>
              <a:rPr spc="-50" dirty="0"/>
              <a:t>U</a:t>
            </a:r>
            <a:r>
              <a:rPr dirty="0"/>
              <a:t>	T</a:t>
            </a:r>
            <a:r>
              <a:rPr spc="-125" dirty="0"/>
              <a:t> </a:t>
            </a:r>
            <a:r>
              <a:rPr spc="-50" dirty="0"/>
              <a:t>O</a:t>
            </a:r>
            <a:r>
              <a:rPr dirty="0"/>
              <a:t>	O</a:t>
            </a:r>
            <a:r>
              <a:rPr spc="-135" dirty="0"/>
              <a:t> </a:t>
            </a:r>
            <a:r>
              <a:rPr dirty="0"/>
              <a:t>U</a:t>
            </a:r>
            <a:r>
              <a:rPr spc="-130" dirty="0"/>
              <a:t> </a:t>
            </a:r>
            <a:r>
              <a:rPr spc="-50" dirty="0"/>
              <a:t>R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287125"/>
            <a:chOff x="0" y="0"/>
            <a:chExt cx="20104100" cy="11287125"/>
          </a:xfrm>
        </p:grpSpPr>
        <p:sp>
          <p:nvSpPr>
            <p:cNvPr id="3" name="object 3"/>
            <p:cNvSpPr/>
            <p:nvPr/>
          </p:nvSpPr>
          <p:spPr>
            <a:xfrm>
              <a:off x="8423389" y="4839483"/>
              <a:ext cx="4839970" cy="1350010"/>
            </a:xfrm>
            <a:custGeom>
              <a:avLst/>
              <a:gdLst/>
              <a:ahLst/>
              <a:cxnLst/>
              <a:rect l="l" t="t" r="r" b="b"/>
              <a:pathLst>
                <a:path w="4839970" h="1350010">
                  <a:moveTo>
                    <a:pt x="957580" y="1349997"/>
                  </a:moveTo>
                  <a:lnTo>
                    <a:pt x="431812" y="812126"/>
                  </a:lnTo>
                  <a:lnTo>
                    <a:pt x="478396" y="807148"/>
                  </a:lnTo>
                  <a:lnTo>
                    <a:pt x="523735" y="798144"/>
                  </a:lnTo>
                  <a:lnTo>
                    <a:pt x="567486" y="785202"/>
                  </a:lnTo>
                  <a:lnTo>
                    <a:pt x="609295" y="768400"/>
                  </a:lnTo>
                  <a:lnTo>
                    <a:pt x="648804" y="747839"/>
                  </a:lnTo>
                  <a:lnTo>
                    <a:pt x="685660" y="723620"/>
                  </a:lnTo>
                  <a:lnTo>
                    <a:pt x="719505" y="695833"/>
                  </a:lnTo>
                  <a:lnTo>
                    <a:pt x="749985" y="664565"/>
                  </a:lnTo>
                  <a:lnTo>
                    <a:pt x="776757" y="629907"/>
                  </a:lnTo>
                  <a:lnTo>
                    <a:pt x="799452" y="591959"/>
                  </a:lnTo>
                  <a:lnTo>
                    <a:pt x="817714" y="550811"/>
                  </a:lnTo>
                  <a:lnTo>
                    <a:pt x="831202" y="506552"/>
                  </a:lnTo>
                  <a:lnTo>
                    <a:pt x="839558" y="459282"/>
                  </a:lnTo>
                  <a:lnTo>
                    <a:pt x="842416" y="409092"/>
                  </a:lnTo>
                  <a:lnTo>
                    <a:pt x="839876" y="358482"/>
                  </a:lnTo>
                  <a:lnTo>
                    <a:pt x="832383" y="310921"/>
                  </a:lnTo>
                  <a:lnTo>
                    <a:pt x="820178" y="266471"/>
                  </a:lnTo>
                  <a:lnTo>
                    <a:pt x="803490" y="225221"/>
                  </a:lnTo>
                  <a:lnTo>
                    <a:pt x="782548" y="187210"/>
                  </a:lnTo>
                  <a:lnTo>
                    <a:pt x="757580" y="152514"/>
                  </a:lnTo>
                  <a:lnTo>
                    <a:pt x="728802" y="121196"/>
                  </a:lnTo>
                  <a:lnTo>
                    <a:pt x="696468" y="93319"/>
                  </a:lnTo>
                  <a:lnTo>
                    <a:pt x="671220" y="76085"/>
                  </a:lnTo>
                  <a:lnTo>
                    <a:pt x="671220" y="410616"/>
                  </a:lnTo>
                  <a:lnTo>
                    <a:pt x="668896" y="449808"/>
                  </a:lnTo>
                  <a:lnTo>
                    <a:pt x="649325" y="521792"/>
                  </a:lnTo>
                  <a:lnTo>
                    <a:pt x="607466" y="582815"/>
                  </a:lnTo>
                  <a:lnTo>
                    <a:pt x="577291" y="608317"/>
                  </a:lnTo>
                  <a:lnTo>
                    <a:pt x="540461" y="629996"/>
                  </a:lnTo>
                  <a:lnTo>
                    <a:pt x="496658" y="647484"/>
                  </a:lnTo>
                  <a:lnTo>
                    <a:pt x="445490" y="660425"/>
                  </a:lnTo>
                  <a:lnTo>
                    <a:pt x="386626" y="668451"/>
                  </a:lnTo>
                  <a:lnTo>
                    <a:pt x="319697" y="671220"/>
                  </a:lnTo>
                  <a:lnTo>
                    <a:pt x="215912" y="671029"/>
                  </a:lnTo>
                  <a:lnTo>
                    <a:pt x="189725" y="670572"/>
                  </a:lnTo>
                  <a:lnTo>
                    <a:pt x="171208" y="669696"/>
                  </a:lnTo>
                  <a:lnTo>
                    <a:pt x="171208" y="148475"/>
                  </a:lnTo>
                  <a:lnTo>
                    <a:pt x="384848" y="148475"/>
                  </a:lnTo>
                  <a:lnTo>
                    <a:pt x="436308" y="151523"/>
                  </a:lnTo>
                  <a:lnTo>
                    <a:pt x="483285" y="160464"/>
                  </a:lnTo>
                  <a:lnTo>
                    <a:pt x="525551" y="175031"/>
                  </a:lnTo>
                  <a:lnTo>
                    <a:pt x="562889" y="194932"/>
                  </a:lnTo>
                  <a:lnTo>
                    <a:pt x="595071" y="219887"/>
                  </a:lnTo>
                  <a:lnTo>
                    <a:pt x="621906" y="249618"/>
                  </a:lnTo>
                  <a:lnTo>
                    <a:pt x="643153" y="283832"/>
                  </a:lnTo>
                  <a:lnTo>
                    <a:pt x="658596" y="322262"/>
                  </a:lnTo>
                  <a:lnTo>
                    <a:pt x="668020" y="364617"/>
                  </a:lnTo>
                  <a:lnTo>
                    <a:pt x="671220" y="410616"/>
                  </a:lnTo>
                  <a:lnTo>
                    <a:pt x="671220" y="76085"/>
                  </a:lnTo>
                  <a:lnTo>
                    <a:pt x="621995" y="48145"/>
                  </a:lnTo>
                  <a:lnTo>
                    <a:pt x="580326" y="30988"/>
                  </a:lnTo>
                  <a:lnTo>
                    <a:pt x="536003" y="17526"/>
                  </a:lnTo>
                  <a:lnTo>
                    <a:pt x="489254" y="7835"/>
                  </a:lnTo>
                  <a:lnTo>
                    <a:pt x="440309" y="1968"/>
                  </a:lnTo>
                  <a:lnTo>
                    <a:pt x="389394" y="0"/>
                  </a:lnTo>
                  <a:lnTo>
                    <a:pt x="0" y="0"/>
                  </a:lnTo>
                  <a:lnTo>
                    <a:pt x="0" y="1349997"/>
                  </a:lnTo>
                  <a:lnTo>
                    <a:pt x="171208" y="1349997"/>
                  </a:lnTo>
                  <a:lnTo>
                    <a:pt x="171208" y="774242"/>
                  </a:lnTo>
                  <a:lnTo>
                    <a:pt x="718185" y="1349997"/>
                  </a:lnTo>
                  <a:lnTo>
                    <a:pt x="957580" y="1349997"/>
                  </a:lnTo>
                  <a:close/>
                </a:path>
                <a:path w="4839970" h="1350010">
                  <a:moveTo>
                    <a:pt x="2278786" y="968184"/>
                  </a:moveTo>
                  <a:lnTo>
                    <a:pt x="2275903" y="919988"/>
                  </a:lnTo>
                  <a:lnTo>
                    <a:pt x="2267369" y="873937"/>
                  </a:lnTo>
                  <a:lnTo>
                    <a:pt x="2253348" y="830529"/>
                  </a:lnTo>
                  <a:lnTo>
                    <a:pt x="2233993" y="790244"/>
                  </a:lnTo>
                  <a:lnTo>
                    <a:pt x="2209469" y="753592"/>
                  </a:lnTo>
                  <a:lnTo>
                    <a:pt x="2193823" y="736371"/>
                  </a:lnTo>
                  <a:lnTo>
                    <a:pt x="2179955" y="721093"/>
                  </a:lnTo>
                  <a:lnTo>
                    <a:pt x="2145601" y="693229"/>
                  </a:lnTo>
                  <a:lnTo>
                    <a:pt x="2107577" y="671080"/>
                  </a:lnTo>
                  <a:lnTo>
                    <a:pt x="2107577" y="969695"/>
                  </a:lnTo>
                  <a:lnTo>
                    <a:pt x="2105037" y="1009916"/>
                  </a:lnTo>
                  <a:lnTo>
                    <a:pt x="2096846" y="1048258"/>
                  </a:lnTo>
                  <a:lnTo>
                    <a:pt x="2082215" y="1083945"/>
                  </a:lnTo>
                  <a:lnTo>
                    <a:pt x="2060321" y="1116241"/>
                  </a:lnTo>
                  <a:lnTo>
                    <a:pt x="2030374" y="1144371"/>
                  </a:lnTo>
                  <a:lnTo>
                    <a:pt x="1991537" y="1167561"/>
                  </a:lnTo>
                  <a:lnTo>
                    <a:pt x="1942998" y="1185075"/>
                  </a:lnTo>
                  <a:lnTo>
                    <a:pt x="1883981" y="1196149"/>
                  </a:lnTo>
                  <a:lnTo>
                    <a:pt x="1813636" y="1199997"/>
                  </a:lnTo>
                  <a:lnTo>
                    <a:pt x="1553032" y="1199997"/>
                  </a:lnTo>
                  <a:lnTo>
                    <a:pt x="1553032" y="736371"/>
                  </a:lnTo>
                  <a:lnTo>
                    <a:pt x="1813636" y="736371"/>
                  </a:lnTo>
                  <a:lnTo>
                    <a:pt x="1883981" y="740879"/>
                  </a:lnTo>
                  <a:lnTo>
                    <a:pt x="1943023" y="753605"/>
                  </a:lnTo>
                  <a:lnTo>
                    <a:pt x="1991537" y="773290"/>
                  </a:lnTo>
                  <a:lnTo>
                    <a:pt x="2030374" y="798753"/>
                  </a:lnTo>
                  <a:lnTo>
                    <a:pt x="2060321" y="828751"/>
                  </a:lnTo>
                  <a:lnTo>
                    <a:pt x="2082215" y="862063"/>
                  </a:lnTo>
                  <a:lnTo>
                    <a:pt x="2096846" y="897483"/>
                  </a:lnTo>
                  <a:lnTo>
                    <a:pt x="2107577" y="969695"/>
                  </a:lnTo>
                  <a:lnTo>
                    <a:pt x="2107577" y="671080"/>
                  </a:lnTo>
                  <a:lnTo>
                    <a:pt x="2106574" y="670483"/>
                  </a:lnTo>
                  <a:lnTo>
                    <a:pt x="2063038" y="653389"/>
                  </a:lnTo>
                  <a:lnTo>
                    <a:pt x="2015159" y="642429"/>
                  </a:lnTo>
                  <a:lnTo>
                    <a:pt x="2015159" y="639394"/>
                  </a:lnTo>
                  <a:lnTo>
                    <a:pt x="2056523" y="615480"/>
                  </a:lnTo>
                  <a:lnTo>
                    <a:pt x="2091639" y="587883"/>
                  </a:lnTo>
                  <a:lnTo>
                    <a:pt x="2124570" y="553046"/>
                  </a:lnTo>
                  <a:lnTo>
                    <a:pt x="2150033" y="514743"/>
                  </a:lnTo>
                  <a:lnTo>
                    <a:pt x="2168969" y="471843"/>
                  </a:lnTo>
                  <a:lnTo>
                    <a:pt x="2180780" y="424472"/>
                  </a:lnTo>
                  <a:lnTo>
                    <a:pt x="2184857" y="372732"/>
                  </a:lnTo>
                  <a:lnTo>
                    <a:pt x="2181085" y="316611"/>
                  </a:lnTo>
                  <a:lnTo>
                    <a:pt x="2170290" y="265163"/>
                  </a:lnTo>
                  <a:lnTo>
                    <a:pt x="2153247" y="218389"/>
                  </a:lnTo>
                  <a:lnTo>
                    <a:pt x="2130717" y="176352"/>
                  </a:lnTo>
                  <a:lnTo>
                    <a:pt x="2103462" y="139052"/>
                  </a:lnTo>
                  <a:lnTo>
                    <a:pt x="2072271" y="106514"/>
                  </a:lnTo>
                  <a:lnTo>
                    <a:pt x="2037880" y="78790"/>
                  </a:lnTo>
                  <a:lnTo>
                    <a:pt x="2013635" y="63347"/>
                  </a:lnTo>
                  <a:lnTo>
                    <a:pt x="2013635" y="375754"/>
                  </a:lnTo>
                  <a:lnTo>
                    <a:pt x="2008746" y="422719"/>
                  </a:lnTo>
                  <a:lnTo>
                    <a:pt x="1994649" y="464515"/>
                  </a:lnTo>
                  <a:lnTo>
                    <a:pt x="1972246" y="500799"/>
                  </a:lnTo>
                  <a:lnTo>
                    <a:pt x="1942426" y="531253"/>
                  </a:lnTo>
                  <a:lnTo>
                    <a:pt x="1906066" y="555523"/>
                  </a:lnTo>
                  <a:lnTo>
                    <a:pt x="1864067" y="573278"/>
                  </a:lnTo>
                  <a:lnTo>
                    <a:pt x="1817306" y="584174"/>
                  </a:lnTo>
                  <a:lnTo>
                    <a:pt x="1766671" y="587883"/>
                  </a:lnTo>
                  <a:lnTo>
                    <a:pt x="1553032" y="587883"/>
                  </a:lnTo>
                  <a:lnTo>
                    <a:pt x="1553032" y="148488"/>
                  </a:lnTo>
                  <a:lnTo>
                    <a:pt x="1733334" y="148488"/>
                  </a:lnTo>
                  <a:lnTo>
                    <a:pt x="1788998" y="151015"/>
                  </a:lnTo>
                  <a:lnTo>
                    <a:pt x="1837893" y="158572"/>
                  </a:lnTo>
                  <a:lnTo>
                    <a:pt x="1880171" y="171069"/>
                  </a:lnTo>
                  <a:lnTo>
                    <a:pt x="1915985" y="188442"/>
                  </a:lnTo>
                  <a:lnTo>
                    <a:pt x="1974646" y="243446"/>
                  </a:lnTo>
                  <a:lnTo>
                    <a:pt x="1996020" y="282384"/>
                  </a:lnTo>
                  <a:lnTo>
                    <a:pt x="2009165" y="326732"/>
                  </a:lnTo>
                  <a:lnTo>
                    <a:pt x="2013635" y="375754"/>
                  </a:lnTo>
                  <a:lnTo>
                    <a:pt x="2013635" y="63347"/>
                  </a:lnTo>
                  <a:lnTo>
                    <a:pt x="1953933" y="32766"/>
                  </a:lnTo>
                  <a:lnTo>
                    <a:pt x="1906816" y="17805"/>
                  </a:lnTo>
                  <a:lnTo>
                    <a:pt x="1855165" y="7632"/>
                  </a:lnTo>
                  <a:lnTo>
                    <a:pt x="1798116" y="1841"/>
                  </a:lnTo>
                  <a:lnTo>
                    <a:pt x="1734845" y="0"/>
                  </a:lnTo>
                  <a:lnTo>
                    <a:pt x="1383334" y="0"/>
                  </a:lnTo>
                  <a:lnTo>
                    <a:pt x="1383334" y="1350010"/>
                  </a:lnTo>
                  <a:lnTo>
                    <a:pt x="1871218" y="1350010"/>
                  </a:lnTo>
                  <a:lnTo>
                    <a:pt x="1919147" y="1347558"/>
                  </a:lnTo>
                  <a:lnTo>
                    <a:pt x="1965350" y="1340383"/>
                  </a:lnTo>
                  <a:lnTo>
                    <a:pt x="2009533" y="1328699"/>
                  </a:lnTo>
                  <a:lnTo>
                    <a:pt x="2051405" y="1312735"/>
                  </a:lnTo>
                  <a:lnTo>
                    <a:pt x="2090674" y="1292733"/>
                  </a:lnTo>
                  <a:lnTo>
                    <a:pt x="2127046" y="1268895"/>
                  </a:lnTo>
                  <a:lnTo>
                    <a:pt x="2160232" y="1241475"/>
                  </a:lnTo>
                  <a:lnTo>
                    <a:pt x="2189937" y="1210691"/>
                  </a:lnTo>
                  <a:lnTo>
                    <a:pt x="2215870" y="1176782"/>
                  </a:lnTo>
                  <a:lnTo>
                    <a:pt x="2237740" y="1139952"/>
                  </a:lnTo>
                  <a:lnTo>
                    <a:pt x="2255266" y="1100455"/>
                  </a:lnTo>
                  <a:lnTo>
                    <a:pt x="2268143" y="1058506"/>
                  </a:lnTo>
                  <a:lnTo>
                    <a:pt x="2276081" y="1014336"/>
                  </a:lnTo>
                  <a:lnTo>
                    <a:pt x="2278786" y="968184"/>
                  </a:lnTo>
                  <a:close/>
                </a:path>
                <a:path w="4839970" h="1350010">
                  <a:moveTo>
                    <a:pt x="2713647" y="1315453"/>
                  </a:moveTo>
                  <a:lnTo>
                    <a:pt x="2593949" y="1315453"/>
                  </a:lnTo>
                  <a:lnTo>
                    <a:pt x="2593949" y="1089393"/>
                  </a:lnTo>
                  <a:lnTo>
                    <a:pt x="2560612" y="1089393"/>
                  </a:lnTo>
                  <a:lnTo>
                    <a:pt x="2560612" y="1315453"/>
                  </a:lnTo>
                  <a:lnTo>
                    <a:pt x="2560612" y="1343393"/>
                  </a:lnTo>
                  <a:lnTo>
                    <a:pt x="2713647" y="1343393"/>
                  </a:lnTo>
                  <a:lnTo>
                    <a:pt x="2713647" y="1315453"/>
                  </a:lnTo>
                  <a:close/>
                </a:path>
                <a:path w="4839970" h="1350010">
                  <a:moveTo>
                    <a:pt x="2768193" y="893953"/>
                  </a:moveTo>
                  <a:lnTo>
                    <a:pt x="2737662" y="822731"/>
                  </a:lnTo>
                  <a:lnTo>
                    <a:pt x="2725978" y="795451"/>
                  </a:lnTo>
                  <a:lnTo>
                    <a:pt x="2690914" y="713638"/>
                  </a:lnTo>
                  <a:lnTo>
                    <a:pt x="2690914" y="795451"/>
                  </a:lnTo>
                  <a:lnTo>
                    <a:pt x="2601518" y="795451"/>
                  </a:lnTo>
                  <a:lnTo>
                    <a:pt x="2646972" y="690905"/>
                  </a:lnTo>
                  <a:lnTo>
                    <a:pt x="2690914" y="795451"/>
                  </a:lnTo>
                  <a:lnTo>
                    <a:pt x="2690914" y="713638"/>
                  </a:lnTo>
                  <a:lnTo>
                    <a:pt x="2681173" y="690905"/>
                  </a:lnTo>
                  <a:lnTo>
                    <a:pt x="2659088" y="639394"/>
                  </a:lnTo>
                  <a:lnTo>
                    <a:pt x="2636367" y="639394"/>
                  </a:lnTo>
                  <a:lnTo>
                    <a:pt x="2527274" y="893953"/>
                  </a:lnTo>
                  <a:lnTo>
                    <a:pt x="2560612" y="893953"/>
                  </a:lnTo>
                  <a:lnTo>
                    <a:pt x="2590914" y="822731"/>
                  </a:lnTo>
                  <a:lnTo>
                    <a:pt x="2703042" y="822731"/>
                  </a:lnTo>
                  <a:lnTo>
                    <a:pt x="2733332" y="893953"/>
                  </a:lnTo>
                  <a:lnTo>
                    <a:pt x="2768193" y="893953"/>
                  </a:lnTo>
                  <a:close/>
                </a:path>
                <a:path w="4839970" h="1350010">
                  <a:moveTo>
                    <a:pt x="3078797" y="1343952"/>
                  </a:moveTo>
                  <a:lnTo>
                    <a:pt x="3048279" y="1272730"/>
                  </a:lnTo>
                  <a:lnTo>
                    <a:pt x="3036582" y="1245463"/>
                  </a:lnTo>
                  <a:lnTo>
                    <a:pt x="3003029" y="1167155"/>
                  </a:lnTo>
                  <a:lnTo>
                    <a:pt x="3003029" y="1245463"/>
                  </a:lnTo>
                  <a:lnTo>
                    <a:pt x="2913634" y="1245463"/>
                  </a:lnTo>
                  <a:lnTo>
                    <a:pt x="2957588" y="1140917"/>
                  </a:lnTo>
                  <a:lnTo>
                    <a:pt x="3003029" y="1245463"/>
                  </a:lnTo>
                  <a:lnTo>
                    <a:pt x="3003029" y="1167155"/>
                  </a:lnTo>
                  <a:lnTo>
                    <a:pt x="2991789" y="1140917"/>
                  </a:lnTo>
                  <a:lnTo>
                    <a:pt x="2969704" y="1089393"/>
                  </a:lnTo>
                  <a:lnTo>
                    <a:pt x="2946971" y="1089393"/>
                  </a:lnTo>
                  <a:lnTo>
                    <a:pt x="2837878" y="1343952"/>
                  </a:lnTo>
                  <a:lnTo>
                    <a:pt x="2871216" y="1343952"/>
                  </a:lnTo>
                  <a:lnTo>
                    <a:pt x="2901518" y="1272730"/>
                  </a:lnTo>
                  <a:lnTo>
                    <a:pt x="3013646" y="1272730"/>
                  </a:lnTo>
                  <a:lnTo>
                    <a:pt x="3043936" y="1343952"/>
                  </a:lnTo>
                  <a:lnTo>
                    <a:pt x="3078797" y="1343952"/>
                  </a:lnTo>
                  <a:close/>
                </a:path>
                <a:path w="4839970" h="1350010">
                  <a:moveTo>
                    <a:pt x="3098495" y="639394"/>
                  </a:moveTo>
                  <a:lnTo>
                    <a:pt x="3065157" y="639394"/>
                  </a:lnTo>
                  <a:lnTo>
                    <a:pt x="2978785" y="842429"/>
                  </a:lnTo>
                  <a:lnTo>
                    <a:pt x="2892425" y="639394"/>
                  </a:lnTo>
                  <a:lnTo>
                    <a:pt x="2857576" y="639394"/>
                  </a:lnTo>
                  <a:lnTo>
                    <a:pt x="2966669" y="893940"/>
                  </a:lnTo>
                  <a:lnTo>
                    <a:pt x="2987878" y="893940"/>
                  </a:lnTo>
                  <a:lnTo>
                    <a:pt x="3098495" y="639394"/>
                  </a:lnTo>
                  <a:close/>
                </a:path>
                <a:path w="4839970" h="1350010">
                  <a:moveTo>
                    <a:pt x="3487877" y="766673"/>
                  </a:moveTo>
                  <a:lnTo>
                    <a:pt x="3481425" y="723125"/>
                  </a:lnTo>
                  <a:lnTo>
                    <a:pt x="3463099" y="686358"/>
                  </a:lnTo>
                  <a:lnTo>
                    <a:pt x="3453041" y="676389"/>
                  </a:lnTo>
                  <a:lnTo>
                    <a:pt x="3453041" y="766673"/>
                  </a:lnTo>
                  <a:lnTo>
                    <a:pt x="3445726" y="809447"/>
                  </a:lnTo>
                  <a:lnTo>
                    <a:pt x="3425202" y="842987"/>
                  </a:lnTo>
                  <a:lnTo>
                    <a:pt x="3393592" y="864882"/>
                  </a:lnTo>
                  <a:lnTo>
                    <a:pt x="3353028" y="872718"/>
                  </a:lnTo>
                  <a:lnTo>
                    <a:pt x="3313125" y="864882"/>
                  </a:lnTo>
                  <a:lnTo>
                    <a:pt x="3281438" y="842987"/>
                  </a:lnTo>
                  <a:lnTo>
                    <a:pt x="3260560" y="809447"/>
                  </a:lnTo>
                  <a:lnTo>
                    <a:pt x="3253041" y="766673"/>
                  </a:lnTo>
                  <a:lnTo>
                    <a:pt x="3260560" y="723887"/>
                  </a:lnTo>
                  <a:lnTo>
                    <a:pt x="3281438" y="690346"/>
                  </a:lnTo>
                  <a:lnTo>
                    <a:pt x="3313125" y="668451"/>
                  </a:lnTo>
                  <a:lnTo>
                    <a:pt x="3353028" y="660615"/>
                  </a:lnTo>
                  <a:lnTo>
                    <a:pt x="3393592" y="668451"/>
                  </a:lnTo>
                  <a:lnTo>
                    <a:pt x="3425202" y="690346"/>
                  </a:lnTo>
                  <a:lnTo>
                    <a:pt x="3445726" y="723887"/>
                  </a:lnTo>
                  <a:lnTo>
                    <a:pt x="3453041" y="766673"/>
                  </a:lnTo>
                  <a:lnTo>
                    <a:pt x="3453041" y="676389"/>
                  </a:lnTo>
                  <a:lnTo>
                    <a:pt x="3437153" y="660615"/>
                  </a:lnTo>
                  <a:lnTo>
                    <a:pt x="3434537" y="658012"/>
                  </a:lnTo>
                  <a:lnTo>
                    <a:pt x="3397313" y="639787"/>
                  </a:lnTo>
                  <a:lnTo>
                    <a:pt x="3353028" y="633336"/>
                  </a:lnTo>
                  <a:lnTo>
                    <a:pt x="3309340" y="639787"/>
                  </a:lnTo>
                  <a:lnTo>
                    <a:pt x="3272180" y="658012"/>
                  </a:lnTo>
                  <a:lnTo>
                    <a:pt x="3243389" y="686358"/>
                  </a:lnTo>
                  <a:lnTo>
                    <a:pt x="3224784" y="723125"/>
                  </a:lnTo>
                  <a:lnTo>
                    <a:pt x="3218180" y="766673"/>
                  </a:lnTo>
                  <a:lnTo>
                    <a:pt x="3224784" y="810945"/>
                  </a:lnTo>
                  <a:lnTo>
                    <a:pt x="3243389" y="848169"/>
                  </a:lnTo>
                  <a:lnTo>
                    <a:pt x="3272180" y="876744"/>
                  </a:lnTo>
                  <a:lnTo>
                    <a:pt x="3309340" y="895057"/>
                  </a:lnTo>
                  <a:lnTo>
                    <a:pt x="3353028" y="901522"/>
                  </a:lnTo>
                  <a:lnTo>
                    <a:pt x="3397313" y="895057"/>
                  </a:lnTo>
                  <a:lnTo>
                    <a:pt x="3434537" y="876744"/>
                  </a:lnTo>
                  <a:lnTo>
                    <a:pt x="3438550" y="872718"/>
                  </a:lnTo>
                  <a:lnTo>
                    <a:pt x="3463099" y="848169"/>
                  </a:lnTo>
                  <a:lnTo>
                    <a:pt x="3481425" y="810945"/>
                  </a:lnTo>
                  <a:lnTo>
                    <a:pt x="3487877" y="766673"/>
                  </a:lnTo>
                  <a:close/>
                </a:path>
                <a:path w="4839970" h="1350010">
                  <a:moveTo>
                    <a:pt x="3521214" y="1089393"/>
                  </a:moveTo>
                  <a:lnTo>
                    <a:pt x="3487877" y="1089393"/>
                  </a:lnTo>
                  <a:lnTo>
                    <a:pt x="3427272" y="1277277"/>
                  </a:lnTo>
                  <a:lnTo>
                    <a:pt x="3425761" y="1281823"/>
                  </a:lnTo>
                  <a:lnTo>
                    <a:pt x="3424237" y="1292428"/>
                  </a:lnTo>
                  <a:lnTo>
                    <a:pt x="3421215" y="1281823"/>
                  </a:lnTo>
                  <a:lnTo>
                    <a:pt x="3419703" y="1277277"/>
                  </a:lnTo>
                  <a:lnTo>
                    <a:pt x="3380600" y="1156068"/>
                  </a:lnTo>
                  <a:lnTo>
                    <a:pt x="3359086" y="1089393"/>
                  </a:lnTo>
                  <a:lnTo>
                    <a:pt x="3337890" y="1089393"/>
                  </a:lnTo>
                  <a:lnTo>
                    <a:pt x="3278784" y="1277277"/>
                  </a:lnTo>
                  <a:lnTo>
                    <a:pt x="3275761" y="1281823"/>
                  </a:lnTo>
                  <a:lnTo>
                    <a:pt x="3274250" y="1292428"/>
                  </a:lnTo>
                  <a:lnTo>
                    <a:pt x="3272739" y="1292428"/>
                  </a:lnTo>
                  <a:lnTo>
                    <a:pt x="3271215" y="1281823"/>
                  </a:lnTo>
                  <a:lnTo>
                    <a:pt x="3271215" y="1277277"/>
                  </a:lnTo>
                  <a:lnTo>
                    <a:pt x="3209086" y="1089393"/>
                  </a:lnTo>
                  <a:lnTo>
                    <a:pt x="3174250" y="1089393"/>
                  </a:lnTo>
                  <a:lnTo>
                    <a:pt x="3262134" y="1343939"/>
                  </a:lnTo>
                  <a:lnTo>
                    <a:pt x="3283331" y="1343939"/>
                  </a:lnTo>
                  <a:lnTo>
                    <a:pt x="3301250" y="1292428"/>
                  </a:lnTo>
                  <a:lnTo>
                    <a:pt x="3343948" y="1169695"/>
                  </a:lnTo>
                  <a:lnTo>
                    <a:pt x="3345459" y="1166672"/>
                  </a:lnTo>
                  <a:lnTo>
                    <a:pt x="3346983" y="1156068"/>
                  </a:lnTo>
                  <a:lnTo>
                    <a:pt x="3348482" y="1156068"/>
                  </a:lnTo>
                  <a:lnTo>
                    <a:pt x="3348482" y="1157579"/>
                  </a:lnTo>
                  <a:lnTo>
                    <a:pt x="3351517" y="1166672"/>
                  </a:lnTo>
                  <a:lnTo>
                    <a:pt x="3353028" y="1169695"/>
                  </a:lnTo>
                  <a:lnTo>
                    <a:pt x="3412134" y="1343939"/>
                  </a:lnTo>
                  <a:lnTo>
                    <a:pt x="3433330" y="1343939"/>
                  </a:lnTo>
                  <a:lnTo>
                    <a:pt x="3451123" y="1292428"/>
                  </a:lnTo>
                  <a:lnTo>
                    <a:pt x="3521214" y="1089393"/>
                  </a:lnTo>
                  <a:close/>
                </a:path>
                <a:path w="4839970" h="1350010">
                  <a:moveTo>
                    <a:pt x="3859098" y="660615"/>
                  </a:moveTo>
                  <a:lnTo>
                    <a:pt x="3840899" y="650189"/>
                  </a:lnTo>
                  <a:lnTo>
                    <a:pt x="3819131" y="642048"/>
                  </a:lnTo>
                  <a:lnTo>
                    <a:pt x="3795395" y="636739"/>
                  </a:lnTo>
                  <a:lnTo>
                    <a:pt x="3771214" y="634847"/>
                  </a:lnTo>
                  <a:lnTo>
                    <a:pt x="3729266" y="640702"/>
                  </a:lnTo>
                  <a:lnTo>
                    <a:pt x="3692334" y="657682"/>
                  </a:lnTo>
                  <a:lnTo>
                    <a:pt x="3662896" y="684923"/>
                  </a:lnTo>
                  <a:lnTo>
                    <a:pt x="3643414" y="721537"/>
                  </a:lnTo>
                  <a:lnTo>
                    <a:pt x="3636365" y="766673"/>
                  </a:lnTo>
                  <a:lnTo>
                    <a:pt x="3643414" y="812533"/>
                  </a:lnTo>
                  <a:lnTo>
                    <a:pt x="3662896" y="849604"/>
                  </a:lnTo>
                  <a:lnTo>
                    <a:pt x="3692334" y="877074"/>
                  </a:lnTo>
                  <a:lnTo>
                    <a:pt x="3729266" y="894130"/>
                  </a:lnTo>
                  <a:lnTo>
                    <a:pt x="3771214" y="899998"/>
                  </a:lnTo>
                  <a:lnTo>
                    <a:pt x="3795395" y="898080"/>
                  </a:lnTo>
                  <a:lnTo>
                    <a:pt x="3819131" y="892619"/>
                  </a:lnTo>
                  <a:lnTo>
                    <a:pt x="3840899" y="884021"/>
                  </a:lnTo>
                  <a:lnTo>
                    <a:pt x="3859098" y="872718"/>
                  </a:lnTo>
                  <a:lnTo>
                    <a:pt x="3859098" y="837882"/>
                  </a:lnTo>
                  <a:lnTo>
                    <a:pt x="3842601" y="850760"/>
                  </a:lnTo>
                  <a:lnTo>
                    <a:pt x="3822547" y="861364"/>
                  </a:lnTo>
                  <a:lnTo>
                    <a:pt x="3798798" y="868565"/>
                  </a:lnTo>
                  <a:lnTo>
                    <a:pt x="3771214" y="871220"/>
                  </a:lnTo>
                  <a:lnTo>
                    <a:pt x="3730663" y="863828"/>
                  </a:lnTo>
                  <a:lnTo>
                    <a:pt x="3699052" y="842810"/>
                  </a:lnTo>
                  <a:lnTo>
                    <a:pt x="3678529" y="809853"/>
                  </a:lnTo>
                  <a:lnTo>
                    <a:pt x="3671214" y="766673"/>
                  </a:lnTo>
                  <a:lnTo>
                    <a:pt x="3678529" y="723480"/>
                  </a:lnTo>
                  <a:lnTo>
                    <a:pt x="3699052" y="690524"/>
                  </a:lnTo>
                  <a:lnTo>
                    <a:pt x="3730663" y="669505"/>
                  </a:lnTo>
                  <a:lnTo>
                    <a:pt x="3771214" y="662114"/>
                  </a:lnTo>
                  <a:lnTo>
                    <a:pt x="3798798" y="664794"/>
                  </a:lnTo>
                  <a:lnTo>
                    <a:pt x="3822547" y="672160"/>
                  </a:lnTo>
                  <a:lnTo>
                    <a:pt x="3842601" y="683209"/>
                  </a:lnTo>
                  <a:lnTo>
                    <a:pt x="3859098" y="696976"/>
                  </a:lnTo>
                  <a:lnTo>
                    <a:pt x="3859098" y="660615"/>
                  </a:lnTo>
                  <a:close/>
                </a:path>
                <a:path w="4839970" h="1350010">
                  <a:moveTo>
                    <a:pt x="3875760" y="1089393"/>
                  </a:moveTo>
                  <a:lnTo>
                    <a:pt x="3839400" y="1089393"/>
                  </a:lnTo>
                  <a:lnTo>
                    <a:pt x="3759098" y="1215148"/>
                  </a:lnTo>
                  <a:lnTo>
                    <a:pt x="3678796" y="1089393"/>
                  </a:lnTo>
                  <a:lnTo>
                    <a:pt x="3642423" y="1089393"/>
                  </a:lnTo>
                  <a:lnTo>
                    <a:pt x="3742436" y="1242428"/>
                  </a:lnTo>
                  <a:lnTo>
                    <a:pt x="3742436" y="1343952"/>
                  </a:lnTo>
                  <a:lnTo>
                    <a:pt x="3775773" y="1343952"/>
                  </a:lnTo>
                  <a:lnTo>
                    <a:pt x="3775773" y="1242428"/>
                  </a:lnTo>
                  <a:lnTo>
                    <a:pt x="3875760" y="1089393"/>
                  </a:lnTo>
                  <a:close/>
                </a:path>
                <a:path w="4839970" h="1350010">
                  <a:moveTo>
                    <a:pt x="4174248" y="1089393"/>
                  </a:moveTo>
                  <a:lnTo>
                    <a:pt x="4019702" y="1089393"/>
                  </a:lnTo>
                  <a:lnTo>
                    <a:pt x="4019702" y="1118603"/>
                  </a:lnTo>
                  <a:lnTo>
                    <a:pt x="4019702" y="1196073"/>
                  </a:lnTo>
                  <a:lnTo>
                    <a:pt x="4019702" y="1224013"/>
                  </a:lnTo>
                  <a:lnTo>
                    <a:pt x="4019702" y="1315453"/>
                  </a:lnTo>
                  <a:lnTo>
                    <a:pt x="4019702" y="1343393"/>
                  </a:lnTo>
                  <a:lnTo>
                    <a:pt x="4174248" y="1343393"/>
                  </a:lnTo>
                  <a:lnTo>
                    <a:pt x="4174248" y="1315453"/>
                  </a:lnTo>
                  <a:lnTo>
                    <a:pt x="4054551" y="1315453"/>
                  </a:lnTo>
                  <a:lnTo>
                    <a:pt x="4054551" y="1224013"/>
                  </a:lnTo>
                  <a:lnTo>
                    <a:pt x="4153039" y="1224013"/>
                  </a:lnTo>
                  <a:lnTo>
                    <a:pt x="4153039" y="1196073"/>
                  </a:lnTo>
                  <a:lnTo>
                    <a:pt x="4054551" y="1196073"/>
                  </a:lnTo>
                  <a:lnTo>
                    <a:pt x="4054551" y="1118603"/>
                  </a:lnTo>
                  <a:lnTo>
                    <a:pt x="4174248" y="1118603"/>
                  </a:lnTo>
                  <a:lnTo>
                    <a:pt x="4174248" y="1089393"/>
                  </a:lnTo>
                  <a:close/>
                </a:path>
                <a:path w="4839970" h="1350010">
                  <a:moveTo>
                    <a:pt x="4237888" y="893953"/>
                  </a:moveTo>
                  <a:lnTo>
                    <a:pt x="4207370" y="822731"/>
                  </a:lnTo>
                  <a:lnTo>
                    <a:pt x="4195673" y="795451"/>
                  </a:lnTo>
                  <a:lnTo>
                    <a:pt x="4160609" y="713638"/>
                  </a:lnTo>
                  <a:lnTo>
                    <a:pt x="4160609" y="795451"/>
                  </a:lnTo>
                  <a:lnTo>
                    <a:pt x="4072737" y="795451"/>
                  </a:lnTo>
                  <a:lnTo>
                    <a:pt x="4116679" y="690905"/>
                  </a:lnTo>
                  <a:lnTo>
                    <a:pt x="4160609" y="795451"/>
                  </a:lnTo>
                  <a:lnTo>
                    <a:pt x="4160609" y="713638"/>
                  </a:lnTo>
                  <a:lnTo>
                    <a:pt x="4150868" y="690905"/>
                  </a:lnTo>
                  <a:lnTo>
                    <a:pt x="4128795" y="639394"/>
                  </a:lnTo>
                  <a:lnTo>
                    <a:pt x="4106075" y="639394"/>
                  </a:lnTo>
                  <a:lnTo>
                    <a:pt x="3996969" y="893953"/>
                  </a:lnTo>
                  <a:lnTo>
                    <a:pt x="4030307" y="893953"/>
                  </a:lnTo>
                  <a:lnTo>
                    <a:pt x="4060609" y="822731"/>
                  </a:lnTo>
                  <a:lnTo>
                    <a:pt x="4172737" y="822731"/>
                  </a:lnTo>
                  <a:lnTo>
                    <a:pt x="4203039" y="893953"/>
                  </a:lnTo>
                  <a:lnTo>
                    <a:pt x="4237888" y="893953"/>
                  </a:lnTo>
                  <a:close/>
                </a:path>
                <a:path w="4839970" h="1350010">
                  <a:moveTo>
                    <a:pt x="4536364" y="1319695"/>
                  </a:moveTo>
                  <a:lnTo>
                    <a:pt x="4527283" y="1322730"/>
                  </a:lnTo>
                  <a:lnTo>
                    <a:pt x="4522724" y="1322730"/>
                  </a:lnTo>
                  <a:lnTo>
                    <a:pt x="4485449" y="1304188"/>
                  </a:lnTo>
                  <a:lnTo>
                    <a:pt x="4445736" y="1239405"/>
                  </a:lnTo>
                  <a:lnTo>
                    <a:pt x="4443946" y="1236370"/>
                  </a:lnTo>
                  <a:lnTo>
                    <a:pt x="4489780" y="1213078"/>
                  </a:lnTo>
                  <a:lnTo>
                    <a:pt x="4506074" y="1163637"/>
                  </a:lnTo>
                  <a:lnTo>
                    <a:pt x="4501146" y="1134783"/>
                  </a:lnTo>
                  <a:lnTo>
                    <a:pt x="4490491" y="1118184"/>
                  </a:lnTo>
                  <a:lnTo>
                    <a:pt x="4485995" y="1111173"/>
                  </a:lnTo>
                  <a:lnTo>
                    <a:pt x="4472737" y="1103045"/>
                  </a:lnTo>
                  <a:lnTo>
                    <a:pt x="4472737" y="1163637"/>
                  </a:lnTo>
                  <a:lnTo>
                    <a:pt x="4470247" y="1181201"/>
                  </a:lnTo>
                  <a:lnTo>
                    <a:pt x="4461942" y="1196213"/>
                  </a:lnTo>
                  <a:lnTo>
                    <a:pt x="4446524" y="1206677"/>
                  </a:lnTo>
                  <a:lnTo>
                    <a:pt x="4422737" y="1210614"/>
                  </a:lnTo>
                  <a:lnTo>
                    <a:pt x="4372737" y="1210614"/>
                  </a:lnTo>
                  <a:lnTo>
                    <a:pt x="4372737" y="1118184"/>
                  </a:lnTo>
                  <a:lnTo>
                    <a:pt x="4422737" y="1118184"/>
                  </a:lnTo>
                  <a:lnTo>
                    <a:pt x="4446524" y="1122083"/>
                  </a:lnTo>
                  <a:lnTo>
                    <a:pt x="4461942" y="1132382"/>
                  </a:lnTo>
                  <a:lnTo>
                    <a:pt x="4470247" y="1146949"/>
                  </a:lnTo>
                  <a:lnTo>
                    <a:pt x="4472737" y="1163637"/>
                  </a:lnTo>
                  <a:lnTo>
                    <a:pt x="4472737" y="1103045"/>
                  </a:lnTo>
                  <a:lnTo>
                    <a:pt x="4460049" y="1095248"/>
                  </a:lnTo>
                  <a:lnTo>
                    <a:pt x="4422737" y="1089406"/>
                  </a:lnTo>
                  <a:lnTo>
                    <a:pt x="4337888" y="1089406"/>
                  </a:lnTo>
                  <a:lnTo>
                    <a:pt x="4337888" y="1343939"/>
                  </a:lnTo>
                  <a:lnTo>
                    <a:pt x="4372737" y="1343939"/>
                  </a:lnTo>
                  <a:lnTo>
                    <a:pt x="4372737" y="1239405"/>
                  </a:lnTo>
                  <a:lnTo>
                    <a:pt x="4409097" y="1239405"/>
                  </a:lnTo>
                  <a:lnTo>
                    <a:pt x="4442434" y="1300010"/>
                  </a:lnTo>
                  <a:lnTo>
                    <a:pt x="4474057" y="1335989"/>
                  </a:lnTo>
                  <a:lnTo>
                    <a:pt x="4513643" y="1346974"/>
                  </a:lnTo>
                  <a:lnTo>
                    <a:pt x="4521225" y="1346974"/>
                  </a:lnTo>
                  <a:lnTo>
                    <a:pt x="4536364" y="1343939"/>
                  </a:lnTo>
                  <a:lnTo>
                    <a:pt x="4536364" y="1322730"/>
                  </a:lnTo>
                  <a:lnTo>
                    <a:pt x="4536364" y="1319695"/>
                  </a:lnTo>
                  <a:close/>
                </a:path>
                <a:path w="4839970" h="1350010">
                  <a:moveTo>
                    <a:pt x="4542434" y="638975"/>
                  </a:moveTo>
                  <a:lnTo>
                    <a:pt x="4327271" y="638975"/>
                  </a:lnTo>
                  <a:lnTo>
                    <a:pt x="4327271" y="668185"/>
                  </a:lnTo>
                  <a:lnTo>
                    <a:pt x="4418190" y="668185"/>
                  </a:lnTo>
                  <a:lnTo>
                    <a:pt x="4418190" y="894245"/>
                  </a:lnTo>
                  <a:lnTo>
                    <a:pt x="4451515" y="894245"/>
                  </a:lnTo>
                  <a:lnTo>
                    <a:pt x="4451515" y="668185"/>
                  </a:lnTo>
                  <a:lnTo>
                    <a:pt x="4542434" y="668185"/>
                  </a:lnTo>
                  <a:lnTo>
                    <a:pt x="4542434" y="638975"/>
                  </a:lnTo>
                  <a:close/>
                </a:path>
                <a:path w="4839970" h="1350010">
                  <a:moveTo>
                    <a:pt x="4839411" y="1274254"/>
                  </a:moveTo>
                  <a:lnTo>
                    <a:pt x="4834534" y="1245933"/>
                  </a:lnTo>
                  <a:lnTo>
                    <a:pt x="4819713" y="1223873"/>
                  </a:lnTo>
                  <a:lnTo>
                    <a:pt x="4794656" y="1206919"/>
                  </a:lnTo>
                  <a:lnTo>
                    <a:pt x="4734661" y="1185164"/>
                  </a:lnTo>
                  <a:lnTo>
                    <a:pt x="4719320" y="1174813"/>
                  </a:lnTo>
                  <a:lnTo>
                    <a:pt x="4711370" y="1163040"/>
                  </a:lnTo>
                  <a:lnTo>
                    <a:pt x="4709096" y="1149997"/>
                  </a:lnTo>
                  <a:lnTo>
                    <a:pt x="4712436" y="1134491"/>
                  </a:lnTo>
                  <a:lnTo>
                    <a:pt x="4722165" y="1122540"/>
                  </a:lnTo>
                  <a:lnTo>
                    <a:pt x="4737862" y="1114844"/>
                  </a:lnTo>
                  <a:lnTo>
                    <a:pt x="4759096" y="1112126"/>
                  </a:lnTo>
                  <a:lnTo>
                    <a:pt x="4774539" y="1113764"/>
                  </a:lnTo>
                  <a:lnTo>
                    <a:pt x="4790541" y="1118374"/>
                  </a:lnTo>
                  <a:lnTo>
                    <a:pt x="4805972" y="1125550"/>
                  </a:lnTo>
                  <a:lnTo>
                    <a:pt x="4819701" y="1134859"/>
                  </a:lnTo>
                  <a:lnTo>
                    <a:pt x="4827282" y="1107579"/>
                  </a:lnTo>
                  <a:lnTo>
                    <a:pt x="4814925" y="1098918"/>
                  </a:lnTo>
                  <a:lnTo>
                    <a:pt x="4798873" y="1091666"/>
                  </a:lnTo>
                  <a:lnTo>
                    <a:pt x="4779975" y="1086700"/>
                  </a:lnTo>
                  <a:lnTo>
                    <a:pt x="4759096" y="1084846"/>
                  </a:lnTo>
                  <a:lnTo>
                    <a:pt x="4723943" y="1089914"/>
                  </a:lnTo>
                  <a:lnTo>
                    <a:pt x="4698301" y="1103795"/>
                  </a:lnTo>
                  <a:lnTo>
                    <a:pt x="4682604" y="1124483"/>
                  </a:lnTo>
                  <a:lnTo>
                    <a:pt x="4677283" y="1149997"/>
                  </a:lnTo>
                  <a:lnTo>
                    <a:pt x="4681563" y="1175245"/>
                  </a:lnTo>
                  <a:lnTo>
                    <a:pt x="4694517" y="1196213"/>
                  </a:lnTo>
                  <a:lnTo>
                    <a:pt x="4716272" y="1212646"/>
                  </a:lnTo>
                  <a:lnTo>
                    <a:pt x="4746980" y="1224241"/>
                  </a:lnTo>
                  <a:lnTo>
                    <a:pt x="4776902" y="1234655"/>
                  </a:lnTo>
                  <a:lnTo>
                    <a:pt x="4795456" y="1246212"/>
                  </a:lnTo>
                  <a:lnTo>
                    <a:pt x="4804930" y="1260043"/>
                  </a:lnTo>
                  <a:lnTo>
                    <a:pt x="4807585" y="1277277"/>
                  </a:lnTo>
                  <a:lnTo>
                    <a:pt x="4803559" y="1295882"/>
                  </a:lnTo>
                  <a:lnTo>
                    <a:pt x="4792434" y="1310233"/>
                  </a:lnTo>
                  <a:lnTo>
                    <a:pt x="4775619" y="1319466"/>
                  </a:lnTo>
                  <a:lnTo>
                    <a:pt x="4754550" y="1322730"/>
                  </a:lnTo>
                  <a:lnTo>
                    <a:pt x="4729264" y="1319415"/>
                  </a:lnTo>
                  <a:lnTo>
                    <a:pt x="4707966" y="1310982"/>
                  </a:lnTo>
                  <a:lnTo>
                    <a:pt x="4690630" y="1299718"/>
                  </a:lnTo>
                  <a:lnTo>
                    <a:pt x="4677283" y="1287881"/>
                  </a:lnTo>
                  <a:lnTo>
                    <a:pt x="4669701" y="1318183"/>
                  </a:lnTo>
                  <a:lnTo>
                    <a:pt x="4682744" y="1329550"/>
                  </a:lnTo>
                  <a:lnTo>
                    <a:pt x="4701337" y="1339773"/>
                  </a:lnTo>
                  <a:lnTo>
                    <a:pt x="4725314" y="1347152"/>
                  </a:lnTo>
                  <a:lnTo>
                    <a:pt x="4754550" y="1349997"/>
                  </a:lnTo>
                  <a:lnTo>
                    <a:pt x="4786350" y="1345196"/>
                  </a:lnTo>
                  <a:lnTo>
                    <a:pt x="4813452" y="1330871"/>
                  </a:lnTo>
                  <a:lnTo>
                    <a:pt x="4832324" y="1307172"/>
                  </a:lnTo>
                  <a:lnTo>
                    <a:pt x="4839411" y="1274254"/>
                  </a:lnTo>
                  <a:close/>
                </a:path>
                <a:path w="4839970" h="1350010">
                  <a:moveTo>
                    <a:pt x="4839411" y="824255"/>
                  </a:moveTo>
                  <a:lnTo>
                    <a:pt x="4819713" y="774433"/>
                  </a:lnTo>
                  <a:lnTo>
                    <a:pt x="4759096" y="743940"/>
                  </a:lnTo>
                  <a:lnTo>
                    <a:pt x="4734661" y="735164"/>
                  </a:lnTo>
                  <a:lnTo>
                    <a:pt x="4719320" y="724814"/>
                  </a:lnTo>
                  <a:lnTo>
                    <a:pt x="4711370" y="713041"/>
                  </a:lnTo>
                  <a:lnTo>
                    <a:pt x="4709096" y="699998"/>
                  </a:lnTo>
                  <a:lnTo>
                    <a:pt x="4712436" y="684491"/>
                  </a:lnTo>
                  <a:lnTo>
                    <a:pt x="4722165" y="672541"/>
                  </a:lnTo>
                  <a:lnTo>
                    <a:pt x="4737862" y="664845"/>
                  </a:lnTo>
                  <a:lnTo>
                    <a:pt x="4759096" y="662127"/>
                  </a:lnTo>
                  <a:lnTo>
                    <a:pt x="4774539" y="663968"/>
                  </a:lnTo>
                  <a:lnTo>
                    <a:pt x="4790541" y="668947"/>
                  </a:lnTo>
                  <a:lnTo>
                    <a:pt x="4805972" y="676186"/>
                  </a:lnTo>
                  <a:lnTo>
                    <a:pt x="4819701" y="684860"/>
                  </a:lnTo>
                  <a:lnTo>
                    <a:pt x="4827282" y="657580"/>
                  </a:lnTo>
                  <a:lnTo>
                    <a:pt x="4814925" y="649554"/>
                  </a:lnTo>
                  <a:lnTo>
                    <a:pt x="4798873" y="642239"/>
                  </a:lnTo>
                  <a:lnTo>
                    <a:pt x="4779975" y="636905"/>
                  </a:lnTo>
                  <a:lnTo>
                    <a:pt x="4759096" y="634847"/>
                  </a:lnTo>
                  <a:lnTo>
                    <a:pt x="4723943" y="640130"/>
                  </a:lnTo>
                  <a:lnTo>
                    <a:pt x="4698301" y="654354"/>
                  </a:lnTo>
                  <a:lnTo>
                    <a:pt x="4682604" y="675119"/>
                  </a:lnTo>
                  <a:lnTo>
                    <a:pt x="4677283" y="699998"/>
                  </a:lnTo>
                  <a:lnTo>
                    <a:pt x="4681563" y="725233"/>
                  </a:lnTo>
                  <a:lnTo>
                    <a:pt x="4694517" y="746213"/>
                  </a:lnTo>
                  <a:lnTo>
                    <a:pt x="4716272" y="762647"/>
                  </a:lnTo>
                  <a:lnTo>
                    <a:pt x="4746980" y="774242"/>
                  </a:lnTo>
                  <a:lnTo>
                    <a:pt x="4776902" y="784656"/>
                  </a:lnTo>
                  <a:lnTo>
                    <a:pt x="4795456" y="796213"/>
                  </a:lnTo>
                  <a:lnTo>
                    <a:pt x="4804930" y="810044"/>
                  </a:lnTo>
                  <a:lnTo>
                    <a:pt x="4807585" y="827278"/>
                  </a:lnTo>
                  <a:lnTo>
                    <a:pt x="4803559" y="845883"/>
                  </a:lnTo>
                  <a:lnTo>
                    <a:pt x="4792434" y="860234"/>
                  </a:lnTo>
                  <a:lnTo>
                    <a:pt x="4775619" y="869467"/>
                  </a:lnTo>
                  <a:lnTo>
                    <a:pt x="4754550" y="872731"/>
                  </a:lnTo>
                  <a:lnTo>
                    <a:pt x="4729264" y="869632"/>
                  </a:lnTo>
                  <a:lnTo>
                    <a:pt x="4707966" y="861555"/>
                  </a:lnTo>
                  <a:lnTo>
                    <a:pt x="4690630" y="850353"/>
                  </a:lnTo>
                  <a:lnTo>
                    <a:pt x="4677283" y="837882"/>
                  </a:lnTo>
                  <a:lnTo>
                    <a:pt x="4669701" y="868184"/>
                  </a:lnTo>
                  <a:lnTo>
                    <a:pt x="4682744" y="879551"/>
                  </a:lnTo>
                  <a:lnTo>
                    <a:pt x="4701337" y="889774"/>
                  </a:lnTo>
                  <a:lnTo>
                    <a:pt x="4725314" y="897153"/>
                  </a:lnTo>
                  <a:lnTo>
                    <a:pt x="4754550" y="899998"/>
                  </a:lnTo>
                  <a:lnTo>
                    <a:pt x="4786350" y="895197"/>
                  </a:lnTo>
                  <a:lnTo>
                    <a:pt x="4813452" y="880872"/>
                  </a:lnTo>
                  <a:lnTo>
                    <a:pt x="4832324" y="857173"/>
                  </a:lnTo>
                  <a:lnTo>
                    <a:pt x="4839411" y="824255"/>
                  </a:lnTo>
                  <a:close/>
                </a:path>
              </a:pathLst>
            </a:custGeom>
            <a:solidFill>
              <a:srgbClr val="15151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7061271" y="4389473"/>
              <a:ext cx="1123315" cy="167005"/>
            </a:xfrm>
            <a:custGeom>
              <a:avLst/>
              <a:gdLst/>
              <a:ahLst/>
              <a:cxnLst/>
              <a:rect l="l" t="t" r="r" b="b"/>
              <a:pathLst>
                <a:path w="1123315" h="167004">
                  <a:moveTo>
                    <a:pt x="1122730" y="0"/>
                  </a:moveTo>
                  <a:lnTo>
                    <a:pt x="0" y="0"/>
                  </a:lnTo>
                  <a:lnTo>
                    <a:pt x="0" y="166671"/>
                  </a:lnTo>
                  <a:lnTo>
                    <a:pt x="972728" y="166671"/>
                  </a:lnTo>
                  <a:lnTo>
                    <a:pt x="1122730" y="0"/>
                  </a:lnTo>
                  <a:close/>
                </a:path>
              </a:pathLst>
            </a:custGeom>
            <a:solidFill>
              <a:srgbClr val="64646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061275" y="4831902"/>
              <a:ext cx="948690" cy="1357630"/>
            </a:xfrm>
            <a:custGeom>
              <a:avLst/>
              <a:gdLst/>
              <a:ahLst/>
              <a:cxnLst/>
              <a:rect l="l" t="t" r="r" b="b"/>
              <a:pathLst>
                <a:path w="948690" h="1357629">
                  <a:moveTo>
                    <a:pt x="948482" y="0"/>
                  </a:moveTo>
                  <a:lnTo>
                    <a:pt x="725752" y="0"/>
                  </a:lnTo>
                  <a:lnTo>
                    <a:pt x="168176" y="622727"/>
                  </a:lnTo>
                  <a:lnTo>
                    <a:pt x="168176" y="0"/>
                  </a:lnTo>
                  <a:lnTo>
                    <a:pt x="0" y="0"/>
                  </a:lnTo>
                  <a:lnTo>
                    <a:pt x="0" y="1357573"/>
                  </a:lnTo>
                  <a:lnTo>
                    <a:pt x="168176" y="1357573"/>
                  </a:lnTo>
                  <a:lnTo>
                    <a:pt x="168176" y="987882"/>
                  </a:lnTo>
                  <a:lnTo>
                    <a:pt x="166660" y="986367"/>
                  </a:lnTo>
                  <a:lnTo>
                    <a:pt x="168176" y="986367"/>
                  </a:lnTo>
                  <a:lnTo>
                    <a:pt x="168176" y="740906"/>
                  </a:lnTo>
                  <a:lnTo>
                    <a:pt x="725752" y="1357573"/>
                  </a:lnTo>
                  <a:lnTo>
                    <a:pt x="948482" y="1357573"/>
                  </a:lnTo>
                  <a:lnTo>
                    <a:pt x="337877" y="681817"/>
                  </a:lnTo>
                  <a:lnTo>
                    <a:pt x="948482" y="0"/>
                  </a:lnTo>
                  <a:close/>
                </a:path>
              </a:pathLst>
            </a:custGeom>
            <a:solidFill>
              <a:srgbClr val="15151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986438" y="10175753"/>
            <a:ext cx="847090" cy="436245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5"/>
              </a:spcBef>
            </a:pPr>
            <a:r>
              <a:rPr sz="1500" spc="225" dirty="0">
                <a:solidFill>
                  <a:srgbClr val="221F1F"/>
                </a:solidFill>
                <a:latin typeface="Geometr415 Lt BT"/>
                <a:cs typeface="Geometr415 Lt BT"/>
              </a:rPr>
              <a:t>SILVER </a:t>
            </a:r>
            <a:endParaRPr sz="1500">
              <a:latin typeface="Geometr415 Lt BT"/>
              <a:cs typeface="Geometr415 Lt BT"/>
            </a:endParaRPr>
          </a:p>
          <a:p>
            <a:pPr algn="ctr">
              <a:lnSpc>
                <a:spcPct val="100000"/>
              </a:lnSpc>
              <a:spcBef>
                <a:spcPts val="635"/>
              </a:spcBef>
            </a:pPr>
            <a:r>
              <a:rPr sz="700" spc="130" dirty="0">
                <a:solidFill>
                  <a:srgbClr val="221F1F"/>
                </a:solidFill>
                <a:latin typeface="Geometr415 Lt BT"/>
                <a:cs typeface="Geometr415 Lt BT"/>
              </a:rPr>
              <a:t>SPONSOR </a:t>
            </a:r>
            <a:endParaRPr sz="700">
              <a:latin typeface="Geometr415 Lt BT"/>
              <a:cs typeface="Geometr415 Lt BT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295835" y="10179606"/>
            <a:ext cx="1030804" cy="449081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986438" y="10175753"/>
            <a:ext cx="847090" cy="436245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5"/>
              </a:spcBef>
            </a:pPr>
            <a:r>
              <a:rPr sz="1500" spc="225" dirty="0">
                <a:solidFill>
                  <a:srgbClr val="221F1F"/>
                </a:solidFill>
                <a:latin typeface="Geometr415 Lt BT"/>
                <a:cs typeface="Geometr415 Lt BT"/>
              </a:rPr>
              <a:t>SILVER </a:t>
            </a:r>
            <a:endParaRPr sz="1500">
              <a:latin typeface="Geometr415 Lt BT"/>
              <a:cs typeface="Geometr415 Lt BT"/>
            </a:endParaRPr>
          </a:p>
          <a:p>
            <a:pPr algn="ctr">
              <a:lnSpc>
                <a:spcPct val="100000"/>
              </a:lnSpc>
              <a:spcBef>
                <a:spcPts val="635"/>
              </a:spcBef>
            </a:pPr>
            <a:r>
              <a:rPr sz="700" spc="130" dirty="0">
                <a:solidFill>
                  <a:srgbClr val="221F1F"/>
                </a:solidFill>
                <a:latin typeface="Geometr415 Lt BT"/>
                <a:cs typeface="Geometr415 Lt BT"/>
              </a:rPr>
              <a:t>SPONSOR </a:t>
            </a:r>
            <a:endParaRPr sz="700">
              <a:latin typeface="Geometr415 Lt BT"/>
              <a:cs typeface="Geometr415 Lt BT"/>
            </a:endParaRPr>
          </a:p>
        </p:txBody>
      </p:sp>
      <p:pic>
        <p:nvPicPr>
          <p:cNvPr id="9" name="object 2">
            <a:extLst>
              <a:ext uri="{FF2B5EF4-FFF2-40B4-BE49-F238E27FC236}">
                <a16:creationId xmlns:a16="http://schemas.microsoft.com/office/drawing/2014/main" id="{CCE82354-4544-75E5-42B6-6442789CEBAB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01741" y="660758"/>
            <a:ext cx="7700585" cy="9965463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1" y="-1"/>
            <a:ext cx="20104069" cy="11286982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5689632" y="1410864"/>
            <a:ext cx="8725535" cy="229997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104900" marR="1097280" algn="ctr">
              <a:lnSpc>
                <a:spcPct val="130600"/>
              </a:lnSpc>
              <a:spcBef>
                <a:spcPts val="90"/>
              </a:spcBef>
              <a:tabLst>
                <a:tab pos="1567815" algn="l"/>
                <a:tab pos="1914525" algn="l"/>
                <a:tab pos="2902585" algn="l"/>
                <a:tab pos="3232785" algn="l"/>
                <a:tab pos="3515995" algn="l"/>
                <a:tab pos="4745990" algn="l"/>
                <a:tab pos="6658609" algn="l"/>
              </a:tabLst>
            </a:pPr>
            <a:r>
              <a:rPr sz="2100" spc="270" dirty="0">
                <a:solidFill>
                  <a:srgbClr val="1D1C1A"/>
                </a:solidFill>
                <a:latin typeface="Geometr415 Lt BT"/>
                <a:cs typeface="Geometr415 Lt BT"/>
              </a:rPr>
              <a:t>THE</a:t>
            </a:r>
            <a:r>
              <a:rPr sz="2100" dirty="0">
                <a:solidFill>
                  <a:srgbClr val="1D1C1A"/>
                </a:solidFill>
                <a:latin typeface="Geometr415 Lt BT"/>
                <a:cs typeface="Geometr415 Lt BT"/>
              </a:rPr>
              <a:t>	</a:t>
            </a:r>
            <a:r>
              <a:rPr sz="2100" spc="355" dirty="0">
                <a:solidFill>
                  <a:srgbClr val="1D1C1A"/>
                </a:solidFill>
                <a:latin typeface="Geometr415 Lt BT"/>
                <a:cs typeface="Geometr415 Lt BT"/>
              </a:rPr>
              <a:t>ISRAEL</a:t>
            </a:r>
            <a:r>
              <a:rPr sz="2100" dirty="0">
                <a:solidFill>
                  <a:srgbClr val="1D1C1A"/>
                </a:solidFill>
                <a:latin typeface="Geometr415 Lt BT"/>
                <a:cs typeface="Geometr415 Lt BT"/>
              </a:rPr>
              <a:t>	</a:t>
            </a:r>
            <a:r>
              <a:rPr sz="2100" spc="355" dirty="0">
                <a:solidFill>
                  <a:srgbClr val="1D1C1A"/>
                </a:solidFill>
                <a:latin typeface="Geometr415 Lt BT"/>
                <a:cs typeface="Geometr415 Lt BT"/>
              </a:rPr>
              <a:t>CANCER</a:t>
            </a:r>
            <a:r>
              <a:rPr sz="2100" dirty="0">
                <a:solidFill>
                  <a:srgbClr val="1D1C1A"/>
                </a:solidFill>
                <a:latin typeface="Geometr415 Lt BT"/>
                <a:cs typeface="Geometr415 Lt BT"/>
              </a:rPr>
              <a:t>	</a:t>
            </a:r>
            <a:r>
              <a:rPr sz="2100" spc="370" dirty="0">
                <a:solidFill>
                  <a:srgbClr val="1D1C1A"/>
                </a:solidFill>
                <a:latin typeface="Geometr415 Lt BT"/>
                <a:cs typeface="Geometr415 Lt BT"/>
              </a:rPr>
              <a:t>RESEARCH</a:t>
            </a:r>
            <a:r>
              <a:rPr sz="2100" dirty="0">
                <a:solidFill>
                  <a:srgbClr val="1D1C1A"/>
                </a:solidFill>
                <a:latin typeface="Geometr415 Lt BT"/>
                <a:cs typeface="Geometr415 Lt BT"/>
              </a:rPr>
              <a:t>	</a:t>
            </a:r>
            <a:r>
              <a:rPr sz="2100" spc="310" dirty="0">
                <a:solidFill>
                  <a:srgbClr val="1D1C1A"/>
                </a:solidFill>
                <a:latin typeface="Geometr415 Lt BT"/>
                <a:cs typeface="Geometr415 Lt BT"/>
              </a:rPr>
              <a:t>FUND </a:t>
            </a:r>
            <a:r>
              <a:rPr sz="2100" spc="195" dirty="0">
                <a:solidFill>
                  <a:srgbClr val="1D1C1A"/>
                </a:solidFill>
                <a:latin typeface="Geometr415 Lt BT"/>
                <a:cs typeface="Geometr415 Lt BT"/>
              </a:rPr>
              <a:t>IS</a:t>
            </a:r>
            <a:r>
              <a:rPr sz="2100" dirty="0">
                <a:solidFill>
                  <a:srgbClr val="1D1C1A"/>
                </a:solidFill>
                <a:latin typeface="Geometr415 Lt BT"/>
                <a:cs typeface="Geometr415 Lt BT"/>
              </a:rPr>
              <a:t>	</a:t>
            </a:r>
            <a:r>
              <a:rPr sz="2100" spc="340" dirty="0">
                <a:solidFill>
                  <a:srgbClr val="1D1C1A"/>
                </a:solidFill>
                <a:latin typeface="Geometr415 Lt BT"/>
                <a:cs typeface="Geometr415 Lt BT"/>
              </a:rPr>
              <a:t>PROUD</a:t>
            </a:r>
            <a:r>
              <a:rPr sz="2100" dirty="0">
                <a:solidFill>
                  <a:srgbClr val="1D1C1A"/>
                </a:solidFill>
                <a:latin typeface="Geometr415 Lt BT"/>
                <a:cs typeface="Geometr415 Lt BT"/>
              </a:rPr>
              <a:t>	</a:t>
            </a:r>
            <a:r>
              <a:rPr sz="2100" spc="200" dirty="0">
                <a:solidFill>
                  <a:srgbClr val="1D1C1A"/>
                </a:solidFill>
                <a:latin typeface="Geometr415 Lt BT"/>
                <a:cs typeface="Geometr415 Lt BT"/>
              </a:rPr>
              <a:t>TO</a:t>
            </a:r>
            <a:r>
              <a:rPr sz="2100" dirty="0">
                <a:solidFill>
                  <a:srgbClr val="1D1C1A"/>
                </a:solidFill>
                <a:latin typeface="Geometr415 Lt BT"/>
                <a:cs typeface="Geometr415 Lt BT"/>
              </a:rPr>
              <a:t>	</a:t>
            </a:r>
            <a:r>
              <a:rPr sz="2100" spc="365" dirty="0">
                <a:solidFill>
                  <a:srgbClr val="1D1C1A"/>
                </a:solidFill>
                <a:latin typeface="Geometr415 Lt BT"/>
                <a:cs typeface="Geometr415 Lt BT"/>
              </a:rPr>
              <a:t>PRESENT </a:t>
            </a:r>
            <a:endParaRPr sz="2100">
              <a:latin typeface="Geometr415 Lt BT"/>
              <a:cs typeface="Geometr415 Lt BT"/>
            </a:endParaRPr>
          </a:p>
          <a:p>
            <a:pPr>
              <a:lnSpc>
                <a:spcPct val="100000"/>
              </a:lnSpc>
            </a:pPr>
            <a:endParaRPr sz="2500">
              <a:latin typeface="Geometr415 Lt BT"/>
              <a:cs typeface="Geometr415 Lt BT"/>
            </a:endParaRPr>
          </a:p>
          <a:p>
            <a:pPr marL="12065" marR="5080" algn="ctr">
              <a:lnSpc>
                <a:spcPct val="130600"/>
              </a:lnSpc>
              <a:spcBef>
                <a:spcPts val="1750"/>
              </a:spcBef>
              <a:tabLst>
                <a:tab pos="1087755" algn="l"/>
                <a:tab pos="1319530" algn="l"/>
                <a:tab pos="1978025" algn="l"/>
                <a:tab pos="2562860" algn="l"/>
                <a:tab pos="3230880" algn="l"/>
                <a:tab pos="3636010" algn="l"/>
                <a:tab pos="3815715" algn="l"/>
                <a:tab pos="5989320" algn="l"/>
                <a:tab pos="6801484" algn="l"/>
                <a:tab pos="7331075" algn="l"/>
              </a:tabLst>
            </a:pPr>
            <a:r>
              <a:rPr sz="2100" spc="340" dirty="0">
                <a:solidFill>
                  <a:srgbClr val="1D1C1A"/>
                </a:solidFill>
                <a:latin typeface="Geometr415 Lt BT"/>
                <a:cs typeface="Geometr415 Lt BT"/>
              </a:rPr>
              <a:t>FONDS</a:t>
            </a:r>
            <a:r>
              <a:rPr sz="2100" dirty="0">
                <a:solidFill>
                  <a:srgbClr val="1D1C1A"/>
                </a:solidFill>
                <a:latin typeface="Geometr415 Lt BT"/>
                <a:cs typeface="Geometr415 Lt BT"/>
              </a:rPr>
              <a:t>	</a:t>
            </a:r>
            <a:r>
              <a:rPr sz="2100" spc="375" dirty="0">
                <a:solidFill>
                  <a:srgbClr val="1D1C1A"/>
                </a:solidFill>
                <a:latin typeface="Geometr415 Lt BT"/>
                <a:cs typeface="Geometr415 Lt BT"/>
              </a:rPr>
              <a:t>ISRAÉLIEN</a:t>
            </a:r>
            <a:r>
              <a:rPr sz="2100" dirty="0">
                <a:solidFill>
                  <a:srgbClr val="1D1C1A"/>
                </a:solidFill>
                <a:latin typeface="Geometr415 Lt BT"/>
                <a:cs typeface="Geometr415 Lt BT"/>
              </a:rPr>
              <a:t>	</a:t>
            </a:r>
            <a:r>
              <a:rPr sz="2100" spc="200" dirty="0">
                <a:solidFill>
                  <a:srgbClr val="1D1C1A"/>
                </a:solidFill>
                <a:latin typeface="Geometr415 Lt BT"/>
                <a:cs typeface="Geometr415 Lt BT"/>
              </a:rPr>
              <a:t>DE</a:t>
            </a:r>
            <a:r>
              <a:rPr sz="2100" dirty="0">
                <a:solidFill>
                  <a:srgbClr val="1D1C1A"/>
                </a:solidFill>
                <a:latin typeface="Geometr415 Lt BT"/>
                <a:cs typeface="Geometr415 Lt BT"/>
              </a:rPr>
              <a:t>		</a:t>
            </a:r>
            <a:r>
              <a:rPr sz="2100" spc="380" dirty="0">
                <a:solidFill>
                  <a:srgbClr val="1D1C1A"/>
                </a:solidFill>
                <a:latin typeface="Geometr415 Lt BT"/>
                <a:cs typeface="Geometr415 Lt BT"/>
              </a:rPr>
              <a:t>RECHERCHE</a:t>
            </a:r>
            <a:r>
              <a:rPr sz="2100" dirty="0">
                <a:solidFill>
                  <a:srgbClr val="1D1C1A"/>
                </a:solidFill>
                <a:latin typeface="Geometr415 Lt BT"/>
                <a:cs typeface="Geometr415 Lt BT"/>
              </a:rPr>
              <a:t>	</a:t>
            </a:r>
            <a:r>
              <a:rPr sz="2100" spc="270" dirty="0">
                <a:solidFill>
                  <a:srgbClr val="1D1C1A"/>
                </a:solidFill>
                <a:latin typeface="Geometr415 Lt BT"/>
                <a:cs typeface="Geometr415 Lt BT"/>
              </a:rPr>
              <a:t>SUR</a:t>
            </a:r>
            <a:r>
              <a:rPr sz="2100" dirty="0">
                <a:solidFill>
                  <a:srgbClr val="1D1C1A"/>
                </a:solidFill>
                <a:latin typeface="Geometr415 Lt BT"/>
                <a:cs typeface="Geometr415 Lt BT"/>
              </a:rPr>
              <a:t>	</a:t>
            </a:r>
            <a:r>
              <a:rPr sz="2100" spc="195" dirty="0">
                <a:solidFill>
                  <a:srgbClr val="1D1C1A"/>
                </a:solidFill>
                <a:latin typeface="Geometr415 Lt BT"/>
                <a:cs typeface="Geometr415 Lt BT"/>
              </a:rPr>
              <a:t>LE</a:t>
            </a:r>
            <a:r>
              <a:rPr sz="2100" dirty="0">
                <a:solidFill>
                  <a:srgbClr val="1D1C1A"/>
                </a:solidFill>
                <a:latin typeface="Geometr415 Lt BT"/>
                <a:cs typeface="Geometr415 Lt BT"/>
              </a:rPr>
              <a:t>	</a:t>
            </a:r>
            <a:r>
              <a:rPr sz="2100" spc="355" dirty="0">
                <a:solidFill>
                  <a:srgbClr val="1D1C1A"/>
                </a:solidFill>
                <a:latin typeface="Geometr415 Lt BT"/>
                <a:cs typeface="Geometr415 Lt BT"/>
              </a:rPr>
              <a:t>CANCER </a:t>
            </a:r>
            <a:r>
              <a:rPr sz="2100" spc="310" dirty="0">
                <a:solidFill>
                  <a:srgbClr val="1D1C1A"/>
                </a:solidFill>
                <a:latin typeface="Geometr415 Lt BT"/>
                <a:cs typeface="Geometr415 Lt BT"/>
              </a:rPr>
              <a:t>SONT</a:t>
            </a:r>
            <a:r>
              <a:rPr sz="2100" dirty="0">
                <a:solidFill>
                  <a:srgbClr val="1D1C1A"/>
                </a:solidFill>
                <a:latin typeface="Geometr415 Lt BT"/>
                <a:cs typeface="Geometr415 Lt BT"/>
              </a:rPr>
              <a:t>	</a:t>
            </a:r>
            <a:r>
              <a:rPr sz="2100" spc="305" dirty="0">
                <a:solidFill>
                  <a:srgbClr val="1D1C1A"/>
                </a:solidFill>
                <a:latin typeface="Geometr415 Lt BT"/>
                <a:cs typeface="Geometr415 Lt BT"/>
              </a:rPr>
              <a:t>FIER</a:t>
            </a:r>
            <a:r>
              <a:rPr sz="2100" dirty="0">
                <a:solidFill>
                  <a:srgbClr val="1D1C1A"/>
                </a:solidFill>
                <a:latin typeface="Geometr415 Lt BT"/>
                <a:cs typeface="Geometr415 Lt BT"/>
              </a:rPr>
              <a:t>	</a:t>
            </a:r>
            <a:r>
              <a:rPr sz="2100" spc="200" dirty="0">
                <a:solidFill>
                  <a:srgbClr val="1D1C1A"/>
                </a:solidFill>
                <a:latin typeface="Geometr415 Lt BT"/>
                <a:cs typeface="Geometr415 Lt BT"/>
              </a:rPr>
              <a:t>DE</a:t>
            </a:r>
            <a:r>
              <a:rPr sz="2100" dirty="0">
                <a:solidFill>
                  <a:srgbClr val="1D1C1A"/>
                </a:solidFill>
                <a:latin typeface="Geometr415 Lt BT"/>
                <a:cs typeface="Geometr415 Lt BT"/>
              </a:rPr>
              <a:t>	</a:t>
            </a:r>
            <a:r>
              <a:rPr sz="2100" spc="310" dirty="0">
                <a:solidFill>
                  <a:srgbClr val="1D1C1A"/>
                </a:solidFill>
                <a:latin typeface="Geometr415 Lt BT"/>
                <a:cs typeface="Geometr415 Lt BT"/>
              </a:rPr>
              <a:t>VOUS</a:t>
            </a:r>
            <a:r>
              <a:rPr sz="2100" dirty="0">
                <a:solidFill>
                  <a:srgbClr val="1D1C1A"/>
                </a:solidFill>
                <a:latin typeface="Geometr415 Lt BT"/>
                <a:cs typeface="Geometr415 Lt BT"/>
              </a:rPr>
              <a:t>	</a:t>
            </a:r>
            <a:r>
              <a:rPr sz="2100" spc="380" dirty="0">
                <a:solidFill>
                  <a:srgbClr val="1D1C1A"/>
                </a:solidFill>
                <a:latin typeface="Geometr415 Lt BT"/>
                <a:cs typeface="Geometr415 Lt BT"/>
              </a:rPr>
              <a:t>PRÉSENTER </a:t>
            </a:r>
            <a:endParaRPr sz="2100">
              <a:latin typeface="Geometr415 Lt BT"/>
              <a:cs typeface="Geometr415 Lt BT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5735766" y="2552074"/>
            <a:ext cx="8632825" cy="7702550"/>
            <a:chOff x="5735766" y="2552074"/>
            <a:chExt cx="8632825" cy="7702550"/>
          </a:xfrm>
        </p:grpSpPr>
        <p:sp>
          <p:nvSpPr>
            <p:cNvPr id="5" name="object 5"/>
            <p:cNvSpPr/>
            <p:nvPr/>
          </p:nvSpPr>
          <p:spPr>
            <a:xfrm>
              <a:off x="5735766" y="2553380"/>
              <a:ext cx="8632825" cy="0"/>
            </a:xfrm>
            <a:custGeom>
              <a:avLst/>
              <a:gdLst/>
              <a:ahLst/>
              <a:cxnLst/>
              <a:rect l="l" t="t" r="r" b="b"/>
              <a:pathLst>
                <a:path w="8632825">
                  <a:moveTo>
                    <a:pt x="863221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735766" y="6357759"/>
              <a:ext cx="8632825" cy="0"/>
            </a:xfrm>
            <a:custGeom>
              <a:avLst/>
              <a:gdLst/>
              <a:ahLst/>
              <a:cxnLst/>
              <a:rect l="l" t="t" r="r" b="b"/>
              <a:pathLst>
                <a:path w="8632825">
                  <a:moveTo>
                    <a:pt x="8632210" y="0"/>
                  </a:moveTo>
                  <a:lnTo>
                    <a:pt x="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331316" y="9626671"/>
              <a:ext cx="1441109" cy="627835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1737848" y="10950302"/>
            <a:ext cx="62865" cy="1638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900" dirty="0">
                <a:latin typeface="Calibri"/>
                <a:cs typeface="Calibri"/>
              </a:rPr>
              <a:t>!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978936" y="5690306"/>
            <a:ext cx="2196465" cy="35179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2100" spc="380" dirty="0">
                <a:solidFill>
                  <a:srgbClr val="1D1C1A"/>
                </a:solidFill>
                <a:latin typeface="Geometr415 Lt BT"/>
                <a:cs typeface="Geometr415 Lt BT"/>
              </a:rPr>
              <a:t>HONOURING </a:t>
            </a:r>
            <a:endParaRPr sz="2100">
              <a:latin typeface="Geometr415 Lt BT"/>
              <a:cs typeface="Geometr415 Lt BT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9413033" y="5690306"/>
            <a:ext cx="3711575" cy="35179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  <a:tabLst>
                <a:tab pos="466090" algn="l"/>
                <a:tab pos="1062355" algn="l"/>
                <a:tab pos="3245485" algn="l"/>
              </a:tabLst>
            </a:pPr>
            <a:r>
              <a:rPr sz="2100" spc="-50" dirty="0">
                <a:solidFill>
                  <a:srgbClr val="1D1C1A"/>
                </a:solidFill>
                <a:latin typeface="Geometr415 Lt BT"/>
                <a:cs typeface="Geometr415 Lt BT"/>
              </a:rPr>
              <a:t>|</a:t>
            </a:r>
            <a:r>
              <a:rPr sz="2100" dirty="0">
                <a:solidFill>
                  <a:srgbClr val="1D1C1A"/>
                </a:solidFill>
                <a:latin typeface="Geometr415 Lt BT"/>
                <a:cs typeface="Geometr415 Lt BT"/>
              </a:rPr>
              <a:t>	</a:t>
            </a:r>
            <a:r>
              <a:rPr sz="2100" spc="200" dirty="0">
                <a:solidFill>
                  <a:srgbClr val="1D1C1A"/>
                </a:solidFill>
                <a:latin typeface="Geometr415 Lt BT"/>
                <a:cs typeface="Geometr415 Lt BT"/>
              </a:rPr>
              <a:t>EN</a:t>
            </a:r>
            <a:r>
              <a:rPr sz="2100" dirty="0">
                <a:solidFill>
                  <a:srgbClr val="1D1C1A"/>
                </a:solidFill>
                <a:latin typeface="Geometr415 Lt BT"/>
                <a:cs typeface="Geometr415 Lt BT"/>
              </a:rPr>
              <a:t>	</a:t>
            </a:r>
            <a:r>
              <a:rPr sz="2100" spc="380" dirty="0">
                <a:solidFill>
                  <a:srgbClr val="1D1C1A"/>
                </a:solidFill>
                <a:latin typeface="Geometr415 Lt BT"/>
                <a:cs typeface="Geometr415 Lt BT"/>
              </a:rPr>
              <a:t>L’HONNEUR</a:t>
            </a:r>
            <a:r>
              <a:rPr sz="2100" dirty="0">
                <a:solidFill>
                  <a:srgbClr val="1D1C1A"/>
                </a:solidFill>
                <a:latin typeface="Geometr415 Lt BT"/>
                <a:cs typeface="Geometr415 Lt BT"/>
              </a:rPr>
              <a:t>	</a:t>
            </a:r>
            <a:r>
              <a:rPr sz="2100" spc="200" dirty="0">
                <a:solidFill>
                  <a:srgbClr val="1D1C1A"/>
                </a:solidFill>
                <a:latin typeface="Geometr415 Lt BT"/>
                <a:cs typeface="Geometr415 Lt BT"/>
              </a:rPr>
              <a:t>DE </a:t>
            </a:r>
            <a:endParaRPr sz="2100">
              <a:latin typeface="Geometr415 Lt BT"/>
              <a:cs typeface="Geometr415 Lt BT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115886" y="4281878"/>
            <a:ext cx="5786755" cy="56515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tabLst>
                <a:tab pos="2417445" algn="l"/>
              </a:tabLst>
            </a:pPr>
            <a:r>
              <a:rPr sz="3500" dirty="0">
                <a:solidFill>
                  <a:srgbClr val="1D1C1A"/>
                </a:solidFill>
                <a:latin typeface="Geometr415 Lt BT"/>
                <a:cs typeface="Geometr415 Lt BT"/>
              </a:rPr>
              <a:t>H</a:t>
            </a:r>
            <a:r>
              <a:rPr sz="3500" spc="-275" dirty="0">
                <a:solidFill>
                  <a:srgbClr val="1D1C1A"/>
                </a:solidFill>
                <a:latin typeface="Geometr415 Lt BT"/>
                <a:cs typeface="Geometr415 Lt BT"/>
              </a:rPr>
              <a:t> </a:t>
            </a:r>
            <a:r>
              <a:rPr sz="3500" dirty="0">
                <a:solidFill>
                  <a:srgbClr val="1D1C1A"/>
                </a:solidFill>
                <a:latin typeface="Geometr415 Lt BT"/>
                <a:cs typeface="Geometr415 Lt BT"/>
              </a:rPr>
              <a:t>A</a:t>
            </a:r>
            <a:r>
              <a:rPr sz="3500" spc="-275" dirty="0">
                <a:solidFill>
                  <a:srgbClr val="1D1C1A"/>
                </a:solidFill>
                <a:latin typeface="Geometr415 Lt BT"/>
                <a:cs typeface="Geometr415 Lt BT"/>
              </a:rPr>
              <a:t> </a:t>
            </a:r>
            <a:r>
              <a:rPr sz="3500" dirty="0">
                <a:solidFill>
                  <a:srgbClr val="1D1C1A"/>
                </a:solidFill>
                <a:latin typeface="Geometr415 Lt BT"/>
                <a:cs typeface="Geometr415 Lt BT"/>
              </a:rPr>
              <a:t>Y</a:t>
            </a:r>
            <a:r>
              <a:rPr sz="3500" spc="-275" dirty="0">
                <a:solidFill>
                  <a:srgbClr val="1D1C1A"/>
                </a:solidFill>
                <a:latin typeface="Geometr415 Lt BT"/>
                <a:cs typeface="Geometr415 Lt BT"/>
              </a:rPr>
              <a:t> </a:t>
            </a:r>
            <a:r>
              <a:rPr sz="3500" dirty="0">
                <a:solidFill>
                  <a:srgbClr val="1D1C1A"/>
                </a:solidFill>
                <a:latin typeface="Geometr415 Lt BT"/>
                <a:cs typeface="Geometr415 Lt BT"/>
              </a:rPr>
              <a:t>L</a:t>
            </a:r>
            <a:r>
              <a:rPr sz="3500" spc="-270" dirty="0">
                <a:solidFill>
                  <a:srgbClr val="1D1C1A"/>
                </a:solidFill>
                <a:latin typeface="Geometr415 Lt BT"/>
                <a:cs typeface="Geometr415 Lt BT"/>
              </a:rPr>
              <a:t> </a:t>
            </a:r>
            <a:r>
              <a:rPr sz="3500" dirty="0">
                <a:solidFill>
                  <a:srgbClr val="1D1C1A"/>
                </a:solidFill>
                <a:latin typeface="Geometr415 Lt BT"/>
                <a:cs typeface="Geometr415 Lt BT"/>
              </a:rPr>
              <a:t>E</a:t>
            </a:r>
            <a:r>
              <a:rPr sz="3500" spc="-275" dirty="0">
                <a:solidFill>
                  <a:srgbClr val="1D1C1A"/>
                </a:solidFill>
                <a:latin typeface="Geometr415 Lt BT"/>
                <a:cs typeface="Geometr415 Lt BT"/>
              </a:rPr>
              <a:t> </a:t>
            </a:r>
            <a:r>
              <a:rPr sz="3500" spc="-50" dirty="0">
                <a:solidFill>
                  <a:srgbClr val="1D1C1A"/>
                </a:solidFill>
                <a:latin typeface="Geometr415 Lt BT"/>
                <a:cs typeface="Geometr415 Lt BT"/>
              </a:rPr>
              <a:t>Y</a:t>
            </a:r>
            <a:r>
              <a:rPr sz="3500" dirty="0">
                <a:solidFill>
                  <a:srgbClr val="1D1C1A"/>
                </a:solidFill>
                <a:latin typeface="Geometr415 Lt BT"/>
                <a:cs typeface="Geometr415 Lt BT"/>
              </a:rPr>
              <a:t>	A</a:t>
            </a:r>
            <a:r>
              <a:rPr sz="3500" spc="-270" dirty="0">
                <a:solidFill>
                  <a:srgbClr val="1D1C1A"/>
                </a:solidFill>
                <a:latin typeface="Geometr415 Lt BT"/>
                <a:cs typeface="Geometr415 Lt BT"/>
              </a:rPr>
              <a:t> </a:t>
            </a:r>
            <a:r>
              <a:rPr sz="3500" dirty="0">
                <a:solidFill>
                  <a:srgbClr val="1D1C1A"/>
                </a:solidFill>
                <a:latin typeface="Geometr415 Lt BT"/>
                <a:cs typeface="Geometr415 Lt BT"/>
              </a:rPr>
              <a:t>R</a:t>
            </a:r>
            <a:r>
              <a:rPr sz="3500" spc="-265" dirty="0">
                <a:solidFill>
                  <a:srgbClr val="1D1C1A"/>
                </a:solidFill>
                <a:latin typeface="Geometr415 Lt BT"/>
                <a:cs typeface="Geometr415 Lt BT"/>
              </a:rPr>
              <a:t> </a:t>
            </a:r>
            <a:r>
              <a:rPr sz="3500" dirty="0">
                <a:solidFill>
                  <a:srgbClr val="1D1C1A"/>
                </a:solidFill>
                <a:latin typeface="Geometr415 Lt BT"/>
                <a:cs typeface="Geometr415 Lt BT"/>
              </a:rPr>
              <a:t>C</a:t>
            </a:r>
            <a:r>
              <a:rPr sz="3500" spc="-270" dirty="0">
                <a:solidFill>
                  <a:srgbClr val="1D1C1A"/>
                </a:solidFill>
                <a:latin typeface="Geometr415 Lt BT"/>
                <a:cs typeface="Geometr415 Lt BT"/>
              </a:rPr>
              <a:t> </a:t>
            </a:r>
            <a:r>
              <a:rPr sz="3500" dirty="0">
                <a:solidFill>
                  <a:srgbClr val="1D1C1A"/>
                </a:solidFill>
                <a:latin typeface="Geometr415 Lt BT"/>
                <a:cs typeface="Geometr415 Lt BT"/>
              </a:rPr>
              <a:t>E</a:t>
            </a:r>
            <a:r>
              <a:rPr sz="3500" spc="-265" dirty="0">
                <a:solidFill>
                  <a:srgbClr val="1D1C1A"/>
                </a:solidFill>
                <a:latin typeface="Geometr415 Lt BT"/>
                <a:cs typeface="Geometr415 Lt BT"/>
              </a:rPr>
              <a:t> </a:t>
            </a:r>
            <a:r>
              <a:rPr sz="3500" dirty="0">
                <a:solidFill>
                  <a:srgbClr val="1D1C1A"/>
                </a:solidFill>
                <a:latin typeface="Geometr415 Lt BT"/>
                <a:cs typeface="Geometr415 Lt BT"/>
              </a:rPr>
              <a:t>N</a:t>
            </a:r>
            <a:r>
              <a:rPr sz="3500" spc="-270" dirty="0">
                <a:solidFill>
                  <a:srgbClr val="1D1C1A"/>
                </a:solidFill>
                <a:latin typeface="Geometr415 Lt BT"/>
                <a:cs typeface="Geometr415 Lt BT"/>
              </a:rPr>
              <a:t> </a:t>
            </a:r>
            <a:r>
              <a:rPr sz="3500" dirty="0">
                <a:solidFill>
                  <a:srgbClr val="1D1C1A"/>
                </a:solidFill>
                <a:latin typeface="Geometr415 Lt BT"/>
                <a:cs typeface="Geometr415 Lt BT"/>
              </a:rPr>
              <a:t>E</a:t>
            </a:r>
            <a:r>
              <a:rPr sz="3500" spc="-265" dirty="0">
                <a:solidFill>
                  <a:srgbClr val="1D1C1A"/>
                </a:solidFill>
                <a:latin typeface="Geometr415 Lt BT"/>
                <a:cs typeface="Geometr415 Lt BT"/>
              </a:rPr>
              <a:t> </a:t>
            </a:r>
            <a:r>
              <a:rPr sz="3500" dirty="0">
                <a:solidFill>
                  <a:srgbClr val="1D1C1A"/>
                </a:solidFill>
                <a:latin typeface="Geometr415 Lt BT"/>
                <a:cs typeface="Geometr415 Lt BT"/>
              </a:rPr>
              <a:t>A</a:t>
            </a:r>
            <a:r>
              <a:rPr sz="3500" spc="-270" dirty="0">
                <a:solidFill>
                  <a:srgbClr val="1D1C1A"/>
                </a:solidFill>
                <a:latin typeface="Geometr415 Lt BT"/>
                <a:cs typeface="Geometr415 Lt BT"/>
              </a:rPr>
              <a:t> </a:t>
            </a:r>
            <a:r>
              <a:rPr sz="3500" dirty="0">
                <a:solidFill>
                  <a:srgbClr val="1D1C1A"/>
                </a:solidFill>
                <a:latin typeface="Geometr415 Lt BT"/>
                <a:cs typeface="Geometr415 Lt BT"/>
              </a:rPr>
              <a:t>U</a:t>
            </a:r>
            <a:r>
              <a:rPr sz="3500" spc="-265" dirty="0">
                <a:solidFill>
                  <a:srgbClr val="1D1C1A"/>
                </a:solidFill>
                <a:latin typeface="Geometr415 Lt BT"/>
                <a:cs typeface="Geometr415 Lt BT"/>
              </a:rPr>
              <a:t> </a:t>
            </a:r>
            <a:r>
              <a:rPr sz="3500" spc="-50" dirty="0">
                <a:solidFill>
                  <a:srgbClr val="1D1C1A"/>
                </a:solidFill>
                <a:latin typeface="Geometr415 Lt BT"/>
                <a:cs typeface="Geometr415 Lt BT"/>
              </a:rPr>
              <a:t>X</a:t>
            </a:r>
            <a:endParaRPr sz="3500">
              <a:latin typeface="Geometr415 Lt BT"/>
              <a:cs typeface="Geometr415 Lt BT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799176" y="6640721"/>
            <a:ext cx="8420100" cy="2000885"/>
          </a:xfrm>
          <a:prstGeom prst="rect">
            <a:avLst/>
          </a:prstGeom>
        </p:spPr>
        <p:txBody>
          <a:bodyPr vert="horz" wrap="square" lIns="0" tIns="13652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75"/>
              </a:spcBef>
              <a:tabLst>
                <a:tab pos="1961514" algn="l"/>
              </a:tabLst>
            </a:pPr>
            <a:r>
              <a:rPr sz="3500" dirty="0">
                <a:solidFill>
                  <a:srgbClr val="1D1C1A"/>
                </a:solidFill>
                <a:latin typeface="Geometr415 Lt BT"/>
                <a:cs typeface="Geometr415 Lt BT"/>
              </a:rPr>
              <a:t>A</a:t>
            </a:r>
            <a:r>
              <a:rPr sz="3500" spc="-270" dirty="0">
                <a:solidFill>
                  <a:srgbClr val="1D1C1A"/>
                </a:solidFill>
                <a:latin typeface="Geometr415 Lt BT"/>
                <a:cs typeface="Geometr415 Lt BT"/>
              </a:rPr>
              <a:t> </a:t>
            </a:r>
            <a:r>
              <a:rPr sz="3500" dirty="0">
                <a:solidFill>
                  <a:srgbClr val="1D1C1A"/>
                </a:solidFill>
                <a:latin typeface="Geometr415 Lt BT"/>
                <a:cs typeface="Geometr415 Lt BT"/>
              </a:rPr>
              <a:t>N</a:t>
            </a:r>
            <a:r>
              <a:rPr sz="3500" spc="-270" dirty="0">
                <a:solidFill>
                  <a:srgbClr val="1D1C1A"/>
                </a:solidFill>
                <a:latin typeface="Geometr415 Lt BT"/>
                <a:cs typeface="Geometr415 Lt BT"/>
              </a:rPr>
              <a:t> </a:t>
            </a:r>
            <a:r>
              <a:rPr sz="3500" dirty="0">
                <a:solidFill>
                  <a:srgbClr val="1D1C1A"/>
                </a:solidFill>
                <a:latin typeface="Geometr415 Lt BT"/>
                <a:cs typeface="Geometr415 Lt BT"/>
              </a:rPr>
              <a:t>Z</a:t>
            </a:r>
            <a:r>
              <a:rPr sz="3500" spc="-270" dirty="0">
                <a:solidFill>
                  <a:srgbClr val="1D1C1A"/>
                </a:solidFill>
                <a:latin typeface="Geometr415 Lt BT"/>
                <a:cs typeface="Geometr415 Lt BT"/>
              </a:rPr>
              <a:t> </a:t>
            </a:r>
            <a:r>
              <a:rPr sz="3500" dirty="0">
                <a:solidFill>
                  <a:srgbClr val="1D1C1A"/>
                </a:solidFill>
                <a:latin typeface="Geometr415 Lt BT"/>
                <a:cs typeface="Geometr415 Lt BT"/>
              </a:rPr>
              <a:t>I</a:t>
            </a:r>
            <a:r>
              <a:rPr sz="3500" spc="-270" dirty="0">
                <a:solidFill>
                  <a:srgbClr val="1D1C1A"/>
                </a:solidFill>
                <a:latin typeface="Geometr415 Lt BT"/>
                <a:cs typeface="Geometr415 Lt BT"/>
              </a:rPr>
              <a:t> </a:t>
            </a:r>
            <a:r>
              <a:rPr sz="3500" spc="-50" dirty="0">
                <a:solidFill>
                  <a:srgbClr val="1D1C1A"/>
                </a:solidFill>
                <a:latin typeface="Geometr415 Lt BT"/>
                <a:cs typeface="Geometr415 Lt BT"/>
              </a:rPr>
              <a:t>E</a:t>
            </a:r>
            <a:r>
              <a:rPr sz="3500" dirty="0">
                <a:solidFill>
                  <a:srgbClr val="1D1C1A"/>
                </a:solidFill>
                <a:latin typeface="Geometr415 Lt BT"/>
                <a:cs typeface="Geometr415 Lt BT"/>
              </a:rPr>
              <a:t>	S</a:t>
            </a:r>
            <a:r>
              <a:rPr sz="3500" spc="-280" dirty="0">
                <a:solidFill>
                  <a:srgbClr val="1D1C1A"/>
                </a:solidFill>
                <a:latin typeface="Geometr415 Lt BT"/>
                <a:cs typeface="Geometr415 Lt BT"/>
              </a:rPr>
              <a:t> </a:t>
            </a:r>
            <a:r>
              <a:rPr sz="3500" dirty="0">
                <a:solidFill>
                  <a:srgbClr val="1D1C1A"/>
                </a:solidFill>
                <a:latin typeface="Geometr415 Lt BT"/>
                <a:cs typeface="Geometr415 Lt BT"/>
              </a:rPr>
              <a:t>T</a:t>
            </a:r>
            <a:r>
              <a:rPr sz="3500" spc="-280" dirty="0">
                <a:solidFill>
                  <a:srgbClr val="1D1C1A"/>
                </a:solidFill>
                <a:latin typeface="Geometr415 Lt BT"/>
                <a:cs typeface="Geometr415 Lt BT"/>
              </a:rPr>
              <a:t> </a:t>
            </a:r>
            <a:r>
              <a:rPr sz="3500" dirty="0">
                <a:solidFill>
                  <a:srgbClr val="1D1C1A"/>
                </a:solidFill>
                <a:latin typeface="Geometr415 Lt BT"/>
                <a:cs typeface="Geometr415 Lt BT"/>
              </a:rPr>
              <a:t>E</a:t>
            </a:r>
            <a:r>
              <a:rPr sz="3500" spc="-275" dirty="0">
                <a:solidFill>
                  <a:srgbClr val="1D1C1A"/>
                </a:solidFill>
                <a:latin typeface="Geometr415 Lt BT"/>
                <a:cs typeface="Geometr415 Lt BT"/>
              </a:rPr>
              <a:t> </a:t>
            </a:r>
            <a:r>
              <a:rPr sz="3500" dirty="0">
                <a:solidFill>
                  <a:srgbClr val="1D1C1A"/>
                </a:solidFill>
                <a:latin typeface="Geometr415 Lt BT"/>
                <a:cs typeface="Geometr415 Lt BT"/>
              </a:rPr>
              <a:t>I</a:t>
            </a:r>
            <a:r>
              <a:rPr sz="3500" spc="-280" dirty="0">
                <a:solidFill>
                  <a:srgbClr val="1D1C1A"/>
                </a:solidFill>
                <a:latin typeface="Geometr415 Lt BT"/>
                <a:cs typeface="Geometr415 Lt BT"/>
              </a:rPr>
              <a:t> </a:t>
            </a:r>
            <a:r>
              <a:rPr sz="3500" spc="-50" dirty="0">
                <a:solidFill>
                  <a:srgbClr val="1D1C1A"/>
                </a:solidFill>
                <a:latin typeface="Geometr415 Lt BT"/>
                <a:cs typeface="Geometr415 Lt BT"/>
              </a:rPr>
              <a:t>N</a:t>
            </a:r>
            <a:endParaRPr sz="3500">
              <a:latin typeface="Geometr415 Lt BT"/>
              <a:cs typeface="Geometr415 Lt BT"/>
            </a:endParaRPr>
          </a:p>
          <a:p>
            <a:pPr algn="ctr">
              <a:lnSpc>
                <a:spcPct val="100000"/>
              </a:lnSpc>
              <a:spcBef>
                <a:spcPts val="985"/>
              </a:spcBef>
              <a:tabLst>
                <a:tab pos="3457575" algn="l"/>
                <a:tab pos="6195060" algn="l"/>
              </a:tabLst>
            </a:pPr>
            <a:r>
              <a:rPr sz="3500" dirty="0">
                <a:solidFill>
                  <a:srgbClr val="1D1C1A"/>
                </a:solidFill>
                <a:latin typeface="Geometr415 Lt BT"/>
                <a:cs typeface="Geometr415 Lt BT"/>
              </a:rPr>
              <a:t>C</a:t>
            </a:r>
            <a:r>
              <a:rPr sz="3500" spc="-270" dirty="0">
                <a:solidFill>
                  <a:srgbClr val="1D1C1A"/>
                </a:solidFill>
                <a:latin typeface="Geometr415 Lt BT"/>
                <a:cs typeface="Geometr415 Lt BT"/>
              </a:rPr>
              <a:t> </a:t>
            </a:r>
            <a:r>
              <a:rPr sz="3500" dirty="0">
                <a:solidFill>
                  <a:srgbClr val="1D1C1A"/>
                </a:solidFill>
                <a:latin typeface="Geometr415 Lt BT"/>
                <a:cs typeface="Geometr415 Lt BT"/>
              </a:rPr>
              <a:t>A</a:t>
            </a:r>
            <a:r>
              <a:rPr sz="3500" spc="-270" dirty="0">
                <a:solidFill>
                  <a:srgbClr val="1D1C1A"/>
                </a:solidFill>
                <a:latin typeface="Geometr415 Lt BT"/>
                <a:cs typeface="Geometr415 Lt BT"/>
              </a:rPr>
              <a:t> </a:t>
            </a:r>
            <a:r>
              <a:rPr sz="3500" dirty="0">
                <a:solidFill>
                  <a:srgbClr val="1D1C1A"/>
                </a:solidFill>
                <a:latin typeface="Geometr415 Lt BT"/>
                <a:cs typeface="Geometr415 Lt BT"/>
              </a:rPr>
              <a:t>T</a:t>
            </a:r>
            <a:r>
              <a:rPr sz="3500" spc="-270" dirty="0">
                <a:solidFill>
                  <a:srgbClr val="1D1C1A"/>
                </a:solidFill>
                <a:latin typeface="Geometr415 Lt BT"/>
                <a:cs typeface="Geometr415 Lt BT"/>
              </a:rPr>
              <a:t> </a:t>
            </a:r>
            <a:r>
              <a:rPr sz="3500" dirty="0">
                <a:solidFill>
                  <a:srgbClr val="1D1C1A"/>
                </a:solidFill>
                <a:latin typeface="Geometr415 Lt BT"/>
                <a:cs typeface="Geometr415 Lt BT"/>
              </a:rPr>
              <a:t>H</a:t>
            </a:r>
            <a:r>
              <a:rPr sz="3500" spc="-265" dirty="0">
                <a:solidFill>
                  <a:srgbClr val="1D1C1A"/>
                </a:solidFill>
                <a:latin typeface="Geometr415 Lt BT"/>
                <a:cs typeface="Geometr415 Lt BT"/>
              </a:rPr>
              <a:t> </a:t>
            </a:r>
            <a:r>
              <a:rPr sz="3500" dirty="0">
                <a:solidFill>
                  <a:srgbClr val="1D1C1A"/>
                </a:solidFill>
                <a:latin typeface="Geometr415 Lt BT"/>
                <a:cs typeface="Geometr415 Lt BT"/>
              </a:rPr>
              <a:t>E</a:t>
            </a:r>
            <a:r>
              <a:rPr sz="3500" spc="-270" dirty="0">
                <a:solidFill>
                  <a:srgbClr val="1D1C1A"/>
                </a:solidFill>
                <a:latin typeface="Geometr415 Lt BT"/>
                <a:cs typeface="Geometr415 Lt BT"/>
              </a:rPr>
              <a:t> </a:t>
            </a:r>
            <a:r>
              <a:rPr sz="3500" dirty="0">
                <a:solidFill>
                  <a:srgbClr val="1D1C1A"/>
                </a:solidFill>
                <a:latin typeface="Geometr415 Lt BT"/>
                <a:cs typeface="Geometr415 Lt BT"/>
              </a:rPr>
              <a:t>R</a:t>
            </a:r>
            <a:r>
              <a:rPr sz="3500" spc="-270" dirty="0">
                <a:solidFill>
                  <a:srgbClr val="1D1C1A"/>
                </a:solidFill>
                <a:latin typeface="Geometr415 Lt BT"/>
                <a:cs typeface="Geometr415 Lt BT"/>
              </a:rPr>
              <a:t> </a:t>
            </a:r>
            <a:r>
              <a:rPr sz="3500" dirty="0">
                <a:solidFill>
                  <a:srgbClr val="1D1C1A"/>
                </a:solidFill>
                <a:latin typeface="Geometr415 Lt BT"/>
                <a:cs typeface="Geometr415 Lt BT"/>
              </a:rPr>
              <a:t>I</a:t>
            </a:r>
            <a:r>
              <a:rPr sz="3500" spc="-270" dirty="0">
                <a:solidFill>
                  <a:srgbClr val="1D1C1A"/>
                </a:solidFill>
                <a:latin typeface="Geometr415 Lt BT"/>
                <a:cs typeface="Geometr415 Lt BT"/>
              </a:rPr>
              <a:t> </a:t>
            </a:r>
            <a:r>
              <a:rPr sz="3500" dirty="0">
                <a:solidFill>
                  <a:srgbClr val="1D1C1A"/>
                </a:solidFill>
                <a:latin typeface="Geometr415 Lt BT"/>
                <a:cs typeface="Geometr415 Lt BT"/>
              </a:rPr>
              <a:t>N</a:t>
            </a:r>
            <a:r>
              <a:rPr sz="3500" spc="-265" dirty="0">
                <a:solidFill>
                  <a:srgbClr val="1D1C1A"/>
                </a:solidFill>
                <a:latin typeface="Geometr415 Lt BT"/>
                <a:cs typeface="Geometr415 Lt BT"/>
              </a:rPr>
              <a:t> </a:t>
            </a:r>
            <a:r>
              <a:rPr sz="3500" spc="-50" dirty="0">
                <a:solidFill>
                  <a:srgbClr val="1D1C1A"/>
                </a:solidFill>
                <a:latin typeface="Geometr415 Lt BT"/>
                <a:cs typeface="Geometr415 Lt BT"/>
              </a:rPr>
              <a:t>E</a:t>
            </a:r>
            <a:r>
              <a:rPr sz="3500" dirty="0">
                <a:solidFill>
                  <a:srgbClr val="1D1C1A"/>
                </a:solidFill>
                <a:latin typeface="Geometr415 Lt BT"/>
                <a:cs typeface="Geometr415 Lt BT"/>
              </a:rPr>
              <a:t>	M</a:t>
            </a:r>
            <a:r>
              <a:rPr sz="3500" spc="-270" dirty="0">
                <a:solidFill>
                  <a:srgbClr val="1D1C1A"/>
                </a:solidFill>
                <a:latin typeface="Geometr415 Lt BT"/>
                <a:cs typeface="Geometr415 Lt BT"/>
              </a:rPr>
              <a:t> </a:t>
            </a:r>
            <a:r>
              <a:rPr sz="3500" dirty="0">
                <a:solidFill>
                  <a:srgbClr val="1D1C1A"/>
                </a:solidFill>
                <a:latin typeface="Geometr415 Lt BT"/>
                <a:cs typeface="Geometr415 Lt BT"/>
              </a:rPr>
              <a:t>E</a:t>
            </a:r>
            <a:r>
              <a:rPr sz="3500" spc="-270" dirty="0">
                <a:solidFill>
                  <a:srgbClr val="1D1C1A"/>
                </a:solidFill>
                <a:latin typeface="Geometr415 Lt BT"/>
                <a:cs typeface="Geometr415 Lt BT"/>
              </a:rPr>
              <a:t> </a:t>
            </a:r>
            <a:r>
              <a:rPr sz="3500" dirty="0">
                <a:solidFill>
                  <a:srgbClr val="1D1C1A"/>
                </a:solidFill>
                <a:latin typeface="Geometr415 Lt BT"/>
                <a:cs typeface="Geometr415 Lt BT"/>
              </a:rPr>
              <a:t>L</a:t>
            </a:r>
            <a:r>
              <a:rPr sz="3500" spc="-270" dirty="0">
                <a:solidFill>
                  <a:srgbClr val="1D1C1A"/>
                </a:solidFill>
                <a:latin typeface="Geometr415 Lt BT"/>
                <a:cs typeface="Geometr415 Lt BT"/>
              </a:rPr>
              <a:t> </a:t>
            </a:r>
            <a:r>
              <a:rPr sz="3500" dirty="0">
                <a:solidFill>
                  <a:srgbClr val="1D1C1A"/>
                </a:solidFill>
                <a:latin typeface="Geometr415 Lt BT"/>
                <a:cs typeface="Geometr415 Lt BT"/>
              </a:rPr>
              <a:t>L</a:t>
            </a:r>
            <a:r>
              <a:rPr sz="3500" spc="-270" dirty="0">
                <a:solidFill>
                  <a:srgbClr val="1D1C1A"/>
                </a:solidFill>
                <a:latin typeface="Geometr415 Lt BT"/>
                <a:cs typeface="Geometr415 Lt BT"/>
              </a:rPr>
              <a:t> </a:t>
            </a:r>
            <a:r>
              <a:rPr sz="3500" dirty="0">
                <a:solidFill>
                  <a:srgbClr val="1D1C1A"/>
                </a:solidFill>
                <a:latin typeface="Geometr415 Lt BT"/>
                <a:cs typeface="Geometr415 Lt BT"/>
              </a:rPr>
              <a:t>I</a:t>
            </a:r>
            <a:r>
              <a:rPr sz="3500" spc="-270" dirty="0">
                <a:solidFill>
                  <a:srgbClr val="1D1C1A"/>
                </a:solidFill>
                <a:latin typeface="Geometr415 Lt BT"/>
                <a:cs typeface="Geometr415 Lt BT"/>
              </a:rPr>
              <a:t> </a:t>
            </a:r>
            <a:r>
              <a:rPr sz="3500" dirty="0">
                <a:solidFill>
                  <a:srgbClr val="1D1C1A"/>
                </a:solidFill>
                <a:latin typeface="Geometr415 Lt BT"/>
                <a:cs typeface="Geometr415 Lt BT"/>
              </a:rPr>
              <a:t>N</a:t>
            </a:r>
            <a:r>
              <a:rPr sz="3500" spc="-270" dirty="0">
                <a:solidFill>
                  <a:srgbClr val="1D1C1A"/>
                </a:solidFill>
                <a:latin typeface="Geometr415 Lt BT"/>
                <a:cs typeface="Geometr415 Lt BT"/>
              </a:rPr>
              <a:t> </a:t>
            </a:r>
            <a:r>
              <a:rPr sz="3500" spc="-50" dirty="0">
                <a:solidFill>
                  <a:srgbClr val="1D1C1A"/>
                </a:solidFill>
                <a:latin typeface="Geometr415 Lt BT"/>
                <a:cs typeface="Geometr415 Lt BT"/>
              </a:rPr>
              <a:t>G</a:t>
            </a:r>
            <a:r>
              <a:rPr sz="3500" dirty="0">
                <a:solidFill>
                  <a:srgbClr val="1D1C1A"/>
                </a:solidFill>
                <a:latin typeface="Geometr415 Lt BT"/>
                <a:cs typeface="Geometr415 Lt BT"/>
              </a:rPr>
              <a:t>	T</a:t>
            </a:r>
            <a:r>
              <a:rPr sz="3500" spc="-275" dirty="0">
                <a:solidFill>
                  <a:srgbClr val="1D1C1A"/>
                </a:solidFill>
                <a:latin typeface="Geometr415 Lt BT"/>
                <a:cs typeface="Geometr415 Lt BT"/>
              </a:rPr>
              <a:t> </a:t>
            </a:r>
            <a:r>
              <a:rPr sz="3500" dirty="0">
                <a:solidFill>
                  <a:srgbClr val="1D1C1A"/>
                </a:solidFill>
                <a:latin typeface="Geometr415 Lt BT"/>
                <a:cs typeface="Geometr415 Lt BT"/>
              </a:rPr>
              <a:t>U</a:t>
            </a:r>
            <a:r>
              <a:rPr sz="3500" spc="-270" dirty="0">
                <a:solidFill>
                  <a:srgbClr val="1D1C1A"/>
                </a:solidFill>
                <a:latin typeface="Geometr415 Lt BT"/>
                <a:cs typeface="Geometr415 Lt BT"/>
              </a:rPr>
              <a:t> </a:t>
            </a:r>
            <a:r>
              <a:rPr sz="3500" dirty="0">
                <a:solidFill>
                  <a:srgbClr val="1D1C1A"/>
                </a:solidFill>
                <a:latin typeface="Geometr415 Lt BT"/>
                <a:cs typeface="Geometr415 Lt BT"/>
              </a:rPr>
              <a:t>R</a:t>
            </a:r>
            <a:r>
              <a:rPr sz="3500" spc="-275" dirty="0">
                <a:solidFill>
                  <a:srgbClr val="1D1C1A"/>
                </a:solidFill>
                <a:latin typeface="Geometr415 Lt BT"/>
                <a:cs typeface="Geometr415 Lt BT"/>
              </a:rPr>
              <a:t> </a:t>
            </a:r>
            <a:r>
              <a:rPr sz="3500" dirty="0">
                <a:solidFill>
                  <a:srgbClr val="1D1C1A"/>
                </a:solidFill>
                <a:latin typeface="Geometr415 Lt BT"/>
                <a:cs typeface="Geometr415 Lt BT"/>
              </a:rPr>
              <a:t>N</a:t>
            </a:r>
            <a:r>
              <a:rPr sz="3500" spc="-270" dirty="0">
                <a:solidFill>
                  <a:srgbClr val="1D1C1A"/>
                </a:solidFill>
                <a:latin typeface="Geometr415 Lt BT"/>
                <a:cs typeface="Geometr415 Lt BT"/>
              </a:rPr>
              <a:t> </a:t>
            </a:r>
            <a:r>
              <a:rPr sz="3500" dirty="0">
                <a:solidFill>
                  <a:srgbClr val="1D1C1A"/>
                </a:solidFill>
                <a:latin typeface="Geometr415 Lt BT"/>
                <a:cs typeface="Geometr415 Lt BT"/>
              </a:rPr>
              <a:t>E</a:t>
            </a:r>
            <a:r>
              <a:rPr sz="3500" spc="-275" dirty="0">
                <a:solidFill>
                  <a:srgbClr val="1D1C1A"/>
                </a:solidFill>
                <a:latin typeface="Geometr415 Lt BT"/>
                <a:cs typeface="Geometr415 Lt BT"/>
              </a:rPr>
              <a:t> </a:t>
            </a:r>
            <a:r>
              <a:rPr sz="3500" spc="-50" dirty="0">
                <a:solidFill>
                  <a:srgbClr val="1D1C1A"/>
                </a:solidFill>
                <a:latin typeface="Geometr415 Lt BT"/>
                <a:cs typeface="Geometr415 Lt BT"/>
              </a:rPr>
              <a:t>R</a:t>
            </a:r>
            <a:endParaRPr sz="3500">
              <a:latin typeface="Geometr415 Lt BT"/>
              <a:cs typeface="Geometr415 Lt BT"/>
            </a:endParaRPr>
          </a:p>
          <a:p>
            <a:pPr algn="ctr">
              <a:lnSpc>
                <a:spcPct val="100000"/>
              </a:lnSpc>
              <a:spcBef>
                <a:spcPts val="980"/>
              </a:spcBef>
              <a:tabLst>
                <a:tab pos="1221105" algn="l"/>
                <a:tab pos="2908935" algn="l"/>
              </a:tabLst>
            </a:pPr>
            <a:r>
              <a:rPr sz="3500" dirty="0">
                <a:solidFill>
                  <a:srgbClr val="1D1C1A"/>
                </a:solidFill>
                <a:latin typeface="Geometr415 Lt BT"/>
                <a:cs typeface="Geometr415 Lt BT"/>
              </a:rPr>
              <a:t>D</a:t>
            </a:r>
            <a:r>
              <a:rPr sz="3500" spc="-270" dirty="0">
                <a:solidFill>
                  <a:srgbClr val="1D1C1A"/>
                </a:solidFill>
                <a:latin typeface="Geometr415 Lt BT"/>
                <a:cs typeface="Geometr415 Lt BT"/>
              </a:rPr>
              <a:t> </a:t>
            </a:r>
            <a:r>
              <a:rPr sz="3500" dirty="0">
                <a:solidFill>
                  <a:srgbClr val="1D1C1A"/>
                </a:solidFill>
                <a:latin typeface="Geometr415 Lt BT"/>
                <a:cs typeface="Geometr415 Lt BT"/>
              </a:rPr>
              <a:t>R</a:t>
            </a:r>
            <a:r>
              <a:rPr sz="3500" spc="-265" dirty="0">
                <a:solidFill>
                  <a:srgbClr val="1D1C1A"/>
                </a:solidFill>
                <a:latin typeface="Geometr415 Lt BT"/>
                <a:cs typeface="Geometr415 Lt BT"/>
              </a:rPr>
              <a:t> </a:t>
            </a:r>
            <a:r>
              <a:rPr sz="3500" spc="-50" dirty="0">
                <a:solidFill>
                  <a:srgbClr val="1D1C1A"/>
                </a:solidFill>
                <a:latin typeface="Geometr415 Lt BT"/>
                <a:cs typeface="Geometr415 Lt BT"/>
              </a:rPr>
              <a:t>.</a:t>
            </a:r>
            <a:r>
              <a:rPr sz="3500" dirty="0">
                <a:solidFill>
                  <a:srgbClr val="1D1C1A"/>
                </a:solidFill>
                <a:latin typeface="Geometr415 Lt BT"/>
                <a:cs typeface="Geometr415 Lt BT"/>
              </a:rPr>
              <a:t>	S</a:t>
            </a:r>
            <a:r>
              <a:rPr sz="3500" spc="-275" dirty="0">
                <a:solidFill>
                  <a:srgbClr val="1D1C1A"/>
                </a:solidFill>
                <a:latin typeface="Geometr415 Lt BT"/>
                <a:cs typeface="Geometr415 Lt BT"/>
              </a:rPr>
              <a:t> </a:t>
            </a:r>
            <a:r>
              <a:rPr sz="3500" dirty="0">
                <a:solidFill>
                  <a:srgbClr val="1D1C1A"/>
                </a:solidFill>
                <a:latin typeface="Geometr415 Lt BT"/>
                <a:cs typeface="Geometr415 Lt BT"/>
              </a:rPr>
              <a:t>A</a:t>
            </a:r>
            <a:r>
              <a:rPr sz="3500" spc="-275" dirty="0">
                <a:solidFill>
                  <a:srgbClr val="1D1C1A"/>
                </a:solidFill>
                <a:latin typeface="Geometr415 Lt BT"/>
                <a:cs typeface="Geometr415 Lt BT"/>
              </a:rPr>
              <a:t> </a:t>
            </a:r>
            <a:r>
              <a:rPr sz="3500" dirty="0">
                <a:solidFill>
                  <a:srgbClr val="1D1C1A"/>
                </a:solidFill>
                <a:latin typeface="Geometr415 Lt BT"/>
                <a:cs typeface="Geometr415 Lt BT"/>
              </a:rPr>
              <a:t>R</a:t>
            </a:r>
            <a:r>
              <a:rPr sz="3500" spc="-275" dirty="0">
                <a:solidFill>
                  <a:srgbClr val="1D1C1A"/>
                </a:solidFill>
                <a:latin typeface="Geometr415 Lt BT"/>
                <a:cs typeface="Geometr415 Lt BT"/>
              </a:rPr>
              <a:t> </a:t>
            </a:r>
            <a:r>
              <a:rPr sz="3500" spc="-50" dirty="0">
                <a:solidFill>
                  <a:srgbClr val="1D1C1A"/>
                </a:solidFill>
                <a:latin typeface="Geometr415 Lt BT"/>
                <a:cs typeface="Geometr415 Lt BT"/>
              </a:rPr>
              <a:t>A</a:t>
            </a:r>
            <a:r>
              <a:rPr sz="3500" dirty="0">
                <a:solidFill>
                  <a:srgbClr val="1D1C1A"/>
                </a:solidFill>
                <a:latin typeface="Geometr415 Lt BT"/>
                <a:cs typeface="Geometr415 Lt BT"/>
              </a:rPr>
              <a:t>	S</a:t>
            </a:r>
            <a:r>
              <a:rPr sz="3500" spc="-275" dirty="0">
                <a:solidFill>
                  <a:srgbClr val="1D1C1A"/>
                </a:solidFill>
                <a:latin typeface="Geometr415 Lt BT"/>
                <a:cs typeface="Geometr415 Lt BT"/>
              </a:rPr>
              <a:t> </a:t>
            </a:r>
            <a:r>
              <a:rPr sz="3500" dirty="0">
                <a:solidFill>
                  <a:srgbClr val="1D1C1A"/>
                </a:solidFill>
                <a:latin typeface="Geometr415 Lt BT"/>
                <a:cs typeface="Geometr415 Lt BT"/>
              </a:rPr>
              <a:t>O</a:t>
            </a:r>
            <a:r>
              <a:rPr sz="3500" spc="-275" dirty="0">
                <a:solidFill>
                  <a:srgbClr val="1D1C1A"/>
                </a:solidFill>
                <a:latin typeface="Geometr415 Lt BT"/>
                <a:cs typeface="Geometr415 Lt BT"/>
              </a:rPr>
              <a:t> </a:t>
            </a:r>
            <a:r>
              <a:rPr sz="3500" dirty="0">
                <a:solidFill>
                  <a:srgbClr val="1D1C1A"/>
                </a:solidFill>
                <a:latin typeface="Geometr415 Lt BT"/>
                <a:cs typeface="Geometr415 Lt BT"/>
              </a:rPr>
              <a:t>L</a:t>
            </a:r>
            <a:r>
              <a:rPr sz="3500" spc="-270" dirty="0">
                <a:solidFill>
                  <a:srgbClr val="1D1C1A"/>
                </a:solidFill>
                <a:latin typeface="Geometr415 Lt BT"/>
                <a:cs typeface="Geometr415 Lt BT"/>
              </a:rPr>
              <a:t> </a:t>
            </a:r>
            <a:r>
              <a:rPr sz="3500" dirty="0">
                <a:solidFill>
                  <a:srgbClr val="1D1C1A"/>
                </a:solidFill>
                <a:latin typeface="Geometr415 Lt BT"/>
                <a:cs typeface="Geometr415 Lt BT"/>
              </a:rPr>
              <a:t>D</a:t>
            </a:r>
            <a:r>
              <a:rPr sz="3500" spc="-275" dirty="0">
                <a:solidFill>
                  <a:srgbClr val="1D1C1A"/>
                </a:solidFill>
                <a:latin typeface="Geometr415 Lt BT"/>
                <a:cs typeface="Geometr415 Lt BT"/>
              </a:rPr>
              <a:t> </a:t>
            </a:r>
            <a:r>
              <a:rPr sz="3500" dirty="0">
                <a:solidFill>
                  <a:srgbClr val="1D1C1A"/>
                </a:solidFill>
                <a:latin typeface="Geometr415 Lt BT"/>
                <a:cs typeface="Geometr415 Lt BT"/>
              </a:rPr>
              <a:t>E</a:t>
            </a:r>
            <a:r>
              <a:rPr sz="3500" spc="-275" dirty="0">
                <a:solidFill>
                  <a:srgbClr val="1D1C1A"/>
                </a:solidFill>
                <a:latin typeface="Geometr415 Lt BT"/>
                <a:cs typeface="Geometr415 Lt BT"/>
              </a:rPr>
              <a:t> </a:t>
            </a:r>
            <a:r>
              <a:rPr sz="3500" dirty="0">
                <a:solidFill>
                  <a:srgbClr val="1D1C1A"/>
                </a:solidFill>
                <a:latin typeface="Geometr415 Lt BT"/>
                <a:cs typeface="Geometr415 Lt BT"/>
              </a:rPr>
              <a:t>R</a:t>
            </a:r>
            <a:r>
              <a:rPr sz="3500" spc="-270" dirty="0">
                <a:solidFill>
                  <a:srgbClr val="1D1C1A"/>
                </a:solidFill>
                <a:latin typeface="Geometr415 Lt BT"/>
                <a:cs typeface="Geometr415 Lt BT"/>
              </a:rPr>
              <a:t> </a:t>
            </a:r>
            <a:r>
              <a:rPr sz="3500" spc="-50" dirty="0">
                <a:solidFill>
                  <a:srgbClr val="1D1C1A"/>
                </a:solidFill>
                <a:latin typeface="Geometr415 Lt BT"/>
                <a:cs typeface="Geometr415 Lt BT"/>
              </a:rPr>
              <a:t>A</a:t>
            </a:r>
            <a:endParaRPr sz="3500">
              <a:latin typeface="Geometr415 Lt BT"/>
              <a:cs typeface="Geometr415 Lt BT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198841" y="660758"/>
            <a:ext cx="7706385" cy="9965463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986438" y="10175753"/>
            <a:ext cx="847090" cy="436245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5"/>
              </a:spcBef>
            </a:pPr>
            <a:r>
              <a:rPr sz="1500" spc="225" dirty="0">
                <a:solidFill>
                  <a:srgbClr val="221F1F"/>
                </a:solidFill>
                <a:latin typeface="Geometr415 Lt BT"/>
                <a:cs typeface="Geometr415 Lt BT"/>
              </a:rPr>
              <a:t>SILVER </a:t>
            </a:r>
            <a:endParaRPr sz="1500">
              <a:latin typeface="Geometr415 Lt BT"/>
              <a:cs typeface="Geometr415 Lt BT"/>
            </a:endParaRPr>
          </a:p>
          <a:p>
            <a:pPr algn="ctr">
              <a:lnSpc>
                <a:spcPct val="100000"/>
              </a:lnSpc>
              <a:spcBef>
                <a:spcPts val="635"/>
              </a:spcBef>
            </a:pPr>
            <a:r>
              <a:rPr sz="700" spc="130" dirty="0">
                <a:solidFill>
                  <a:srgbClr val="221F1F"/>
                </a:solidFill>
                <a:latin typeface="Geometr415 Lt BT"/>
                <a:cs typeface="Geometr415 Lt BT"/>
              </a:rPr>
              <a:t>SPONSOR </a:t>
            </a:r>
            <a:endParaRPr sz="700">
              <a:latin typeface="Geometr415 Lt BT"/>
              <a:cs typeface="Geometr415 Lt BT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287125"/>
            <a:chOff x="0" y="0"/>
            <a:chExt cx="20104100" cy="11287125"/>
          </a:xfrm>
        </p:grpSpPr>
        <p:sp>
          <p:nvSpPr>
            <p:cNvPr id="3" name="object 3"/>
            <p:cNvSpPr/>
            <p:nvPr/>
          </p:nvSpPr>
          <p:spPr>
            <a:xfrm>
              <a:off x="6198841" y="660758"/>
              <a:ext cx="7706995" cy="9965690"/>
            </a:xfrm>
            <a:custGeom>
              <a:avLst/>
              <a:gdLst/>
              <a:ahLst/>
              <a:cxnLst/>
              <a:rect l="l" t="t" r="r" b="b"/>
              <a:pathLst>
                <a:path w="7706995" h="9965690">
                  <a:moveTo>
                    <a:pt x="7706384" y="0"/>
                  </a:moveTo>
                  <a:lnTo>
                    <a:pt x="0" y="0"/>
                  </a:lnTo>
                  <a:lnTo>
                    <a:pt x="0" y="9965463"/>
                  </a:lnTo>
                  <a:lnTo>
                    <a:pt x="7706384" y="9965463"/>
                  </a:lnTo>
                  <a:lnTo>
                    <a:pt x="770638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1393505" y="3519929"/>
              <a:ext cx="2512060" cy="7106920"/>
            </a:xfrm>
            <a:custGeom>
              <a:avLst/>
              <a:gdLst/>
              <a:ahLst/>
              <a:cxnLst/>
              <a:rect l="l" t="t" r="r" b="b"/>
              <a:pathLst>
                <a:path w="2512059" h="7106920">
                  <a:moveTo>
                    <a:pt x="2511721" y="2382345"/>
                  </a:moveTo>
                  <a:lnTo>
                    <a:pt x="1797647" y="0"/>
                  </a:lnTo>
                  <a:lnTo>
                    <a:pt x="0" y="7106292"/>
                  </a:lnTo>
                </a:path>
              </a:pathLst>
            </a:custGeom>
            <a:ln w="5005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1333557" y="3572033"/>
              <a:ext cx="2571750" cy="7054215"/>
            </a:xfrm>
            <a:custGeom>
              <a:avLst/>
              <a:gdLst/>
              <a:ahLst/>
              <a:cxnLst/>
              <a:rect l="l" t="t" r="r" b="b"/>
              <a:pathLst>
                <a:path w="2571750" h="7054215">
                  <a:moveTo>
                    <a:pt x="2571669" y="2712372"/>
                  </a:moveTo>
                  <a:lnTo>
                    <a:pt x="1724570" y="0"/>
                  </a:lnTo>
                  <a:lnTo>
                    <a:pt x="0" y="7054188"/>
                  </a:lnTo>
                </a:path>
              </a:pathLst>
            </a:custGeom>
            <a:ln w="5005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1274076" y="3624128"/>
              <a:ext cx="2631440" cy="7002145"/>
            </a:xfrm>
            <a:custGeom>
              <a:avLst/>
              <a:gdLst/>
              <a:ahLst/>
              <a:cxnLst/>
              <a:rect l="l" t="t" r="r" b="b"/>
              <a:pathLst>
                <a:path w="2631440" h="7002145">
                  <a:moveTo>
                    <a:pt x="2631149" y="3013415"/>
                  </a:moveTo>
                  <a:lnTo>
                    <a:pt x="1651039" y="0"/>
                  </a:lnTo>
                  <a:lnTo>
                    <a:pt x="0" y="7002094"/>
                  </a:lnTo>
                </a:path>
              </a:pathLst>
            </a:custGeom>
            <a:ln w="5005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1215044" y="3676225"/>
              <a:ext cx="2690495" cy="6950075"/>
            </a:xfrm>
            <a:custGeom>
              <a:avLst/>
              <a:gdLst/>
              <a:ahLst/>
              <a:cxnLst/>
              <a:rect l="l" t="t" r="r" b="b"/>
              <a:pathLst>
                <a:path w="2690494" h="6950075">
                  <a:moveTo>
                    <a:pt x="2690182" y="3287662"/>
                  </a:moveTo>
                  <a:lnTo>
                    <a:pt x="1577060" y="0"/>
                  </a:lnTo>
                  <a:lnTo>
                    <a:pt x="0" y="6949997"/>
                  </a:lnTo>
                </a:path>
              </a:pathLst>
            </a:custGeom>
            <a:ln w="5005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1156487" y="3728287"/>
              <a:ext cx="2748915" cy="6898005"/>
            </a:xfrm>
            <a:custGeom>
              <a:avLst/>
              <a:gdLst/>
              <a:ahLst/>
              <a:cxnLst/>
              <a:rect l="l" t="t" r="r" b="b"/>
              <a:pathLst>
                <a:path w="2748915" h="6898005">
                  <a:moveTo>
                    <a:pt x="2748740" y="3537106"/>
                  </a:moveTo>
                  <a:lnTo>
                    <a:pt x="1502574" y="0"/>
                  </a:lnTo>
                  <a:lnTo>
                    <a:pt x="0" y="6897935"/>
                  </a:lnTo>
                </a:path>
              </a:pathLst>
            </a:custGeom>
            <a:ln w="5005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1098444" y="3780413"/>
              <a:ext cx="2807335" cy="6845934"/>
            </a:xfrm>
            <a:custGeom>
              <a:avLst/>
              <a:gdLst/>
              <a:ahLst/>
              <a:cxnLst/>
              <a:rect l="l" t="t" r="r" b="b"/>
              <a:pathLst>
                <a:path w="2807334" h="6845934">
                  <a:moveTo>
                    <a:pt x="2806781" y="3763423"/>
                  </a:moveTo>
                  <a:lnTo>
                    <a:pt x="1427602" y="0"/>
                  </a:lnTo>
                  <a:lnTo>
                    <a:pt x="0" y="6845809"/>
                  </a:lnTo>
                </a:path>
              </a:pathLst>
            </a:custGeom>
            <a:ln w="5005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1040916" y="3832488"/>
              <a:ext cx="2864485" cy="6793865"/>
            </a:xfrm>
            <a:custGeom>
              <a:avLst/>
              <a:gdLst/>
              <a:ahLst/>
              <a:cxnLst/>
              <a:rect l="l" t="t" r="r" b="b"/>
              <a:pathLst>
                <a:path w="2864484" h="6793865">
                  <a:moveTo>
                    <a:pt x="2864310" y="3968310"/>
                  </a:moveTo>
                  <a:lnTo>
                    <a:pt x="1352118" y="0"/>
                  </a:lnTo>
                  <a:lnTo>
                    <a:pt x="0" y="6793734"/>
                  </a:lnTo>
                </a:path>
              </a:pathLst>
            </a:custGeom>
            <a:ln w="5005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0983898" y="3884582"/>
              <a:ext cx="2921635" cy="6741795"/>
            </a:xfrm>
            <a:custGeom>
              <a:avLst/>
              <a:gdLst/>
              <a:ahLst/>
              <a:cxnLst/>
              <a:rect l="l" t="t" r="r" b="b"/>
              <a:pathLst>
                <a:path w="2921634" h="6741795">
                  <a:moveTo>
                    <a:pt x="2921328" y="4153175"/>
                  </a:moveTo>
                  <a:lnTo>
                    <a:pt x="1276104" y="0"/>
                  </a:lnTo>
                  <a:lnTo>
                    <a:pt x="0" y="6741640"/>
                  </a:lnTo>
                </a:path>
              </a:pathLst>
            </a:custGeom>
            <a:ln w="5005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0927446" y="3936669"/>
              <a:ext cx="2978150" cy="6689725"/>
            </a:xfrm>
            <a:custGeom>
              <a:avLst/>
              <a:gdLst/>
              <a:ahLst/>
              <a:cxnLst/>
              <a:rect l="l" t="t" r="r" b="b"/>
              <a:pathLst>
                <a:path w="2978150" h="6689725">
                  <a:moveTo>
                    <a:pt x="2977779" y="4319391"/>
                  </a:moveTo>
                  <a:lnTo>
                    <a:pt x="1199543" y="0"/>
                  </a:lnTo>
                  <a:lnTo>
                    <a:pt x="0" y="6689553"/>
                  </a:lnTo>
                </a:path>
              </a:pathLst>
            </a:custGeom>
            <a:ln w="5005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0871572" y="3988762"/>
              <a:ext cx="3034030" cy="6637655"/>
            </a:xfrm>
            <a:custGeom>
              <a:avLst/>
              <a:gdLst/>
              <a:ahLst/>
              <a:cxnLst/>
              <a:rect l="l" t="t" r="r" b="b"/>
              <a:pathLst>
                <a:path w="3034030" h="6637655">
                  <a:moveTo>
                    <a:pt x="3033653" y="4468154"/>
                  </a:moveTo>
                  <a:lnTo>
                    <a:pt x="1122406" y="0"/>
                  </a:lnTo>
                  <a:lnTo>
                    <a:pt x="0" y="6637459"/>
                  </a:lnTo>
                </a:path>
              </a:pathLst>
            </a:custGeom>
            <a:ln w="5005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0816276" y="4040836"/>
              <a:ext cx="3089275" cy="6585584"/>
            </a:xfrm>
            <a:custGeom>
              <a:avLst/>
              <a:gdLst/>
              <a:ahLst/>
              <a:cxnLst/>
              <a:rect l="l" t="t" r="r" b="b"/>
              <a:pathLst>
                <a:path w="3089275" h="6585584">
                  <a:moveTo>
                    <a:pt x="3088951" y="4600578"/>
                  </a:moveTo>
                  <a:lnTo>
                    <a:pt x="1044680" y="0"/>
                  </a:lnTo>
                  <a:lnTo>
                    <a:pt x="0" y="6585386"/>
                  </a:lnTo>
                </a:path>
              </a:pathLst>
            </a:custGeom>
            <a:ln w="5005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0761595" y="4092932"/>
              <a:ext cx="3143885" cy="6533515"/>
            </a:xfrm>
            <a:custGeom>
              <a:avLst/>
              <a:gdLst/>
              <a:ahLst/>
              <a:cxnLst/>
              <a:rect l="l" t="t" r="r" b="b"/>
              <a:pathLst>
                <a:path w="3143884" h="6533515">
                  <a:moveTo>
                    <a:pt x="3143631" y="4717699"/>
                  </a:moveTo>
                  <a:lnTo>
                    <a:pt x="966347" y="0"/>
                  </a:lnTo>
                  <a:lnTo>
                    <a:pt x="0" y="6533290"/>
                  </a:lnTo>
                </a:path>
              </a:pathLst>
            </a:custGeom>
            <a:ln w="5005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0707550" y="4145025"/>
              <a:ext cx="3197860" cy="6481445"/>
            </a:xfrm>
            <a:custGeom>
              <a:avLst/>
              <a:gdLst/>
              <a:ahLst/>
              <a:cxnLst/>
              <a:rect l="l" t="t" r="r" b="b"/>
              <a:pathLst>
                <a:path w="3197859" h="6481445">
                  <a:moveTo>
                    <a:pt x="3197676" y="4820450"/>
                  </a:moveTo>
                  <a:lnTo>
                    <a:pt x="887361" y="0"/>
                  </a:lnTo>
                  <a:lnTo>
                    <a:pt x="0" y="6481196"/>
                  </a:lnTo>
                </a:path>
              </a:pathLst>
            </a:custGeom>
            <a:ln w="5005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0654186" y="4197123"/>
              <a:ext cx="3251200" cy="6429375"/>
            </a:xfrm>
            <a:custGeom>
              <a:avLst/>
              <a:gdLst/>
              <a:ahLst/>
              <a:cxnLst/>
              <a:rect l="l" t="t" r="r" b="b"/>
              <a:pathLst>
                <a:path w="3251200" h="6429375">
                  <a:moveTo>
                    <a:pt x="3251040" y="4909645"/>
                  </a:moveTo>
                  <a:lnTo>
                    <a:pt x="807722" y="0"/>
                  </a:lnTo>
                  <a:lnTo>
                    <a:pt x="0" y="6429099"/>
                  </a:lnTo>
                </a:path>
              </a:pathLst>
            </a:custGeom>
            <a:ln w="5005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0601493" y="4249185"/>
              <a:ext cx="3303904" cy="6377305"/>
            </a:xfrm>
            <a:custGeom>
              <a:avLst/>
              <a:gdLst/>
              <a:ahLst/>
              <a:cxnLst/>
              <a:rect l="l" t="t" r="r" b="b"/>
              <a:pathLst>
                <a:path w="3303904" h="6377305">
                  <a:moveTo>
                    <a:pt x="3303733" y="4986198"/>
                  </a:moveTo>
                  <a:lnTo>
                    <a:pt x="727404" y="0"/>
                  </a:lnTo>
                  <a:lnTo>
                    <a:pt x="0" y="6377036"/>
                  </a:lnTo>
                </a:path>
              </a:pathLst>
            </a:custGeom>
            <a:ln w="5005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0549507" y="4301289"/>
              <a:ext cx="3355975" cy="6325235"/>
            </a:xfrm>
            <a:custGeom>
              <a:avLst/>
              <a:gdLst/>
              <a:ahLst/>
              <a:cxnLst/>
              <a:rect l="l" t="t" r="r" b="b"/>
              <a:pathLst>
                <a:path w="3355975" h="6325234">
                  <a:moveTo>
                    <a:pt x="3355719" y="5050720"/>
                  </a:moveTo>
                  <a:lnTo>
                    <a:pt x="646348" y="0"/>
                  </a:lnTo>
                  <a:lnTo>
                    <a:pt x="0" y="6324932"/>
                  </a:lnTo>
                </a:path>
              </a:pathLst>
            </a:custGeom>
            <a:ln w="5005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0498277" y="4353384"/>
              <a:ext cx="3407410" cy="6273165"/>
            </a:xfrm>
            <a:custGeom>
              <a:avLst/>
              <a:gdLst/>
              <a:ahLst/>
              <a:cxnLst/>
              <a:rect l="l" t="t" r="r" b="b"/>
              <a:pathLst>
                <a:path w="3407409" h="6273165">
                  <a:moveTo>
                    <a:pt x="3406948" y="5103905"/>
                  </a:moveTo>
                  <a:lnTo>
                    <a:pt x="564565" y="0"/>
                  </a:lnTo>
                  <a:lnTo>
                    <a:pt x="0" y="6272838"/>
                  </a:lnTo>
                </a:path>
              </a:pathLst>
            </a:custGeom>
            <a:ln w="5005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0447809" y="4405479"/>
              <a:ext cx="3457575" cy="6221095"/>
            </a:xfrm>
            <a:custGeom>
              <a:avLst/>
              <a:gdLst/>
              <a:ahLst/>
              <a:cxnLst/>
              <a:rect l="l" t="t" r="r" b="b"/>
              <a:pathLst>
                <a:path w="3457575" h="6221095">
                  <a:moveTo>
                    <a:pt x="3457417" y="5146452"/>
                  </a:moveTo>
                  <a:lnTo>
                    <a:pt x="482019" y="0"/>
                  </a:lnTo>
                  <a:lnTo>
                    <a:pt x="0" y="6220743"/>
                  </a:lnTo>
                </a:path>
              </a:pathLst>
            </a:custGeom>
            <a:ln w="5005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0398153" y="4457552"/>
              <a:ext cx="3507104" cy="6169025"/>
            </a:xfrm>
            <a:custGeom>
              <a:avLst/>
              <a:gdLst/>
              <a:ahLst/>
              <a:cxnLst/>
              <a:rect l="l" t="t" r="r" b="b"/>
              <a:pathLst>
                <a:path w="3507104" h="6169025">
                  <a:moveTo>
                    <a:pt x="3507073" y="5178914"/>
                  </a:moveTo>
                  <a:lnTo>
                    <a:pt x="398633" y="0"/>
                  </a:lnTo>
                  <a:lnTo>
                    <a:pt x="0" y="6168669"/>
                  </a:lnTo>
                </a:path>
              </a:pathLst>
            </a:custGeom>
            <a:ln w="5005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0349338" y="4509648"/>
              <a:ext cx="3556000" cy="6116955"/>
            </a:xfrm>
            <a:custGeom>
              <a:avLst/>
              <a:gdLst/>
              <a:ahLst/>
              <a:cxnLst/>
              <a:rect l="l" t="t" r="r" b="b"/>
              <a:pathLst>
                <a:path w="3556000" h="6116955">
                  <a:moveTo>
                    <a:pt x="3555887" y="5201769"/>
                  </a:moveTo>
                  <a:lnTo>
                    <a:pt x="314445" y="0"/>
                  </a:lnTo>
                  <a:lnTo>
                    <a:pt x="0" y="6116574"/>
                  </a:lnTo>
                </a:path>
              </a:pathLst>
            </a:custGeom>
            <a:ln w="5005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0301388" y="4561733"/>
              <a:ext cx="3604260" cy="6064885"/>
            </a:xfrm>
            <a:custGeom>
              <a:avLst/>
              <a:gdLst/>
              <a:ahLst/>
              <a:cxnLst/>
              <a:rect l="l" t="t" r="r" b="b"/>
              <a:pathLst>
                <a:path w="3604259" h="6064884">
                  <a:moveTo>
                    <a:pt x="3603838" y="5215615"/>
                  </a:moveTo>
                  <a:lnTo>
                    <a:pt x="229383" y="0"/>
                  </a:lnTo>
                  <a:lnTo>
                    <a:pt x="0" y="6064488"/>
                  </a:lnTo>
                </a:path>
              </a:pathLst>
            </a:custGeom>
            <a:ln w="5005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10254346" y="4613828"/>
              <a:ext cx="3629660" cy="6012815"/>
            </a:xfrm>
            <a:custGeom>
              <a:avLst/>
              <a:gdLst/>
              <a:ahLst/>
              <a:cxnLst/>
              <a:rect l="l" t="t" r="r" b="b"/>
              <a:pathLst>
                <a:path w="3629659" h="6012815">
                  <a:moveTo>
                    <a:pt x="3629568" y="5189137"/>
                  </a:moveTo>
                  <a:lnTo>
                    <a:pt x="143386" y="0"/>
                  </a:lnTo>
                  <a:lnTo>
                    <a:pt x="0" y="6012394"/>
                  </a:lnTo>
                </a:path>
              </a:pathLst>
            </a:custGeom>
            <a:ln w="5005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10208252" y="4665912"/>
              <a:ext cx="3602990" cy="5960745"/>
            </a:xfrm>
            <a:custGeom>
              <a:avLst/>
              <a:gdLst/>
              <a:ahLst/>
              <a:cxnLst/>
              <a:rect l="l" t="t" r="r" b="b"/>
              <a:pathLst>
                <a:path w="3602990" h="5960745">
                  <a:moveTo>
                    <a:pt x="3602750" y="5082893"/>
                  </a:moveTo>
                  <a:lnTo>
                    <a:pt x="56464" y="0"/>
                  </a:lnTo>
                  <a:lnTo>
                    <a:pt x="0" y="5960309"/>
                  </a:lnTo>
                </a:path>
              </a:pathLst>
            </a:custGeom>
            <a:ln w="5005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10131705" y="4717999"/>
              <a:ext cx="3606800" cy="5908675"/>
            </a:xfrm>
            <a:custGeom>
              <a:avLst/>
              <a:gdLst/>
              <a:ahLst/>
              <a:cxnLst/>
              <a:rect l="l" t="t" r="r" b="b"/>
              <a:pathLst>
                <a:path w="3606800" h="5908675">
                  <a:moveTo>
                    <a:pt x="3606368" y="4976649"/>
                  </a:moveTo>
                  <a:lnTo>
                    <a:pt x="0" y="0"/>
                  </a:lnTo>
                  <a:lnTo>
                    <a:pt x="31456" y="5908223"/>
                  </a:lnTo>
                </a:path>
              </a:pathLst>
            </a:custGeom>
            <a:ln w="5005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9998695" y="4770082"/>
              <a:ext cx="3666490" cy="5856605"/>
            </a:xfrm>
            <a:custGeom>
              <a:avLst/>
              <a:gdLst/>
              <a:ahLst/>
              <a:cxnLst/>
              <a:rect l="l" t="t" r="r" b="b"/>
              <a:pathLst>
                <a:path w="3666490" h="5856605">
                  <a:moveTo>
                    <a:pt x="3666450" y="4870426"/>
                  </a:moveTo>
                  <a:lnTo>
                    <a:pt x="0" y="0"/>
                  </a:lnTo>
                  <a:lnTo>
                    <a:pt x="120413" y="5856140"/>
                  </a:lnTo>
                </a:path>
              </a:pathLst>
            </a:custGeom>
            <a:ln w="5005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9865659" y="4822187"/>
              <a:ext cx="3726815" cy="5804535"/>
            </a:xfrm>
            <a:custGeom>
              <a:avLst/>
              <a:gdLst/>
              <a:ahLst/>
              <a:cxnLst/>
              <a:rect l="l" t="t" r="r" b="b"/>
              <a:pathLst>
                <a:path w="3726815" h="5804534">
                  <a:moveTo>
                    <a:pt x="3726574" y="4764161"/>
                  </a:moveTo>
                  <a:lnTo>
                    <a:pt x="0" y="0"/>
                  </a:lnTo>
                  <a:lnTo>
                    <a:pt x="210452" y="5804035"/>
                  </a:lnTo>
                </a:path>
              </a:pathLst>
            </a:custGeom>
            <a:ln w="5005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9732646" y="4874280"/>
              <a:ext cx="3787140" cy="5752465"/>
            </a:xfrm>
            <a:custGeom>
              <a:avLst/>
              <a:gdLst/>
              <a:ahLst/>
              <a:cxnLst/>
              <a:rect l="l" t="t" r="r" b="b"/>
              <a:pathLst>
                <a:path w="3787140" h="5752465">
                  <a:moveTo>
                    <a:pt x="3786656" y="4657907"/>
                  </a:moveTo>
                  <a:lnTo>
                    <a:pt x="0" y="0"/>
                  </a:lnTo>
                  <a:lnTo>
                    <a:pt x="301624" y="5751941"/>
                  </a:lnTo>
                </a:path>
              </a:pathLst>
            </a:custGeom>
            <a:ln w="5005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9599636" y="4926345"/>
              <a:ext cx="3846829" cy="5700395"/>
            </a:xfrm>
            <a:custGeom>
              <a:avLst/>
              <a:gdLst/>
              <a:ahLst/>
              <a:cxnLst/>
              <a:rect l="l" t="t" r="r" b="b"/>
              <a:pathLst>
                <a:path w="3846829" h="5700395">
                  <a:moveTo>
                    <a:pt x="3846739" y="4551684"/>
                  </a:moveTo>
                  <a:lnTo>
                    <a:pt x="0" y="0"/>
                  </a:lnTo>
                  <a:lnTo>
                    <a:pt x="393973" y="5699877"/>
                  </a:lnTo>
                </a:path>
              </a:pathLst>
            </a:custGeom>
            <a:ln w="5005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9466591" y="4978450"/>
              <a:ext cx="3907154" cy="5648325"/>
            </a:xfrm>
            <a:custGeom>
              <a:avLst/>
              <a:gdLst/>
              <a:ahLst/>
              <a:cxnLst/>
              <a:rect l="l" t="t" r="r" b="b"/>
              <a:pathLst>
                <a:path w="3907154" h="5648325">
                  <a:moveTo>
                    <a:pt x="3906873" y="4445419"/>
                  </a:moveTo>
                  <a:lnTo>
                    <a:pt x="0" y="0"/>
                  </a:lnTo>
                  <a:lnTo>
                    <a:pt x="487598" y="5647772"/>
                  </a:lnTo>
                </a:path>
              </a:pathLst>
            </a:custGeom>
            <a:ln w="5005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9333581" y="5030546"/>
              <a:ext cx="3967479" cy="5596255"/>
            </a:xfrm>
            <a:custGeom>
              <a:avLst/>
              <a:gdLst/>
              <a:ahLst/>
              <a:cxnLst/>
              <a:rect l="l" t="t" r="r" b="b"/>
              <a:pathLst>
                <a:path w="3967479" h="5596255">
                  <a:moveTo>
                    <a:pt x="3966955" y="4339165"/>
                  </a:moveTo>
                  <a:lnTo>
                    <a:pt x="0" y="0"/>
                  </a:lnTo>
                  <a:lnTo>
                    <a:pt x="582488" y="5595675"/>
                  </a:lnTo>
                </a:path>
              </a:pathLst>
            </a:custGeom>
            <a:ln w="5005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9200548" y="5082640"/>
              <a:ext cx="4027170" cy="5544185"/>
            </a:xfrm>
            <a:custGeom>
              <a:avLst/>
              <a:gdLst/>
              <a:ahLst/>
              <a:cxnLst/>
              <a:rect l="l" t="t" r="r" b="b"/>
              <a:pathLst>
                <a:path w="4027170" h="5544184">
                  <a:moveTo>
                    <a:pt x="4027059" y="4232910"/>
                  </a:moveTo>
                  <a:lnTo>
                    <a:pt x="0" y="0"/>
                  </a:lnTo>
                  <a:lnTo>
                    <a:pt x="678762" y="5543582"/>
                  </a:lnTo>
                </a:path>
              </a:pathLst>
            </a:custGeom>
            <a:ln w="5005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9067536" y="5134714"/>
              <a:ext cx="4087495" cy="5492115"/>
            </a:xfrm>
            <a:custGeom>
              <a:avLst/>
              <a:gdLst/>
              <a:ahLst/>
              <a:cxnLst/>
              <a:rect l="l" t="t" r="r" b="b"/>
              <a:pathLst>
                <a:path w="4087495" h="5492115">
                  <a:moveTo>
                    <a:pt x="4087141" y="4126677"/>
                  </a:moveTo>
                  <a:lnTo>
                    <a:pt x="0" y="0"/>
                  </a:lnTo>
                  <a:lnTo>
                    <a:pt x="776459" y="5491508"/>
                  </a:lnTo>
                </a:path>
              </a:pathLst>
            </a:custGeom>
            <a:ln w="5005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8934524" y="5186809"/>
              <a:ext cx="4147820" cy="5439410"/>
            </a:xfrm>
            <a:custGeom>
              <a:avLst/>
              <a:gdLst/>
              <a:ahLst/>
              <a:cxnLst/>
              <a:rect l="l" t="t" r="r" b="b"/>
              <a:pathLst>
                <a:path w="4147820" h="5439409">
                  <a:moveTo>
                    <a:pt x="4147244" y="4020422"/>
                  </a:moveTo>
                  <a:lnTo>
                    <a:pt x="0" y="0"/>
                  </a:lnTo>
                  <a:lnTo>
                    <a:pt x="875663" y="5439412"/>
                  </a:lnTo>
                </a:path>
              </a:pathLst>
            </a:custGeom>
            <a:ln w="5005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8801490" y="5238895"/>
              <a:ext cx="4207510" cy="5387340"/>
            </a:xfrm>
            <a:custGeom>
              <a:avLst/>
              <a:gdLst/>
              <a:ahLst/>
              <a:cxnLst/>
              <a:rect l="l" t="t" r="r" b="b"/>
              <a:pathLst>
                <a:path w="4207509" h="5387340">
                  <a:moveTo>
                    <a:pt x="4207347" y="3914178"/>
                  </a:moveTo>
                  <a:lnTo>
                    <a:pt x="0" y="0"/>
                  </a:lnTo>
                  <a:lnTo>
                    <a:pt x="976429" y="5387327"/>
                  </a:lnTo>
                </a:path>
              </a:pathLst>
            </a:custGeom>
            <a:ln w="5005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8668477" y="5290999"/>
              <a:ext cx="4267835" cy="5335270"/>
            </a:xfrm>
            <a:custGeom>
              <a:avLst/>
              <a:gdLst/>
              <a:ahLst/>
              <a:cxnLst/>
              <a:rect l="l" t="t" r="r" b="b"/>
              <a:pathLst>
                <a:path w="4267834" h="5335270">
                  <a:moveTo>
                    <a:pt x="4267429" y="3807934"/>
                  </a:moveTo>
                  <a:lnTo>
                    <a:pt x="0" y="0"/>
                  </a:lnTo>
                  <a:lnTo>
                    <a:pt x="1078893" y="5335223"/>
                  </a:lnTo>
                </a:path>
              </a:pathLst>
            </a:custGeom>
            <a:ln w="5005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8535454" y="5343084"/>
              <a:ext cx="4328160" cy="5283200"/>
            </a:xfrm>
            <a:custGeom>
              <a:avLst/>
              <a:gdLst/>
              <a:ahLst/>
              <a:cxnLst/>
              <a:rect l="l" t="t" r="r" b="b"/>
              <a:pathLst>
                <a:path w="4328159" h="5283200">
                  <a:moveTo>
                    <a:pt x="4327543" y="3701690"/>
                  </a:moveTo>
                  <a:lnTo>
                    <a:pt x="0" y="0"/>
                  </a:lnTo>
                  <a:lnTo>
                    <a:pt x="1183117" y="5283138"/>
                  </a:lnTo>
                </a:path>
              </a:pathLst>
            </a:custGeom>
            <a:ln w="5005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8402443" y="5395167"/>
              <a:ext cx="4387850" cy="5231130"/>
            </a:xfrm>
            <a:custGeom>
              <a:avLst/>
              <a:gdLst/>
              <a:ahLst/>
              <a:cxnLst/>
              <a:rect l="l" t="t" r="r" b="b"/>
              <a:pathLst>
                <a:path w="4387850" h="5231130">
                  <a:moveTo>
                    <a:pt x="4387625" y="3595447"/>
                  </a:moveTo>
                  <a:lnTo>
                    <a:pt x="0" y="0"/>
                  </a:lnTo>
                  <a:lnTo>
                    <a:pt x="1289163" y="5231054"/>
                  </a:lnTo>
                </a:path>
              </a:pathLst>
            </a:custGeom>
            <a:ln w="5005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8269433" y="5447251"/>
              <a:ext cx="4448175" cy="5179060"/>
            </a:xfrm>
            <a:custGeom>
              <a:avLst/>
              <a:gdLst/>
              <a:ahLst/>
              <a:cxnLst/>
              <a:rect l="l" t="t" r="r" b="b"/>
              <a:pathLst>
                <a:path w="4448175" h="5179059">
                  <a:moveTo>
                    <a:pt x="4447708" y="3489203"/>
                  </a:moveTo>
                  <a:lnTo>
                    <a:pt x="0" y="0"/>
                  </a:lnTo>
                  <a:lnTo>
                    <a:pt x="1397171" y="5178970"/>
                  </a:lnTo>
                </a:path>
              </a:pathLst>
            </a:custGeom>
            <a:ln w="5005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8136408" y="5499347"/>
              <a:ext cx="4507865" cy="5126990"/>
            </a:xfrm>
            <a:custGeom>
              <a:avLst/>
              <a:gdLst/>
              <a:ahLst/>
              <a:cxnLst/>
              <a:rect l="l" t="t" r="r" b="b"/>
              <a:pathLst>
                <a:path w="4507865" h="5126990">
                  <a:moveTo>
                    <a:pt x="4507821" y="3382948"/>
                  </a:moveTo>
                  <a:lnTo>
                    <a:pt x="0" y="0"/>
                  </a:lnTo>
                  <a:lnTo>
                    <a:pt x="1507252" y="5126875"/>
                  </a:lnTo>
                </a:path>
              </a:pathLst>
            </a:custGeom>
            <a:ln w="5005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8003395" y="5551443"/>
              <a:ext cx="4568190" cy="5074920"/>
            </a:xfrm>
            <a:custGeom>
              <a:avLst/>
              <a:gdLst/>
              <a:ahLst/>
              <a:cxnLst/>
              <a:rect l="l" t="t" r="r" b="b"/>
              <a:pathLst>
                <a:path w="4568190" h="5074920">
                  <a:moveTo>
                    <a:pt x="4567904" y="3276694"/>
                  </a:moveTo>
                  <a:lnTo>
                    <a:pt x="0" y="0"/>
                  </a:lnTo>
                  <a:lnTo>
                    <a:pt x="1619472" y="5074779"/>
                  </a:lnTo>
                </a:path>
              </a:pathLst>
            </a:custGeom>
            <a:ln w="5005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7870363" y="5603518"/>
              <a:ext cx="4628515" cy="5022850"/>
            </a:xfrm>
            <a:custGeom>
              <a:avLst/>
              <a:gdLst/>
              <a:ahLst/>
              <a:cxnLst/>
              <a:rect l="l" t="t" r="r" b="b"/>
              <a:pathLst>
                <a:path w="4628515" h="5022850">
                  <a:moveTo>
                    <a:pt x="4628007" y="3170460"/>
                  </a:moveTo>
                  <a:lnTo>
                    <a:pt x="0" y="0"/>
                  </a:lnTo>
                  <a:lnTo>
                    <a:pt x="1734048" y="5022704"/>
                  </a:lnTo>
                </a:path>
              </a:pathLst>
            </a:custGeom>
            <a:ln w="5005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7737340" y="5655611"/>
              <a:ext cx="4688205" cy="4970780"/>
            </a:xfrm>
            <a:custGeom>
              <a:avLst/>
              <a:gdLst/>
              <a:ahLst/>
              <a:cxnLst/>
              <a:rect l="l" t="t" r="r" b="b"/>
              <a:pathLst>
                <a:path w="4688205" h="4970780">
                  <a:moveTo>
                    <a:pt x="4688120" y="3064206"/>
                  </a:moveTo>
                  <a:lnTo>
                    <a:pt x="0" y="0"/>
                  </a:lnTo>
                  <a:lnTo>
                    <a:pt x="1851065" y="4970611"/>
                  </a:lnTo>
                </a:path>
              </a:pathLst>
            </a:custGeom>
            <a:ln w="5005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7604328" y="5707706"/>
              <a:ext cx="4748530" cy="4918710"/>
            </a:xfrm>
            <a:custGeom>
              <a:avLst/>
              <a:gdLst/>
              <a:ahLst/>
              <a:cxnLst/>
              <a:rect l="l" t="t" r="r" b="b"/>
              <a:pathLst>
                <a:path w="4748530" h="4918709">
                  <a:moveTo>
                    <a:pt x="4748203" y="2957952"/>
                  </a:moveTo>
                  <a:lnTo>
                    <a:pt x="0" y="0"/>
                  </a:lnTo>
                  <a:lnTo>
                    <a:pt x="1970676" y="4918516"/>
                  </a:lnTo>
                </a:path>
              </a:pathLst>
            </a:custGeom>
            <a:ln w="5005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7471288" y="5759800"/>
              <a:ext cx="4808855" cy="4841875"/>
            </a:xfrm>
            <a:custGeom>
              <a:avLst/>
              <a:gdLst/>
              <a:ahLst/>
              <a:cxnLst/>
              <a:rect l="l" t="t" r="r" b="b"/>
              <a:pathLst>
                <a:path w="4808855" h="4841875">
                  <a:moveTo>
                    <a:pt x="4808316" y="2851697"/>
                  </a:moveTo>
                  <a:lnTo>
                    <a:pt x="0" y="0"/>
                  </a:lnTo>
                  <a:lnTo>
                    <a:pt x="2082395" y="4841623"/>
                  </a:lnTo>
                </a:path>
              </a:pathLst>
            </a:custGeom>
            <a:ln w="5005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7338285" y="5811894"/>
              <a:ext cx="4868545" cy="4741545"/>
            </a:xfrm>
            <a:custGeom>
              <a:avLst/>
              <a:gdLst/>
              <a:ahLst/>
              <a:cxnLst/>
              <a:rect l="l" t="t" r="r" b="b"/>
              <a:pathLst>
                <a:path w="4868545" h="4741545">
                  <a:moveTo>
                    <a:pt x="4868409" y="2745464"/>
                  </a:moveTo>
                  <a:lnTo>
                    <a:pt x="0" y="0"/>
                  </a:lnTo>
                  <a:lnTo>
                    <a:pt x="2184657" y="4741274"/>
                  </a:lnTo>
                </a:path>
              </a:pathLst>
            </a:custGeom>
            <a:ln w="5005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7205273" y="5863970"/>
              <a:ext cx="4928870" cy="4641215"/>
            </a:xfrm>
            <a:custGeom>
              <a:avLst/>
              <a:gdLst/>
              <a:ahLst/>
              <a:cxnLst/>
              <a:rect l="l" t="t" r="r" b="b"/>
              <a:pathLst>
                <a:path w="4928870" h="4641215">
                  <a:moveTo>
                    <a:pt x="4928491" y="2639230"/>
                  </a:moveTo>
                  <a:lnTo>
                    <a:pt x="0" y="0"/>
                  </a:lnTo>
                  <a:lnTo>
                    <a:pt x="2286940" y="4640945"/>
                  </a:lnTo>
                </a:path>
              </a:pathLst>
            </a:custGeom>
            <a:ln w="5005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7072230" y="5916065"/>
              <a:ext cx="4989195" cy="4540885"/>
            </a:xfrm>
            <a:custGeom>
              <a:avLst/>
              <a:gdLst/>
              <a:ahLst/>
              <a:cxnLst/>
              <a:rect l="l" t="t" r="r" b="b"/>
              <a:pathLst>
                <a:path w="4989195" h="4540884">
                  <a:moveTo>
                    <a:pt x="4988605" y="2532976"/>
                  </a:moveTo>
                  <a:lnTo>
                    <a:pt x="0" y="0"/>
                  </a:lnTo>
                  <a:lnTo>
                    <a:pt x="2389255" y="4540574"/>
                  </a:lnTo>
                </a:path>
              </a:pathLst>
            </a:custGeom>
            <a:ln w="5005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6939217" y="5968159"/>
              <a:ext cx="5048885" cy="4440555"/>
            </a:xfrm>
            <a:custGeom>
              <a:avLst/>
              <a:gdLst/>
              <a:ahLst/>
              <a:cxnLst/>
              <a:rect l="l" t="t" r="r" b="b"/>
              <a:pathLst>
                <a:path w="5048884" h="4440555">
                  <a:moveTo>
                    <a:pt x="5048708" y="2426721"/>
                  </a:moveTo>
                  <a:lnTo>
                    <a:pt x="0" y="0"/>
                  </a:lnTo>
                  <a:lnTo>
                    <a:pt x="2491548" y="4440214"/>
                  </a:lnTo>
                </a:path>
              </a:pathLst>
            </a:custGeom>
            <a:ln w="5005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6806204" y="6020243"/>
              <a:ext cx="5109210" cy="4340225"/>
            </a:xfrm>
            <a:custGeom>
              <a:avLst/>
              <a:gdLst/>
              <a:ahLst/>
              <a:cxnLst/>
              <a:rect l="l" t="t" r="r" b="b"/>
              <a:pathLst>
                <a:path w="5109209" h="4340225">
                  <a:moveTo>
                    <a:pt x="5108790" y="2320477"/>
                  </a:moveTo>
                  <a:lnTo>
                    <a:pt x="0" y="0"/>
                  </a:lnTo>
                  <a:lnTo>
                    <a:pt x="2593831" y="4339875"/>
                  </a:lnTo>
                </a:path>
              </a:pathLst>
            </a:custGeom>
            <a:ln w="5005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6673193" y="6072329"/>
              <a:ext cx="5168900" cy="4239895"/>
            </a:xfrm>
            <a:custGeom>
              <a:avLst/>
              <a:gdLst/>
              <a:ahLst/>
              <a:cxnLst/>
              <a:rect l="l" t="t" r="r" b="b"/>
              <a:pathLst>
                <a:path w="5168900" h="4239895">
                  <a:moveTo>
                    <a:pt x="5168873" y="2214234"/>
                  </a:moveTo>
                  <a:lnTo>
                    <a:pt x="0" y="0"/>
                  </a:lnTo>
                  <a:lnTo>
                    <a:pt x="2696114" y="4239536"/>
                  </a:lnTo>
                </a:path>
              </a:pathLst>
            </a:custGeom>
            <a:ln w="5005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6540170" y="6124414"/>
              <a:ext cx="5229225" cy="4139565"/>
            </a:xfrm>
            <a:custGeom>
              <a:avLst/>
              <a:gdLst/>
              <a:ahLst/>
              <a:cxnLst/>
              <a:rect l="l" t="t" r="r" b="b"/>
              <a:pathLst>
                <a:path w="5229225" h="4139565">
                  <a:moveTo>
                    <a:pt x="5228986" y="2107990"/>
                  </a:moveTo>
                  <a:lnTo>
                    <a:pt x="0" y="0"/>
                  </a:lnTo>
                  <a:lnTo>
                    <a:pt x="2798439" y="4139197"/>
                  </a:lnTo>
                </a:path>
              </a:pathLst>
            </a:custGeom>
            <a:ln w="5005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6407148" y="6176508"/>
              <a:ext cx="5289550" cy="4039235"/>
            </a:xfrm>
            <a:custGeom>
              <a:avLst/>
              <a:gdLst/>
              <a:ahLst/>
              <a:cxnLst/>
              <a:rect l="l" t="t" r="r" b="b"/>
              <a:pathLst>
                <a:path w="5289550" h="4039234">
                  <a:moveTo>
                    <a:pt x="5289079" y="2001735"/>
                  </a:moveTo>
                  <a:lnTo>
                    <a:pt x="0" y="0"/>
                  </a:lnTo>
                  <a:lnTo>
                    <a:pt x="2900701" y="4038847"/>
                  </a:lnTo>
                </a:path>
              </a:pathLst>
            </a:custGeom>
            <a:ln w="5005">
              <a:solidFill>
                <a:srgbClr val="D1D3D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6703034" y="1689210"/>
              <a:ext cx="0" cy="7954009"/>
            </a:xfrm>
            <a:custGeom>
              <a:avLst/>
              <a:gdLst/>
              <a:ahLst/>
              <a:cxnLst/>
              <a:rect l="l" t="t" r="r" b="b"/>
              <a:pathLst>
                <a:path h="7954009">
                  <a:moveTo>
                    <a:pt x="0" y="0"/>
                  </a:moveTo>
                  <a:lnTo>
                    <a:pt x="0" y="7953935"/>
                  </a:lnTo>
                </a:path>
              </a:pathLst>
            </a:custGeom>
            <a:ln w="12885">
              <a:solidFill>
                <a:srgbClr val="D73D9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6697917" y="1141786"/>
              <a:ext cx="1577975" cy="259715"/>
            </a:xfrm>
            <a:custGeom>
              <a:avLst/>
              <a:gdLst/>
              <a:ahLst/>
              <a:cxnLst/>
              <a:rect l="l" t="t" r="r" b="b"/>
              <a:pathLst>
                <a:path w="1577975" h="259715">
                  <a:moveTo>
                    <a:pt x="79740" y="3239"/>
                  </a:moveTo>
                  <a:lnTo>
                    <a:pt x="0" y="3239"/>
                  </a:lnTo>
                  <a:lnTo>
                    <a:pt x="0" y="254218"/>
                  </a:lnTo>
                  <a:lnTo>
                    <a:pt x="79740" y="254218"/>
                  </a:lnTo>
                  <a:lnTo>
                    <a:pt x="130690" y="248683"/>
                  </a:lnTo>
                  <a:lnTo>
                    <a:pt x="166868" y="234769"/>
                  </a:lnTo>
                  <a:lnTo>
                    <a:pt x="52306" y="234769"/>
                  </a:lnTo>
                  <a:lnTo>
                    <a:pt x="52306" y="22688"/>
                  </a:lnTo>
                  <a:lnTo>
                    <a:pt x="166615" y="22688"/>
                  </a:lnTo>
                  <a:lnTo>
                    <a:pt x="130690" y="8805"/>
                  </a:lnTo>
                  <a:lnTo>
                    <a:pt x="79740" y="3239"/>
                  </a:lnTo>
                  <a:close/>
                </a:path>
                <a:path w="1577975" h="259715">
                  <a:moveTo>
                    <a:pt x="166615" y="22688"/>
                  </a:moveTo>
                  <a:lnTo>
                    <a:pt x="78454" y="22688"/>
                  </a:lnTo>
                  <a:lnTo>
                    <a:pt x="115395" y="26502"/>
                  </a:lnTo>
                  <a:lnTo>
                    <a:pt x="146298" y="41709"/>
                  </a:lnTo>
                  <a:lnTo>
                    <a:pt x="167514" y="73956"/>
                  </a:lnTo>
                  <a:lnTo>
                    <a:pt x="175397" y="128891"/>
                  </a:lnTo>
                  <a:lnTo>
                    <a:pt x="167514" y="183779"/>
                  </a:lnTo>
                  <a:lnTo>
                    <a:pt x="146298" y="215914"/>
                  </a:lnTo>
                  <a:lnTo>
                    <a:pt x="115395" y="231007"/>
                  </a:lnTo>
                  <a:lnTo>
                    <a:pt x="78454" y="234769"/>
                  </a:lnTo>
                  <a:lnTo>
                    <a:pt x="166868" y="234769"/>
                  </a:lnTo>
                  <a:lnTo>
                    <a:pt x="172503" y="232601"/>
                  </a:lnTo>
                  <a:lnTo>
                    <a:pt x="203924" y="206754"/>
                  </a:lnTo>
                  <a:lnTo>
                    <a:pt x="223697" y="171923"/>
                  </a:lnTo>
                  <a:lnTo>
                    <a:pt x="230567" y="128891"/>
                  </a:lnTo>
                  <a:lnTo>
                    <a:pt x="223697" y="85817"/>
                  </a:lnTo>
                  <a:lnTo>
                    <a:pt x="203924" y="50904"/>
                  </a:lnTo>
                  <a:lnTo>
                    <a:pt x="172503" y="24964"/>
                  </a:lnTo>
                  <a:lnTo>
                    <a:pt x="166615" y="22688"/>
                  </a:lnTo>
                  <a:close/>
                </a:path>
                <a:path w="1577975" h="259715">
                  <a:moveTo>
                    <a:pt x="444435" y="3239"/>
                  </a:moveTo>
                  <a:lnTo>
                    <a:pt x="400092" y="3239"/>
                  </a:lnTo>
                  <a:lnTo>
                    <a:pt x="304434" y="254218"/>
                  </a:lnTo>
                  <a:lnTo>
                    <a:pt x="326434" y="254218"/>
                  </a:lnTo>
                  <a:lnTo>
                    <a:pt x="357671" y="170673"/>
                  </a:lnTo>
                  <a:lnTo>
                    <a:pt x="508480" y="170673"/>
                  </a:lnTo>
                  <a:lnTo>
                    <a:pt x="497619" y="142278"/>
                  </a:lnTo>
                  <a:lnTo>
                    <a:pt x="368206" y="142278"/>
                  </a:lnTo>
                  <a:lnTo>
                    <a:pt x="405526" y="41834"/>
                  </a:lnTo>
                  <a:lnTo>
                    <a:pt x="459198" y="41834"/>
                  </a:lnTo>
                  <a:lnTo>
                    <a:pt x="444435" y="3239"/>
                  </a:lnTo>
                  <a:close/>
                </a:path>
                <a:path w="1577975" h="259715">
                  <a:moveTo>
                    <a:pt x="508480" y="170673"/>
                  </a:moveTo>
                  <a:lnTo>
                    <a:pt x="454321" y="170673"/>
                  </a:lnTo>
                  <a:lnTo>
                    <a:pt x="486186" y="254218"/>
                  </a:lnTo>
                  <a:lnTo>
                    <a:pt x="540437" y="254218"/>
                  </a:lnTo>
                  <a:lnTo>
                    <a:pt x="508480" y="170673"/>
                  </a:lnTo>
                  <a:close/>
                </a:path>
                <a:path w="1577975" h="259715">
                  <a:moveTo>
                    <a:pt x="459198" y="41834"/>
                  </a:moveTo>
                  <a:lnTo>
                    <a:pt x="405526" y="41834"/>
                  </a:lnTo>
                  <a:lnTo>
                    <a:pt x="443776" y="142278"/>
                  </a:lnTo>
                  <a:lnTo>
                    <a:pt x="497619" y="142278"/>
                  </a:lnTo>
                  <a:lnTo>
                    <a:pt x="459198" y="41834"/>
                  </a:lnTo>
                  <a:close/>
                </a:path>
                <a:path w="1577975" h="259715">
                  <a:moveTo>
                    <a:pt x="649638" y="3239"/>
                  </a:moveTo>
                  <a:lnTo>
                    <a:pt x="595440" y="3239"/>
                  </a:lnTo>
                  <a:lnTo>
                    <a:pt x="686635" y="254218"/>
                  </a:lnTo>
                  <a:lnTo>
                    <a:pt x="732556" y="254218"/>
                  </a:lnTo>
                  <a:lnTo>
                    <a:pt x="746630" y="215623"/>
                  </a:lnTo>
                  <a:lnTo>
                    <a:pt x="725219" y="215623"/>
                  </a:lnTo>
                  <a:lnTo>
                    <a:pt x="649638" y="3239"/>
                  </a:lnTo>
                  <a:close/>
                </a:path>
                <a:path w="1577975" h="259715">
                  <a:moveTo>
                    <a:pt x="824075" y="3239"/>
                  </a:moveTo>
                  <a:lnTo>
                    <a:pt x="801438" y="3239"/>
                  </a:lnTo>
                  <a:lnTo>
                    <a:pt x="725219" y="215623"/>
                  </a:lnTo>
                  <a:lnTo>
                    <a:pt x="746630" y="215623"/>
                  </a:lnTo>
                  <a:lnTo>
                    <a:pt x="824075" y="3239"/>
                  </a:lnTo>
                  <a:close/>
                </a:path>
                <a:path w="1577975" h="259715">
                  <a:moveTo>
                    <a:pt x="983796" y="3239"/>
                  </a:moveTo>
                  <a:lnTo>
                    <a:pt x="931489" y="3239"/>
                  </a:lnTo>
                  <a:lnTo>
                    <a:pt x="931489" y="254218"/>
                  </a:lnTo>
                  <a:lnTo>
                    <a:pt x="983796" y="254218"/>
                  </a:lnTo>
                  <a:lnTo>
                    <a:pt x="983796" y="3239"/>
                  </a:lnTo>
                  <a:close/>
                </a:path>
                <a:path w="1577975" h="259715">
                  <a:moveTo>
                    <a:pt x="1290478" y="3239"/>
                  </a:moveTo>
                  <a:lnTo>
                    <a:pt x="1123044" y="3239"/>
                  </a:lnTo>
                  <a:lnTo>
                    <a:pt x="1123044" y="254218"/>
                  </a:lnTo>
                  <a:lnTo>
                    <a:pt x="1290478" y="254218"/>
                  </a:lnTo>
                  <a:lnTo>
                    <a:pt x="1290478" y="234769"/>
                  </a:lnTo>
                  <a:lnTo>
                    <a:pt x="1175350" y="234769"/>
                  </a:lnTo>
                  <a:lnTo>
                    <a:pt x="1175350" y="134618"/>
                  </a:lnTo>
                  <a:lnTo>
                    <a:pt x="1278365" y="134618"/>
                  </a:lnTo>
                  <a:lnTo>
                    <a:pt x="1278365" y="114552"/>
                  </a:lnTo>
                  <a:lnTo>
                    <a:pt x="1175350" y="114552"/>
                  </a:lnTo>
                  <a:lnTo>
                    <a:pt x="1175350" y="22688"/>
                  </a:lnTo>
                  <a:lnTo>
                    <a:pt x="1290478" y="22688"/>
                  </a:lnTo>
                  <a:lnTo>
                    <a:pt x="1290478" y="3239"/>
                  </a:lnTo>
                  <a:close/>
                </a:path>
                <a:path w="1577975" h="259715">
                  <a:moveTo>
                    <a:pt x="1401132" y="161686"/>
                  </a:moveTo>
                  <a:lnTo>
                    <a:pt x="1396669" y="161686"/>
                  </a:lnTo>
                  <a:lnTo>
                    <a:pt x="1396669" y="241092"/>
                  </a:lnTo>
                  <a:lnTo>
                    <a:pt x="1415221" y="249095"/>
                  </a:lnTo>
                  <a:lnTo>
                    <a:pt x="1436043" y="254881"/>
                  </a:lnTo>
                  <a:lnTo>
                    <a:pt x="1457822" y="258395"/>
                  </a:lnTo>
                  <a:lnTo>
                    <a:pt x="1479242" y="259579"/>
                  </a:lnTo>
                  <a:lnTo>
                    <a:pt x="1516712" y="255099"/>
                  </a:lnTo>
                  <a:lnTo>
                    <a:pt x="1544058" y="243004"/>
                  </a:lnTo>
                  <a:lnTo>
                    <a:pt x="1477988" y="243004"/>
                  </a:lnTo>
                  <a:lnTo>
                    <a:pt x="1449517" y="237338"/>
                  </a:lnTo>
                  <a:lnTo>
                    <a:pt x="1427955" y="221117"/>
                  </a:lnTo>
                  <a:lnTo>
                    <a:pt x="1412196" y="195511"/>
                  </a:lnTo>
                  <a:lnTo>
                    <a:pt x="1401132" y="161686"/>
                  </a:lnTo>
                  <a:close/>
                </a:path>
                <a:path w="1577975" h="259715">
                  <a:moveTo>
                    <a:pt x="1484676" y="0"/>
                  </a:moveTo>
                  <a:lnTo>
                    <a:pt x="1450939" y="4222"/>
                  </a:lnTo>
                  <a:lnTo>
                    <a:pt x="1423364" y="16789"/>
                  </a:lnTo>
                  <a:lnTo>
                    <a:pt x="1404759" y="37546"/>
                  </a:lnTo>
                  <a:lnTo>
                    <a:pt x="1397934" y="66342"/>
                  </a:lnTo>
                  <a:lnTo>
                    <a:pt x="1401103" y="89453"/>
                  </a:lnTo>
                  <a:lnTo>
                    <a:pt x="1411567" y="110381"/>
                  </a:lnTo>
                  <a:lnTo>
                    <a:pt x="1430763" y="128257"/>
                  </a:lnTo>
                  <a:lnTo>
                    <a:pt x="1460127" y="142215"/>
                  </a:lnTo>
                  <a:lnTo>
                    <a:pt x="1483705" y="150200"/>
                  </a:lnTo>
                  <a:lnTo>
                    <a:pt x="1503907" y="158291"/>
                  </a:lnTo>
                  <a:lnTo>
                    <a:pt x="1520668" y="168812"/>
                  </a:lnTo>
                  <a:lnTo>
                    <a:pt x="1532105" y="182622"/>
                  </a:lnTo>
                  <a:lnTo>
                    <a:pt x="1536335" y="200584"/>
                  </a:lnTo>
                  <a:lnTo>
                    <a:pt x="1532015" y="220664"/>
                  </a:lnTo>
                  <a:lnTo>
                    <a:pt x="1519954" y="233751"/>
                  </a:lnTo>
                  <a:lnTo>
                    <a:pt x="1501496" y="240860"/>
                  </a:lnTo>
                  <a:lnTo>
                    <a:pt x="1477988" y="243004"/>
                  </a:lnTo>
                  <a:lnTo>
                    <a:pt x="1544058" y="243004"/>
                  </a:lnTo>
                  <a:lnTo>
                    <a:pt x="1548137" y="241200"/>
                  </a:lnTo>
                  <a:lnTo>
                    <a:pt x="1569752" y="217196"/>
                  </a:lnTo>
                  <a:lnTo>
                    <a:pt x="1577794" y="182399"/>
                  </a:lnTo>
                  <a:lnTo>
                    <a:pt x="1571841" y="151866"/>
                  </a:lnTo>
                  <a:lnTo>
                    <a:pt x="1556231" y="130456"/>
                  </a:lnTo>
                  <a:lnTo>
                    <a:pt x="1534339" y="115806"/>
                  </a:lnTo>
                  <a:lnTo>
                    <a:pt x="1509539" y="105554"/>
                  </a:lnTo>
                  <a:lnTo>
                    <a:pt x="1480841" y="95343"/>
                  </a:lnTo>
                  <a:lnTo>
                    <a:pt x="1459507" y="85552"/>
                  </a:lnTo>
                  <a:lnTo>
                    <a:pt x="1445525" y="74448"/>
                  </a:lnTo>
                  <a:lnTo>
                    <a:pt x="1437880" y="62154"/>
                  </a:lnTo>
                  <a:lnTo>
                    <a:pt x="1435557" y="48795"/>
                  </a:lnTo>
                  <a:lnTo>
                    <a:pt x="1438821" y="35313"/>
                  </a:lnTo>
                  <a:lnTo>
                    <a:pt x="1448273" y="24942"/>
                  </a:lnTo>
                  <a:lnTo>
                    <a:pt x="1463404" y="18280"/>
                  </a:lnTo>
                  <a:lnTo>
                    <a:pt x="1483705" y="15927"/>
                  </a:lnTo>
                  <a:lnTo>
                    <a:pt x="1559018" y="15927"/>
                  </a:lnTo>
                  <a:lnTo>
                    <a:pt x="1544408" y="9545"/>
                  </a:lnTo>
                  <a:lnTo>
                    <a:pt x="1525570" y="4262"/>
                  </a:lnTo>
                  <a:lnTo>
                    <a:pt x="1505420" y="1070"/>
                  </a:lnTo>
                  <a:lnTo>
                    <a:pt x="1484676" y="0"/>
                  </a:lnTo>
                  <a:close/>
                </a:path>
                <a:path w="1577975" h="259715">
                  <a:moveTo>
                    <a:pt x="1559018" y="15927"/>
                  </a:moveTo>
                  <a:lnTo>
                    <a:pt x="1483705" y="15927"/>
                  </a:lnTo>
                  <a:lnTo>
                    <a:pt x="1509920" y="21056"/>
                  </a:lnTo>
                  <a:lnTo>
                    <a:pt x="1530275" y="35663"/>
                  </a:lnTo>
                  <a:lnTo>
                    <a:pt x="1545608" y="58579"/>
                  </a:lnTo>
                  <a:lnTo>
                    <a:pt x="1556756" y="88634"/>
                  </a:lnTo>
                  <a:lnTo>
                    <a:pt x="1561219" y="88634"/>
                  </a:lnTo>
                  <a:lnTo>
                    <a:pt x="1561219" y="16888"/>
                  </a:lnTo>
                  <a:lnTo>
                    <a:pt x="1559018" y="15927"/>
                  </a:lnTo>
                  <a:close/>
                </a:path>
              </a:pathLst>
            </a:custGeom>
            <a:solidFill>
              <a:srgbClr val="1D3B5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8" name="object 58"/>
          <p:cNvSpPr txBox="1"/>
          <p:nvPr/>
        </p:nvSpPr>
        <p:spPr>
          <a:xfrm>
            <a:off x="6198841" y="660758"/>
            <a:ext cx="7706995" cy="9965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550">
              <a:latin typeface="Times New Roman"/>
              <a:cs typeface="Times New Roman"/>
            </a:endParaRPr>
          </a:p>
          <a:p>
            <a:pPr marR="502284" algn="r">
              <a:lnSpc>
                <a:spcPct val="100000"/>
              </a:lnSpc>
            </a:pPr>
            <a:r>
              <a:rPr sz="1200" spc="-10" dirty="0">
                <a:solidFill>
                  <a:srgbClr val="1D3B5C"/>
                </a:solidFill>
                <a:latin typeface="Arial"/>
                <a:cs typeface="Arial"/>
              </a:rPr>
              <a:t>dwpv.com</a:t>
            </a:r>
            <a:endParaRPr sz="12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2000">
              <a:latin typeface="Arial"/>
              <a:cs typeface="Arial"/>
            </a:endParaRPr>
          </a:p>
          <a:p>
            <a:pPr marL="908050">
              <a:lnSpc>
                <a:spcPct val="100000"/>
              </a:lnSpc>
            </a:pPr>
            <a:r>
              <a:rPr sz="1800" spc="-75" dirty="0">
                <a:solidFill>
                  <a:srgbClr val="1D3B5C"/>
                </a:solidFill>
                <a:latin typeface="Arial"/>
                <a:cs typeface="Arial"/>
              </a:rPr>
              <a:t>Nous</a:t>
            </a:r>
            <a:r>
              <a:rPr sz="1800" spc="-90" dirty="0">
                <a:solidFill>
                  <a:srgbClr val="1D3B5C"/>
                </a:solidFill>
                <a:latin typeface="Arial"/>
                <a:cs typeface="Arial"/>
              </a:rPr>
              <a:t> </a:t>
            </a:r>
            <a:r>
              <a:rPr sz="1800" spc="-60" dirty="0">
                <a:solidFill>
                  <a:srgbClr val="1D3B5C"/>
                </a:solidFill>
                <a:latin typeface="Arial"/>
                <a:cs typeface="Arial"/>
              </a:rPr>
              <a:t>sommes</a:t>
            </a:r>
            <a:r>
              <a:rPr sz="1800" spc="-80" dirty="0">
                <a:solidFill>
                  <a:srgbClr val="1D3B5C"/>
                </a:solidFill>
                <a:latin typeface="Arial"/>
                <a:cs typeface="Arial"/>
              </a:rPr>
              <a:t> </a:t>
            </a:r>
            <a:r>
              <a:rPr sz="1800" spc="-65" dirty="0">
                <a:solidFill>
                  <a:srgbClr val="1D3B5C"/>
                </a:solidFill>
                <a:latin typeface="Arial"/>
                <a:cs typeface="Arial"/>
              </a:rPr>
              <a:t>fiers</a:t>
            </a:r>
            <a:r>
              <a:rPr sz="1800" spc="-80" dirty="0">
                <a:solidFill>
                  <a:srgbClr val="1D3B5C"/>
                </a:solidFill>
                <a:latin typeface="Arial"/>
                <a:cs typeface="Arial"/>
              </a:rPr>
              <a:t> </a:t>
            </a:r>
            <a:r>
              <a:rPr sz="1800" spc="-90" dirty="0">
                <a:solidFill>
                  <a:srgbClr val="1D3B5C"/>
                </a:solidFill>
                <a:latin typeface="Arial"/>
                <a:cs typeface="Arial"/>
              </a:rPr>
              <a:t>d’être</a:t>
            </a:r>
            <a:r>
              <a:rPr sz="1800" spc="-80" dirty="0">
                <a:solidFill>
                  <a:srgbClr val="1D3B5C"/>
                </a:solidFill>
                <a:latin typeface="Arial"/>
                <a:cs typeface="Arial"/>
              </a:rPr>
              <a:t> </a:t>
            </a:r>
            <a:r>
              <a:rPr sz="1800" spc="-55" dirty="0">
                <a:solidFill>
                  <a:srgbClr val="1D3B5C"/>
                </a:solidFill>
                <a:latin typeface="Arial"/>
                <a:cs typeface="Arial"/>
              </a:rPr>
              <a:t>commanditaire</a:t>
            </a:r>
            <a:r>
              <a:rPr sz="1800" spc="-75" dirty="0">
                <a:solidFill>
                  <a:srgbClr val="1D3B5C"/>
                </a:solidFill>
                <a:latin typeface="Arial"/>
                <a:cs typeface="Arial"/>
              </a:rPr>
              <a:t> </a:t>
            </a:r>
            <a:r>
              <a:rPr sz="1800" spc="-25" dirty="0">
                <a:solidFill>
                  <a:srgbClr val="1D3B5C"/>
                </a:solidFill>
                <a:latin typeface="Arial"/>
                <a:cs typeface="Arial"/>
              </a:rPr>
              <a:t>du</a:t>
            </a:r>
            <a:endParaRPr sz="1800">
              <a:latin typeface="Arial"/>
              <a:cs typeface="Arial"/>
            </a:endParaRPr>
          </a:p>
          <a:p>
            <a:pPr marL="908050">
              <a:lnSpc>
                <a:spcPct val="100000"/>
              </a:lnSpc>
              <a:spcBef>
                <a:spcPts val="855"/>
              </a:spcBef>
            </a:pPr>
            <a:r>
              <a:rPr sz="3050" spc="-135" dirty="0">
                <a:solidFill>
                  <a:srgbClr val="D73D96"/>
                </a:solidFill>
                <a:latin typeface="Arial"/>
                <a:cs typeface="Arial"/>
              </a:rPr>
              <a:t>déjeuner</a:t>
            </a:r>
            <a:r>
              <a:rPr sz="3050" spc="-180" dirty="0">
                <a:solidFill>
                  <a:srgbClr val="D73D96"/>
                </a:solidFill>
                <a:latin typeface="Arial"/>
                <a:cs typeface="Arial"/>
              </a:rPr>
              <a:t> </a:t>
            </a:r>
            <a:r>
              <a:rPr sz="3050" spc="-155" dirty="0">
                <a:solidFill>
                  <a:srgbClr val="D73D96"/>
                </a:solidFill>
                <a:latin typeface="Arial"/>
                <a:cs typeface="Arial"/>
              </a:rPr>
              <a:t>du</a:t>
            </a:r>
            <a:r>
              <a:rPr sz="3050" spc="-180" dirty="0">
                <a:solidFill>
                  <a:srgbClr val="D73D96"/>
                </a:solidFill>
                <a:latin typeface="Arial"/>
                <a:cs typeface="Arial"/>
              </a:rPr>
              <a:t> </a:t>
            </a:r>
            <a:r>
              <a:rPr sz="3050" spc="-185" dirty="0">
                <a:solidFill>
                  <a:srgbClr val="D73D96"/>
                </a:solidFill>
                <a:latin typeface="Arial"/>
                <a:cs typeface="Arial"/>
              </a:rPr>
              <a:t>Women</a:t>
            </a:r>
            <a:r>
              <a:rPr sz="3050" spc="-180" dirty="0">
                <a:solidFill>
                  <a:srgbClr val="D73D96"/>
                </a:solidFill>
                <a:latin typeface="Arial"/>
                <a:cs typeface="Arial"/>
              </a:rPr>
              <a:t> </a:t>
            </a:r>
            <a:r>
              <a:rPr sz="3050" spc="-100" dirty="0">
                <a:solidFill>
                  <a:srgbClr val="D73D96"/>
                </a:solidFill>
                <a:latin typeface="Arial"/>
                <a:cs typeface="Arial"/>
              </a:rPr>
              <a:t>of</a:t>
            </a:r>
            <a:r>
              <a:rPr sz="3050" spc="-180" dirty="0">
                <a:solidFill>
                  <a:srgbClr val="D73D96"/>
                </a:solidFill>
                <a:latin typeface="Arial"/>
                <a:cs typeface="Arial"/>
              </a:rPr>
              <a:t> </a:t>
            </a:r>
            <a:r>
              <a:rPr sz="3050" spc="-10" dirty="0">
                <a:solidFill>
                  <a:srgbClr val="D73D96"/>
                </a:solidFill>
                <a:latin typeface="Arial"/>
                <a:cs typeface="Arial"/>
              </a:rPr>
              <a:t>Action</a:t>
            </a:r>
            <a:endParaRPr sz="3050">
              <a:latin typeface="Arial"/>
              <a:cs typeface="Arial"/>
            </a:endParaRPr>
          </a:p>
          <a:p>
            <a:pPr marL="908050">
              <a:lnSpc>
                <a:spcPct val="100000"/>
              </a:lnSpc>
              <a:spcBef>
                <a:spcPts val="940"/>
              </a:spcBef>
            </a:pPr>
            <a:r>
              <a:rPr sz="1800" spc="-80" dirty="0">
                <a:solidFill>
                  <a:srgbClr val="1D3B5C"/>
                </a:solidFill>
                <a:latin typeface="Arial"/>
                <a:cs typeface="Arial"/>
              </a:rPr>
              <a:t>qui</a:t>
            </a:r>
            <a:r>
              <a:rPr sz="1800" spc="-95" dirty="0">
                <a:solidFill>
                  <a:srgbClr val="1D3B5C"/>
                </a:solidFill>
                <a:latin typeface="Arial"/>
                <a:cs typeface="Arial"/>
              </a:rPr>
              <a:t> </a:t>
            </a:r>
            <a:r>
              <a:rPr sz="1800" spc="-65" dirty="0">
                <a:solidFill>
                  <a:srgbClr val="1D3B5C"/>
                </a:solidFill>
                <a:latin typeface="Arial"/>
                <a:cs typeface="Arial"/>
              </a:rPr>
              <a:t>appuie</a:t>
            </a:r>
            <a:r>
              <a:rPr sz="1800" spc="-95" dirty="0">
                <a:solidFill>
                  <a:srgbClr val="1D3B5C"/>
                </a:solidFill>
                <a:latin typeface="Arial"/>
                <a:cs typeface="Arial"/>
              </a:rPr>
              <a:t> </a:t>
            </a:r>
            <a:r>
              <a:rPr sz="1800" spc="-90" dirty="0">
                <a:solidFill>
                  <a:srgbClr val="1D3B5C"/>
                </a:solidFill>
                <a:latin typeface="Arial"/>
                <a:cs typeface="Arial"/>
              </a:rPr>
              <a:t>le</a:t>
            </a:r>
            <a:r>
              <a:rPr sz="1800" spc="-95" dirty="0">
                <a:solidFill>
                  <a:srgbClr val="1D3B5C"/>
                </a:solidFill>
                <a:latin typeface="Arial"/>
                <a:cs typeface="Arial"/>
              </a:rPr>
              <a:t> </a:t>
            </a:r>
            <a:r>
              <a:rPr sz="1800" spc="-80" dirty="0">
                <a:solidFill>
                  <a:srgbClr val="1D3B5C"/>
                </a:solidFill>
                <a:latin typeface="Arial"/>
                <a:cs typeface="Arial"/>
              </a:rPr>
              <a:t>Fonds</a:t>
            </a:r>
            <a:r>
              <a:rPr sz="1800" spc="-95" dirty="0">
                <a:solidFill>
                  <a:srgbClr val="1D3B5C"/>
                </a:solidFill>
                <a:latin typeface="Arial"/>
                <a:cs typeface="Arial"/>
              </a:rPr>
              <a:t> </a:t>
            </a:r>
            <a:r>
              <a:rPr sz="1800" spc="-85" dirty="0">
                <a:solidFill>
                  <a:srgbClr val="1D3B5C"/>
                </a:solidFill>
                <a:latin typeface="Arial"/>
                <a:cs typeface="Arial"/>
              </a:rPr>
              <a:t>israélien</a:t>
            </a:r>
            <a:r>
              <a:rPr sz="1800" spc="-95" dirty="0">
                <a:solidFill>
                  <a:srgbClr val="1D3B5C"/>
                </a:solidFill>
                <a:latin typeface="Arial"/>
                <a:cs typeface="Arial"/>
              </a:rPr>
              <a:t> </a:t>
            </a:r>
            <a:r>
              <a:rPr sz="1800" spc="-60" dirty="0">
                <a:solidFill>
                  <a:srgbClr val="1D3B5C"/>
                </a:solidFill>
                <a:latin typeface="Arial"/>
                <a:cs typeface="Arial"/>
              </a:rPr>
              <a:t>de</a:t>
            </a:r>
            <a:r>
              <a:rPr sz="1800" spc="-95" dirty="0">
                <a:solidFill>
                  <a:srgbClr val="1D3B5C"/>
                </a:solidFill>
                <a:latin typeface="Arial"/>
                <a:cs typeface="Arial"/>
              </a:rPr>
              <a:t> </a:t>
            </a:r>
            <a:r>
              <a:rPr sz="1800" spc="-65" dirty="0">
                <a:solidFill>
                  <a:srgbClr val="1D3B5C"/>
                </a:solidFill>
                <a:latin typeface="Arial"/>
                <a:cs typeface="Arial"/>
              </a:rPr>
              <a:t>recherche</a:t>
            </a:r>
            <a:r>
              <a:rPr sz="1800" spc="-95" dirty="0">
                <a:solidFill>
                  <a:srgbClr val="1D3B5C"/>
                </a:solidFill>
                <a:latin typeface="Arial"/>
                <a:cs typeface="Arial"/>
              </a:rPr>
              <a:t> </a:t>
            </a:r>
            <a:r>
              <a:rPr sz="1800" spc="-85" dirty="0">
                <a:solidFill>
                  <a:srgbClr val="1D3B5C"/>
                </a:solidFill>
                <a:latin typeface="Arial"/>
                <a:cs typeface="Arial"/>
              </a:rPr>
              <a:t>sur</a:t>
            </a:r>
            <a:r>
              <a:rPr sz="1800" spc="-95" dirty="0">
                <a:solidFill>
                  <a:srgbClr val="1D3B5C"/>
                </a:solidFill>
                <a:latin typeface="Arial"/>
                <a:cs typeface="Arial"/>
              </a:rPr>
              <a:t> </a:t>
            </a:r>
            <a:r>
              <a:rPr sz="1800" spc="-90" dirty="0">
                <a:solidFill>
                  <a:srgbClr val="1D3B5C"/>
                </a:solidFill>
                <a:latin typeface="Arial"/>
                <a:cs typeface="Arial"/>
              </a:rPr>
              <a:t>le</a:t>
            </a:r>
            <a:r>
              <a:rPr sz="1800" spc="-95" dirty="0">
                <a:solidFill>
                  <a:srgbClr val="1D3B5C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1D3B5C"/>
                </a:solidFill>
                <a:latin typeface="Arial"/>
                <a:cs typeface="Arial"/>
              </a:rPr>
              <a:t>cancer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800">
              <a:latin typeface="Arial"/>
              <a:cs typeface="Arial"/>
            </a:endParaRPr>
          </a:p>
          <a:p>
            <a:pPr marL="908050">
              <a:lnSpc>
                <a:spcPct val="100000"/>
              </a:lnSpc>
            </a:pPr>
            <a:r>
              <a:rPr sz="1800" spc="-150" dirty="0">
                <a:solidFill>
                  <a:srgbClr val="1D3B5C"/>
                </a:solidFill>
                <a:latin typeface="Arial"/>
                <a:cs typeface="Arial"/>
              </a:rPr>
              <a:t>We</a:t>
            </a:r>
            <a:r>
              <a:rPr sz="1800" spc="-95" dirty="0">
                <a:solidFill>
                  <a:srgbClr val="1D3B5C"/>
                </a:solidFill>
                <a:latin typeface="Arial"/>
                <a:cs typeface="Arial"/>
              </a:rPr>
              <a:t> are</a:t>
            </a:r>
            <a:r>
              <a:rPr sz="1800" spc="-90" dirty="0">
                <a:solidFill>
                  <a:srgbClr val="1D3B5C"/>
                </a:solidFill>
                <a:latin typeface="Arial"/>
                <a:cs typeface="Arial"/>
              </a:rPr>
              <a:t> </a:t>
            </a:r>
            <a:r>
              <a:rPr sz="1800" spc="-65" dirty="0">
                <a:solidFill>
                  <a:srgbClr val="1D3B5C"/>
                </a:solidFill>
                <a:latin typeface="Arial"/>
                <a:cs typeface="Arial"/>
              </a:rPr>
              <a:t>proud</a:t>
            </a:r>
            <a:r>
              <a:rPr sz="1800" spc="-90" dirty="0">
                <a:solidFill>
                  <a:srgbClr val="1D3B5C"/>
                </a:solidFill>
                <a:latin typeface="Arial"/>
                <a:cs typeface="Arial"/>
              </a:rPr>
              <a:t> </a:t>
            </a:r>
            <a:r>
              <a:rPr sz="1800" spc="-40" dirty="0">
                <a:solidFill>
                  <a:srgbClr val="1D3B5C"/>
                </a:solidFill>
                <a:latin typeface="Arial"/>
                <a:cs typeface="Arial"/>
              </a:rPr>
              <a:t>to</a:t>
            </a:r>
            <a:r>
              <a:rPr sz="1800" spc="-95" dirty="0">
                <a:solidFill>
                  <a:srgbClr val="1D3B5C"/>
                </a:solidFill>
                <a:latin typeface="Arial"/>
                <a:cs typeface="Arial"/>
              </a:rPr>
              <a:t> </a:t>
            </a:r>
            <a:r>
              <a:rPr sz="1800" spc="-60" dirty="0">
                <a:solidFill>
                  <a:srgbClr val="1D3B5C"/>
                </a:solidFill>
                <a:latin typeface="Arial"/>
                <a:cs typeface="Arial"/>
              </a:rPr>
              <a:t>sponsor</a:t>
            </a:r>
            <a:r>
              <a:rPr sz="1800" spc="-90" dirty="0">
                <a:solidFill>
                  <a:srgbClr val="1D3B5C"/>
                </a:solidFill>
                <a:latin typeface="Arial"/>
                <a:cs typeface="Arial"/>
              </a:rPr>
              <a:t> </a:t>
            </a:r>
            <a:r>
              <a:rPr sz="1800" spc="-25" dirty="0">
                <a:solidFill>
                  <a:srgbClr val="1D3B5C"/>
                </a:solidFill>
                <a:latin typeface="Arial"/>
                <a:cs typeface="Arial"/>
              </a:rPr>
              <a:t>the</a:t>
            </a:r>
            <a:endParaRPr sz="1800">
              <a:latin typeface="Arial"/>
              <a:cs typeface="Arial"/>
            </a:endParaRPr>
          </a:p>
          <a:p>
            <a:pPr marL="908050">
              <a:lnSpc>
                <a:spcPct val="100000"/>
              </a:lnSpc>
              <a:spcBef>
                <a:spcPts val="855"/>
              </a:spcBef>
            </a:pPr>
            <a:r>
              <a:rPr sz="3050" spc="-185" dirty="0">
                <a:solidFill>
                  <a:srgbClr val="D73D96"/>
                </a:solidFill>
                <a:latin typeface="Arial"/>
                <a:cs typeface="Arial"/>
              </a:rPr>
              <a:t>Women </a:t>
            </a:r>
            <a:r>
              <a:rPr sz="3050" spc="-100" dirty="0">
                <a:solidFill>
                  <a:srgbClr val="D73D96"/>
                </a:solidFill>
                <a:latin typeface="Arial"/>
                <a:cs typeface="Arial"/>
              </a:rPr>
              <a:t>of</a:t>
            </a:r>
            <a:r>
              <a:rPr sz="3050" spc="-185" dirty="0">
                <a:solidFill>
                  <a:srgbClr val="D73D96"/>
                </a:solidFill>
                <a:latin typeface="Arial"/>
                <a:cs typeface="Arial"/>
              </a:rPr>
              <a:t> </a:t>
            </a:r>
            <a:r>
              <a:rPr sz="3050" spc="-95" dirty="0">
                <a:solidFill>
                  <a:srgbClr val="D73D96"/>
                </a:solidFill>
                <a:latin typeface="Arial"/>
                <a:cs typeface="Arial"/>
              </a:rPr>
              <a:t>Action</a:t>
            </a:r>
            <a:r>
              <a:rPr sz="3050" spc="-185" dirty="0">
                <a:solidFill>
                  <a:srgbClr val="D73D96"/>
                </a:solidFill>
                <a:latin typeface="Arial"/>
                <a:cs typeface="Arial"/>
              </a:rPr>
              <a:t> </a:t>
            </a:r>
            <a:r>
              <a:rPr sz="3050" spc="-10" dirty="0">
                <a:solidFill>
                  <a:srgbClr val="D73D96"/>
                </a:solidFill>
                <a:latin typeface="Arial"/>
                <a:cs typeface="Arial"/>
              </a:rPr>
              <a:t>Luncheon</a:t>
            </a:r>
            <a:endParaRPr sz="3050">
              <a:latin typeface="Arial"/>
              <a:cs typeface="Arial"/>
            </a:endParaRPr>
          </a:p>
          <a:p>
            <a:pPr marL="908050">
              <a:lnSpc>
                <a:spcPct val="100000"/>
              </a:lnSpc>
              <a:spcBef>
                <a:spcPts val="935"/>
              </a:spcBef>
            </a:pPr>
            <a:r>
              <a:rPr sz="1800" spc="-100" dirty="0">
                <a:solidFill>
                  <a:srgbClr val="1D3B5C"/>
                </a:solidFill>
                <a:latin typeface="Arial"/>
                <a:cs typeface="Arial"/>
              </a:rPr>
              <a:t>in</a:t>
            </a:r>
            <a:r>
              <a:rPr sz="1800" spc="-90" dirty="0">
                <a:solidFill>
                  <a:srgbClr val="1D3B5C"/>
                </a:solidFill>
                <a:latin typeface="Arial"/>
                <a:cs typeface="Arial"/>
              </a:rPr>
              <a:t> </a:t>
            </a:r>
            <a:r>
              <a:rPr sz="1800" spc="-40" dirty="0">
                <a:solidFill>
                  <a:srgbClr val="1D3B5C"/>
                </a:solidFill>
                <a:latin typeface="Arial"/>
                <a:cs typeface="Arial"/>
              </a:rPr>
              <a:t>support</a:t>
            </a:r>
            <a:r>
              <a:rPr sz="1800" spc="-90" dirty="0">
                <a:solidFill>
                  <a:srgbClr val="1D3B5C"/>
                </a:solidFill>
                <a:latin typeface="Arial"/>
                <a:cs typeface="Arial"/>
              </a:rPr>
              <a:t> </a:t>
            </a:r>
            <a:r>
              <a:rPr sz="1800" spc="-50" dirty="0">
                <a:solidFill>
                  <a:srgbClr val="1D3B5C"/>
                </a:solidFill>
                <a:latin typeface="Arial"/>
                <a:cs typeface="Arial"/>
              </a:rPr>
              <a:t>of</a:t>
            </a:r>
            <a:r>
              <a:rPr sz="1800" spc="-85" dirty="0">
                <a:solidFill>
                  <a:srgbClr val="1D3B5C"/>
                </a:solidFill>
                <a:latin typeface="Arial"/>
                <a:cs typeface="Arial"/>
              </a:rPr>
              <a:t> </a:t>
            </a:r>
            <a:r>
              <a:rPr sz="1800" spc="-50" dirty="0">
                <a:solidFill>
                  <a:srgbClr val="1D3B5C"/>
                </a:solidFill>
                <a:latin typeface="Arial"/>
                <a:cs typeface="Arial"/>
              </a:rPr>
              <a:t>the</a:t>
            </a:r>
            <a:r>
              <a:rPr sz="1800" spc="-90" dirty="0">
                <a:solidFill>
                  <a:srgbClr val="1D3B5C"/>
                </a:solidFill>
                <a:latin typeface="Arial"/>
                <a:cs typeface="Arial"/>
              </a:rPr>
              <a:t> </a:t>
            </a:r>
            <a:r>
              <a:rPr sz="1800" spc="-95" dirty="0">
                <a:solidFill>
                  <a:srgbClr val="1D3B5C"/>
                </a:solidFill>
                <a:latin typeface="Arial"/>
                <a:cs typeface="Arial"/>
              </a:rPr>
              <a:t>Israel</a:t>
            </a:r>
            <a:r>
              <a:rPr sz="1800" spc="-90" dirty="0">
                <a:solidFill>
                  <a:srgbClr val="1D3B5C"/>
                </a:solidFill>
                <a:latin typeface="Arial"/>
                <a:cs typeface="Arial"/>
              </a:rPr>
              <a:t> </a:t>
            </a:r>
            <a:r>
              <a:rPr sz="1800" spc="-65" dirty="0">
                <a:solidFill>
                  <a:srgbClr val="1D3B5C"/>
                </a:solidFill>
                <a:latin typeface="Arial"/>
                <a:cs typeface="Arial"/>
              </a:rPr>
              <a:t>Cancer</a:t>
            </a:r>
            <a:r>
              <a:rPr sz="1800" spc="-85" dirty="0">
                <a:solidFill>
                  <a:srgbClr val="1D3B5C"/>
                </a:solidFill>
                <a:latin typeface="Arial"/>
                <a:cs typeface="Arial"/>
              </a:rPr>
              <a:t> Research</a:t>
            </a:r>
            <a:r>
              <a:rPr sz="1800" spc="-90" dirty="0">
                <a:solidFill>
                  <a:srgbClr val="1D3B5C"/>
                </a:solidFill>
                <a:latin typeface="Arial"/>
                <a:cs typeface="Arial"/>
              </a:rPr>
              <a:t> </a:t>
            </a:r>
            <a:r>
              <a:rPr sz="1800" spc="-20" dirty="0">
                <a:solidFill>
                  <a:srgbClr val="1D3B5C"/>
                </a:solidFill>
                <a:latin typeface="Arial"/>
                <a:cs typeface="Arial"/>
              </a:rPr>
              <a:t>Fund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950">
              <a:latin typeface="Arial"/>
              <a:cs typeface="Arial"/>
            </a:endParaRPr>
          </a:p>
          <a:p>
            <a:pPr marL="497840">
              <a:lnSpc>
                <a:spcPct val="100000"/>
              </a:lnSpc>
            </a:pPr>
            <a:r>
              <a:rPr sz="800" spc="-40" dirty="0">
                <a:solidFill>
                  <a:srgbClr val="1D3B5C"/>
                </a:solidFill>
                <a:latin typeface="Arial"/>
                <a:cs typeface="Arial"/>
              </a:rPr>
              <a:t>DAVIES</a:t>
            </a:r>
            <a:r>
              <a:rPr sz="800" spc="-25" dirty="0">
                <a:solidFill>
                  <a:srgbClr val="1D3B5C"/>
                </a:solidFill>
                <a:latin typeface="Arial"/>
                <a:cs typeface="Arial"/>
              </a:rPr>
              <a:t> </a:t>
            </a:r>
            <a:r>
              <a:rPr sz="800" spc="-30" dirty="0">
                <a:solidFill>
                  <a:srgbClr val="1D3B5C"/>
                </a:solidFill>
                <a:latin typeface="Arial"/>
                <a:cs typeface="Arial"/>
              </a:rPr>
              <a:t>WARD</a:t>
            </a:r>
            <a:r>
              <a:rPr sz="800" spc="-20" dirty="0">
                <a:solidFill>
                  <a:srgbClr val="1D3B5C"/>
                </a:solidFill>
                <a:latin typeface="Arial"/>
                <a:cs typeface="Arial"/>
              </a:rPr>
              <a:t> PHILLIPS </a:t>
            </a:r>
            <a:r>
              <a:rPr sz="800" spc="-65" dirty="0">
                <a:solidFill>
                  <a:srgbClr val="1D3B5C"/>
                </a:solidFill>
                <a:latin typeface="Arial"/>
                <a:cs typeface="Arial"/>
              </a:rPr>
              <a:t>&amp;</a:t>
            </a:r>
            <a:r>
              <a:rPr sz="800" spc="-20" dirty="0">
                <a:solidFill>
                  <a:srgbClr val="1D3B5C"/>
                </a:solidFill>
                <a:latin typeface="Arial"/>
                <a:cs typeface="Arial"/>
              </a:rPr>
              <a:t> </a:t>
            </a:r>
            <a:r>
              <a:rPr sz="800" spc="-25" dirty="0">
                <a:solidFill>
                  <a:srgbClr val="1D3B5C"/>
                </a:solidFill>
                <a:latin typeface="Arial"/>
                <a:cs typeface="Arial"/>
              </a:rPr>
              <a:t>VINEBERG</a:t>
            </a:r>
            <a:r>
              <a:rPr sz="800" spc="-20" dirty="0">
                <a:solidFill>
                  <a:srgbClr val="1D3B5C"/>
                </a:solidFill>
                <a:latin typeface="Arial"/>
                <a:cs typeface="Arial"/>
              </a:rPr>
              <a:t> </a:t>
            </a:r>
            <a:r>
              <a:rPr sz="800" spc="-40" dirty="0">
                <a:solidFill>
                  <a:srgbClr val="1D3B5C"/>
                </a:solidFill>
                <a:latin typeface="Arial"/>
                <a:cs typeface="Arial"/>
              </a:rPr>
              <a:t>S.E.N.C.R.L.,</a:t>
            </a:r>
            <a:r>
              <a:rPr sz="800" spc="-10" dirty="0">
                <a:solidFill>
                  <a:srgbClr val="1D3B5C"/>
                </a:solidFill>
                <a:latin typeface="Arial"/>
                <a:cs typeface="Arial"/>
              </a:rPr>
              <a:t> s.r.l.</a:t>
            </a:r>
            <a:endParaRPr sz="800">
              <a:latin typeface="Arial"/>
              <a:cs typeface="Arial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986438" y="10175753"/>
            <a:ext cx="847090" cy="436245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5"/>
              </a:spcBef>
            </a:pPr>
            <a:r>
              <a:rPr sz="1500" spc="225" dirty="0">
                <a:solidFill>
                  <a:srgbClr val="221F1F"/>
                </a:solidFill>
                <a:latin typeface="Geometr415 Lt BT"/>
                <a:cs typeface="Geometr415 Lt BT"/>
              </a:rPr>
              <a:t>SILVER </a:t>
            </a:r>
            <a:endParaRPr sz="1500">
              <a:latin typeface="Geometr415 Lt BT"/>
              <a:cs typeface="Geometr415 Lt BT"/>
            </a:endParaRPr>
          </a:p>
          <a:p>
            <a:pPr algn="ctr">
              <a:lnSpc>
                <a:spcPct val="100000"/>
              </a:lnSpc>
              <a:spcBef>
                <a:spcPts val="635"/>
              </a:spcBef>
            </a:pPr>
            <a:r>
              <a:rPr sz="700" spc="130" dirty="0">
                <a:solidFill>
                  <a:srgbClr val="221F1F"/>
                </a:solidFill>
                <a:latin typeface="Geometr415 Lt BT"/>
                <a:cs typeface="Geometr415 Lt BT"/>
              </a:rPr>
              <a:t>SPONSOR </a:t>
            </a:r>
            <a:endParaRPr sz="700">
              <a:latin typeface="Geometr415 Lt BT"/>
              <a:cs typeface="Geometr415 Lt BT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789190" y="2160528"/>
            <a:ext cx="8527415" cy="2032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285750">
              <a:lnSpc>
                <a:spcPct val="127200"/>
              </a:lnSpc>
              <a:spcBef>
                <a:spcPts val="100"/>
              </a:spcBef>
              <a:tabLst>
                <a:tab pos="1341755" algn="l"/>
                <a:tab pos="1414145" algn="l"/>
                <a:tab pos="2649855" algn="l"/>
                <a:tab pos="2694305" algn="l"/>
                <a:tab pos="4776470" algn="l"/>
                <a:tab pos="5767070" algn="l"/>
                <a:tab pos="6054725" algn="l"/>
                <a:tab pos="6956425" algn="l"/>
                <a:tab pos="7045325" algn="l"/>
              </a:tabLst>
            </a:pPr>
            <a:r>
              <a:rPr sz="3450" dirty="0">
                <a:latin typeface="Geometr415 Lt BT"/>
                <a:cs typeface="Geometr415 Lt BT"/>
              </a:rPr>
              <a:t>C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O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N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G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R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A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T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U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L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A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T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I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O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N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spc="-50" dirty="0">
                <a:latin typeface="Geometr415 Lt BT"/>
                <a:cs typeface="Geometr415 Lt BT"/>
              </a:rPr>
              <a:t>S</a:t>
            </a:r>
            <a:r>
              <a:rPr sz="3450" dirty="0">
                <a:latin typeface="Geometr415 Lt BT"/>
                <a:cs typeface="Geometr415 Lt BT"/>
              </a:rPr>
              <a:t>		T</a:t>
            </a:r>
            <a:r>
              <a:rPr sz="3450" spc="-305" dirty="0">
                <a:latin typeface="Geometr415 Lt BT"/>
                <a:cs typeface="Geometr415 Lt BT"/>
              </a:rPr>
              <a:t> </a:t>
            </a:r>
            <a:r>
              <a:rPr sz="3450" spc="-50" dirty="0">
                <a:latin typeface="Geometr415 Lt BT"/>
                <a:cs typeface="Geometr415 Lt BT"/>
              </a:rPr>
              <a:t>O</a:t>
            </a:r>
            <a:r>
              <a:rPr sz="3450" dirty="0">
                <a:latin typeface="Geometr415 Lt BT"/>
                <a:cs typeface="Geometr415 Lt BT"/>
              </a:rPr>
              <a:t>		I</a:t>
            </a:r>
            <a:r>
              <a:rPr sz="3450" spc="-30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C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R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spc="-50" dirty="0">
                <a:latin typeface="Geometr415 Lt BT"/>
                <a:cs typeface="Geometr415 Lt BT"/>
              </a:rPr>
              <a:t>F </a:t>
            </a:r>
            <a:r>
              <a:rPr sz="3450" dirty="0">
                <a:latin typeface="Geometr415 Lt BT"/>
                <a:cs typeface="Geometr415 Lt BT"/>
              </a:rPr>
              <a:t>F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O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spc="-50" dirty="0">
                <a:latin typeface="Geometr415 Lt BT"/>
                <a:cs typeface="Geometr415 Lt BT"/>
              </a:rPr>
              <a:t>R</a:t>
            </a:r>
            <a:r>
              <a:rPr sz="3450" dirty="0">
                <a:latin typeface="Geometr415 Lt BT"/>
                <a:cs typeface="Geometr415 Lt BT"/>
              </a:rPr>
              <a:t>	T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H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spc="-50" dirty="0">
                <a:latin typeface="Geometr415 Lt BT"/>
                <a:cs typeface="Geometr415 Lt BT"/>
              </a:rPr>
              <a:t>E</a:t>
            </a:r>
            <a:r>
              <a:rPr sz="3450" dirty="0">
                <a:latin typeface="Geometr415 Lt BT"/>
                <a:cs typeface="Geometr415 Lt BT"/>
              </a:rPr>
              <a:t>	O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U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T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S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T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A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N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D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I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N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spc="-50" dirty="0">
                <a:latin typeface="Geometr415 Lt BT"/>
                <a:cs typeface="Geometr415 Lt BT"/>
              </a:rPr>
              <a:t>G</a:t>
            </a:r>
            <a:r>
              <a:rPr sz="3450" dirty="0">
                <a:latin typeface="Geometr415 Lt BT"/>
                <a:cs typeface="Geometr415 Lt BT"/>
              </a:rPr>
              <a:t>	W</a:t>
            </a:r>
            <a:r>
              <a:rPr sz="3450" spc="-30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O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R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spc="-50" dirty="0">
                <a:latin typeface="Geometr415 Lt BT"/>
                <a:cs typeface="Geometr415 Lt BT"/>
              </a:rPr>
              <a:t>K </a:t>
            </a:r>
            <a:r>
              <a:rPr sz="3450" dirty="0">
                <a:latin typeface="Geometr415 Lt BT"/>
                <a:cs typeface="Geometr415 Lt BT"/>
              </a:rPr>
              <a:t>Y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O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spc="-50" dirty="0">
                <a:latin typeface="Geometr415 Lt BT"/>
                <a:cs typeface="Geometr415 Lt BT"/>
              </a:rPr>
              <a:t>U</a:t>
            </a:r>
            <a:r>
              <a:rPr sz="3450" dirty="0">
                <a:latin typeface="Geometr415 Lt BT"/>
                <a:cs typeface="Geometr415 Lt BT"/>
              </a:rPr>
              <a:t>		A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R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spc="-50" dirty="0">
                <a:latin typeface="Geometr415 Lt BT"/>
                <a:cs typeface="Geometr415 Lt BT"/>
              </a:rPr>
              <a:t>E</a:t>
            </a:r>
            <a:r>
              <a:rPr sz="3450" dirty="0">
                <a:latin typeface="Geometr415 Lt BT"/>
                <a:cs typeface="Geometr415 Lt BT"/>
              </a:rPr>
              <a:t>		D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O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I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N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spc="-50" dirty="0">
                <a:latin typeface="Geometr415 Lt BT"/>
                <a:cs typeface="Geometr415 Lt BT"/>
              </a:rPr>
              <a:t>G</a:t>
            </a:r>
            <a:r>
              <a:rPr sz="3450" dirty="0">
                <a:latin typeface="Geometr415 Lt BT"/>
                <a:cs typeface="Geometr415 Lt BT"/>
              </a:rPr>
              <a:t>	T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spc="-50" dirty="0">
                <a:latin typeface="Geometr415 Lt BT"/>
                <a:cs typeface="Geometr415 Lt BT"/>
              </a:rPr>
              <a:t>O</a:t>
            </a:r>
            <a:r>
              <a:rPr sz="3450" dirty="0">
                <a:latin typeface="Geometr415 Lt BT"/>
                <a:cs typeface="Geometr415 Lt BT"/>
              </a:rPr>
              <a:t>	S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U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P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P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O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R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spc="-50" dirty="0">
                <a:latin typeface="Geometr415 Lt BT"/>
                <a:cs typeface="Geometr415 Lt BT"/>
              </a:rPr>
              <a:t>T</a:t>
            </a:r>
            <a:endParaRPr sz="3450">
              <a:latin typeface="Geometr415 Lt BT"/>
              <a:cs typeface="Geometr415 Lt B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531193" y="4309570"/>
            <a:ext cx="11044555" cy="19494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5"/>
              </a:spcBef>
              <a:tabLst>
                <a:tab pos="4728845" algn="l"/>
                <a:tab pos="5571490" algn="l"/>
                <a:tab pos="8015605" algn="l"/>
              </a:tabLst>
            </a:pP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A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D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V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A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N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C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E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M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E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N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T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spc="-50" dirty="0">
                <a:solidFill>
                  <a:srgbClr val="221F1F"/>
                </a:solidFill>
                <a:latin typeface="Geometr415 Lt BT"/>
                <a:cs typeface="Geometr415 Lt BT"/>
              </a:rPr>
              <a:t>S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	I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spc="-50" dirty="0">
                <a:solidFill>
                  <a:srgbClr val="221F1F"/>
                </a:solidFill>
                <a:latin typeface="Geometr415 Lt BT"/>
                <a:cs typeface="Geometr415 Lt BT"/>
              </a:rPr>
              <a:t>N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	C</a:t>
            </a:r>
            <a:r>
              <a:rPr sz="3450" spc="-30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A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N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C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E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spc="-50" dirty="0">
                <a:solidFill>
                  <a:srgbClr val="221F1F"/>
                </a:solidFill>
                <a:latin typeface="Geometr415 Lt BT"/>
                <a:cs typeface="Geometr415 Lt BT"/>
              </a:rPr>
              <a:t>R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	R</a:t>
            </a:r>
            <a:r>
              <a:rPr sz="3450" spc="-30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E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S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E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A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R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C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H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spc="-50" dirty="0">
                <a:solidFill>
                  <a:srgbClr val="221F1F"/>
                </a:solidFill>
                <a:latin typeface="Geometr415 Lt BT"/>
                <a:cs typeface="Geometr415 Lt BT"/>
              </a:rPr>
              <a:t>.</a:t>
            </a:r>
            <a:endParaRPr sz="3450">
              <a:latin typeface="Geometr415 Lt BT"/>
              <a:cs typeface="Geometr415 Lt BT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3250">
              <a:latin typeface="Geometr415 Lt BT"/>
              <a:cs typeface="Geometr415 Lt BT"/>
            </a:endParaRPr>
          </a:p>
          <a:p>
            <a:pPr algn="ctr">
              <a:lnSpc>
                <a:spcPct val="100000"/>
              </a:lnSpc>
              <a:tabLst>
                <a:tab pos="1967864" algn="l"/>
                <a:tab pos="2465705" algn="l"/>
                <a:tab pos="4407535" algn="l"/>
              </a:tabLst>
            </a:pPr>
            <a:r>
              <a:rPr sz="2600" dirty="0">
                <a:solidFill>
                  <a:srgbClr val="221F1F"/>
                </a:solidFill>
                <a:latin typeface="Geometr415 Md BT"/>
                <a:cs typeface="Geometr415 Md BT"/>
              </a:rPr>
              <a:t>L</a:t>
            </a:r>
            <a:r>
              <a:rPr sz="2600" spc="-80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600" dirty="0">
                <a:solidFill>
                  <a:srgbClr val="221F1F"/>
                </a:solidFill>
                <a:latin typeface="Geometr415 Md BT"/>
                <a:cs typeface="Geometr415 Md BT"/>
              </a:rPr>
              <a:t>I</a:t>
            </a:r>
            <a:r>
              <a:rPr sz="2600" spc="-80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600" dirty="0">
                <a:solidFill>
                  <a:srgbClr val="221F1F"/>
                </a:solidFill>
                <a:latin typeface="Geometr415 Md BT"/>
                <a:cs typeface="Geometr415 Md BT"/>
              </a:rPr>
              <a:t>L</a:t>
            </a:r>
            <a:r>
              <a:rPr sz="2600" spc="-75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600" dirty="0">
                <a:solidFill>
                  <a:srgbClr val="221F1F"/>
                </a:solidFill>
                <a:latin typeface="Geometr415 Md BT"/>
                <a:cs typeface="Geometr415 Md BT"/>
              </a:rPr>
              <a:t>L</a:t>
            </a:r>
            <a:r>
              <a:rPr sz="2600" spc="-80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600" dirty="0">
                <a:solidFill>
                  <a:srgbClr val="221F1F"/>
                </a:solidFill>
                <a:latin typeface="Geometr415 Md BT"/>
                <a:cs typeface="Geometr415 Md BT"/>
              </a:rPr>
              <a:t>I</a:t>
            </a:r>
            <a:r>
              <a:rPr sz="2600" spc="-75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600" dirty="0">
                <a:solidFill>
                  <a:srgbClr val="221F1F"/>
                </a:solidFill>
                <a:latin typeface="Geometr415 Md BT"/>
                <a:cs typeface="Geometr415 Md BT"/>
              </a:rPr>
              <a:t>A</a:t>
            </a:r>
            <a:r>
              <a:rPr sz="2600" spc="-80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600" spc="-50" dirty="0">
                <a:solidFill>
                  <a:srgbClr val="221F1F"/>
                </a:solidFill>
                <a:latin typeface="Geometr415 Md BT"/>
                <a:cs typeface="Geometr415 Md BT"/>
              </a:rPr>
              <a:t>N</a:t>
            </a:r>
            <a:r>
              <a:rPr sz="2600" dirty="0">
                <a:solidFill>
                  <a:srgbClr val="221F1F"/>
                </a:solidFill>
                <a:latin typeface="Geometr415 Md BT"/>
                <a:cs typeface="Geometr415 Md BT"/>
              </a:rPr>
              <a:t>	</a:t>
            </a:r>
            <a:r>
              <a:rPr sz="2600" spc="-50" dirty="0">
                <a:solidFill>
                  <a:srgbClr val="221F1F"/>
                </a:solidFill>
                <a:latin typeface="Geometr415 Md BT"/>
                <a:cs typeface="Geometr415 Md BT"/>
              </a:rPr>
              <a:t>&amp;</a:t>
            </a:r>
            <a:r>
              <a:rPr sz="2600" dirty="0">
                <a:solidFill>
                  <a:srgbClr val="221F1F"/>
                </a:solidFill>
                <a:latin typeface="Geometr415 Md BT"/>
                <a:cs typeface="Geometr415 Md BT"/>
              </a:rPr>
              <a:t>	M</a:t>
            </a:r>
            <a:r>
              <a:rPr sz="2600" spc="-75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600" dirty="0">
                <a:solidFill>
                  <a:srgbClr val="221F1F"/>
                </a:solidFill>
                <a:latin typeface="Geometr415 Md BT"/>
                <a:cs typeface="Geometr415 Md BT"/>
              </a:rPr>
              <a:t>O</a:t>
            </a:r>
            <a:r>
              <a:rPr sz="2600" spc="-75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600" dirty="0">
                <a:solidFill>
                  <a:srgbClr val="221F1F"/>
                </a:solidFill>
                <a:latin typeface="Geometr415 Md BT"/>
                <a:cs typeface="Geometr415 Md BT"/>
              </a:rPr>
              <a:t>R</a:t>
            </a:r>
            <a:r>
              <a:rPr sz="2600" spc="-70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600" dirty="0">
                <a:solidFill>
                  <a:srgbClr val="221F1F"/>
                </a:solidFill>
                <a:latin typeface="Geometr415 Md BT"/>
                <a:cs typeface="Geometr415 Md BT"/>
              </a:rPr>
              <a:t>R</a:t>
            </a:r>
            <a:r>
              <a:rPr sz="2600" spc="-75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600" dirty="0">
                <a:solidFill>
                  <a:srgbClr val="221F1F"/>
                </a:solidFill>
                <a:latin typeface="Geometr415 Md BT"/>
                <a:cs typeface="Geometr415 Md BT"/>
              </a:rPr>
              <a:t>I</a:t>
            </a:r>
            <a:r>
              <a:rPr sz="2600" spc="-75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600" spc="-50" dirty="0">
                <a:solidFill>
                  <a:srgbClr val="221F1F"/>
                </a:solidFill>
                <a:latin typeface="Geometr415 Md BT"/>
                <a:cs typeface="Geometr415 Md BT"/>
              </a:rPr>
              <a:t>S</a:t>
            </a:r>
            <a:r>
              <a:rPr sz="2600" dirty="0">
                <a:solidFill>
                  <a:srgbClr val="221F1F"/>
                </a:solidFill>
                <a:latin typeface="Geometr415 Md BT"/>
                <a:cs typeface="Geometr415 Md BT"/>
              </a:rPr>
              <a:t>	G</a:t>
            </a:r>
            <a:r>
              <a:rPr sz="2600" spc="-75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600" dirty="0">
                <a:solidFill>
                  <a:srgbClr val="221F1F"/>
                </a:solidFill>
                <a:latin typeface="Geometr415 Md BT"/>
                <a:cs typeface="Geometr415 Md BT"/>
              </a:rPr>
              <a:t>O</a:t>
            </a:r>
            <a:r>
              <a:rPr sz="2600" spc="-70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600" dirty="0">
                <a:solidFill>
                  <a:srgbClr val="221F1F"/>
                </a:solidFill>
                <a:latin typeface="Geometr415 Md BT"/>
                <a:cs typeface="Geometr415 Md BT"/>
              </a:rPr>
              <a:t>O</a:t>
            </a:r>
            <a:r>
              <a:rPr sz="2600" spc="-70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600" dirty="0">
                <a:solidFill>
                  <a:srgbClr val="221F1F"/>
                </a:solidFill>
                <a:latin typeface="Geometr415 Md BT"/>
                <a:cs typeface="Geometr415 Md BT"/>
              </a:rPr>
              <a:t>D</a:t>
            </a:r>
            <a:r>
              <a:rPr sz="2600" spc="-70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600" dirty="0">
                <a:solidFill>
                  <a:srgbClr val="221F1F"/>
                </a:solidFill>
                <a:latin typeface="Geometr415 Md BT"/>
                <a:cs typeface="Geometr415 Md BT"/>
              </a:rPr>
              <a:t>M</a:t>
            </a:r>
            <a:r>
              <a:rPr sz="2600" spc="-70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600" dirty="0">
                <a:solidFill>
                  <a:srgbClr val="221F1F"/>
                </a:solidFill>
                <a:latin typeface="Geometr415 Md BT"/>
                <a:cs typeface="Geometr415 Md BT"/>
              </a:rPr>
              <a:t>A</a:t>
            </a:r>
            <a:r>
              <a:rPr sz="2600" spc="-70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600" spc="-50" dirty="0">
                <a:solidFill>
                  <a:srgbClr val="221F1F"/>
                </a:solidFill>
                <a:latin typeface="Geometr415 Md BT"/>
                <a:cs typeface="Geometr415 Md BT"/>
              </a:rPr>
              <a:t>N</a:t>
            </a:r>
            <a:endParaRPr sz="2600">
              <a:latin typeface="Geometr415 Md BT"/>
              <a:cs typeface="Geometr415 Md BT"/>
            </a:endParaRPr>
          </a:p>
          <a:p>
            <a:pPr algn="ctr">
              <a:lnSpc>
                <a:spcPct val="100000"/>
              </a:lnSpc>
              <a:spcBef>
                <a:spcPts val="815"/>
              </a:spcBef>
              <a:tabLst>
                <a:tab pos="1043940" algn="l"/>
                <a:tab pos="1541780" algn="l"/>
                <a:tab pos="3152775" algn="l"/>
              </a:tabLst>
            </a:pPr>
            <a:r>
              <a:rPr sz="2600" dirty="0">
                <a:solidFill>
                  <a:srgbClr val="221F1F"/>
                </a:solidFill>
                <a:latin typeface="Geometr415 Md BT"/>
                <a:cs typeface="Geometr415 Md BT"/>
              </a:rPr>
              <a:t>M</a:t>
            </a:r>
            <a:r>
              <a:rPr sz="2600" spc="-75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600" dirty="0">
                <a:solidFill>
                  <a:srgbClr val="221F1F"/>
                </a:solidFill>
                <a:latin typeface="Geometr415 Md BT"/>
                <a:cs typeface="Geometr415 Md BT"/>
              </a:rPr>
              <a:t>I</a:t>
            </a:r>
            <a:r>
              <a:rPr sz="2600" spc="-75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600" spc="-50" dirty="0">
                <a:solidFill>
                  <a:srgbClr val="221F1F"/>
                </a:solidFill>
                <a:latin typeface="Geometr415 Md BT"/>
                <a:cs typeface="Geometr415 Md BT"/>
              </a:rPr>
              <a:t>A</a:t>
            </a:r>
            <a:r>
              <a:rPr sz="2600" dirty="0">
                <a:solidFill>
                  <a:srgbClr val="221F1F"/>
                </a:solidFill>
                <a:latin typeface="Geometr415 Md BT"/>
                <a:cs typeface="Geometr415 Md BT"/>
              </a:rPr>
              <a:t>	</a:t>
            </a:r>
            <a:r>
              <a:rPr sz="2600" spc="-50" dirty="0">
                <a:solidFill>
                  <a:srgbClr val="221F1F"/>
                </a:solidFill>
                <a:latin typeface="Geometr415 Md BT"/>
                <a:cs typeface="Geometr415 Md BT"/>
              </a:rPr>
              <a:t>&amp;</a:t>
            </a:r>
            <a:r>
              <a:rPr sz="2600" dirty="0">
                <a:solidFill>
                  <a:srgbClr val="221F1F"/>
                </a:solidFill>
                <a:latin typeface="Geometr415 Md BT"/>
                <a:cs typeface="Geometr415 Md BT"/>
              </a:rPr>
              <a:t>	D</a:t>
            </a:r>
            <a:r>
              <a:rPr sz="2600" spc="-75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600" dirty="0">
                <a:solidFill>
                  <a:srgbClr val="221F1F"/>
                </a:solidFill>
                <a:latin typeface="Geometr415 Md BT"/>
                <a:cs typeface="Geometr415 Md BT"/>
              </a:rPr>
              <a:t>A</a:t>
            </a:r>
            <a:r>
              <a:rPr sz="2600" spc="-75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600" dirty="0">
                <a:solidFill>
                  <a:srgbClr val="221F1F"/>
                </a:solidFill>
                <a:latin typeface="Geometr415 Md BT"/>
                <a:cs typeface="Geometr415 Md BT"/>
              </a:rPr>
              <a:t>V</a:t>
            </a:r>
            <a:r>
              <a:rPr sz="2600" spc="-75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600" dirty="0">
                <a:solidFill>
                  <a:srgbClr val="221F1F"/>
                </a:solidFill>
                <a:latin typeface="Geometr415 Md BT"/>
                <a:cs typeface="Geometr415 Md BT"/>
              </a:rPr>
              <a:t>I</a:t>
            </a:r>
            <a:r>
              <a:rPr sz="2600" spc="-75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600" spc="-50" dirty="0">
                <a:solidFill>
                  <a:srgbClr val="221F1F"/>
                </a:solidFill>
                <a:latin typeface="Geometr415 Md BT"/>
                <a:cs typeface="Geometr415 Md BT"/>
              </a:rPr>
              <a:t>D</a:t>
            </a:r>
            <a:r>
              <a:rPr sz="2600" dirty="0">
                <a:solidFill>
                  <a:srgbClr val="221F1F"/>
                </a:solidFill>
                <a:latin typeface="Geometr415 Md BT"/>
                <a:cs typeface="Geometr415 Md BT"/>
              </a:rPr>
              <a:t>	G</a:t>
            </a:r>
            <a:r>
              <a:rPr sz="2600" spc="-75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600" dirty="0">
                <a:solidFill>
                  <a:srgbClr val="221F1F"/>
                </a:solidFill>
                <a:latin typeface="Geometr415 Md BT"/>
                <a:cs typeface="Geometr415 Md BT"/>
              </a:rPr>
              <a:t>O</a:t>
            </a:r>
            <a:r>
              <a:rPr sz="2600" spc="-70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600" dirty="0">
                <a:solidFill>
                  <a:srgbClr val="221F1F"/>
                </a:solidFill>
                <a:latin typeface="Geometr415 Md BT"/>
                <a:cs typeface="Geometr415 Md BT"/>
              </a:rPr>
              <a:t>O</a:t>
            </a:r>
            <a:r>
              <a:rPr sz="2600" spc="-70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600" dirty="0">
                <a:solidFill>
                  <a:srgbClr val="221F1F"/>
                </a:solidFill>
                <a:latin typeface="Geometr415 Md BT"/>
                <a:cs typeface="Geometr415 Md BT"/>
              </a:rPr>
              <a:t>D</a:t>
            </a:r>
            <a:r>
              <a:rPr sz="2600" spc="-70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600" dirty="0">
                <a:solidFill>
                  <a:srgbClr val="221F1F"/>
                </a:solidFill>
                <a:latin typeface="Geometr415 Md BT"/>
                <a:cs typeface="Geometr415 Md BT"/>
              </a:rPr>
              <a:t>M</a:t>
            </a:r>
            <a:r>
              <a:rPr sz="2600" spc="-70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600" dirty="0">
                <a:solidFill>
                  <a:srgbClr val="221F1F"/>
                </a:solidFill>
                <a:latin typeface="Geometr415 Md BT"/>
                <a:cs typeface="Geometr415 Md BT"/>
              </a:rPr>
              <a:t>A</a:t>
            </a:r>
            <a:r>
              <a:rPr sz="2600" spc="-70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600" spc="-50" dirty="0">
                <a:solidFill>
                  <a:srgbClr val="221F1F"/>
                </a:solidFill>
                <a:latin typeface="Geometr415 Md BT"/>
                <a:cs typeface="Geometr415 Md BT"/>
              </a:rPr>
              <a:t>N</a:t>
            </a:r>
            <a:endParaRPr sz="2600">
              <a:latin typeface="Geometr415 Md BT"/>
              <a:cs typeface="Geometr415 Md BT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7417866" y="6822447"/>
            <a:ext cx="11908790" cy="3806825"/>
            <a:chOff x="7417866" y="6822447"/>
            <a:chExt cx="11908790" cy="380682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295835" y="10179606"/>
              <a:ext cx="1030804" cy="449081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7417866" y="6822447"/>
              <a:ext cx="5214620" cy="2256790"/>
            </a:xfrm>
            <a:custGeom>
              <a:avLst/>
              <a:gdLst/>
              <a:ahLst/>
              <a:cxnLst/>
              <a:rect l="l" t="t" r="r" b="b"/>
              <a:pathLst>
                <a:path w="5214620" h="2256790">
                  <a:moveTo>
                    <a:pt x="5214522" y="0"/>
                  </a:moveTo>
                  <a:lnTo>
                    <a:pt x="0" y="0"/>
                  </a:lnTo>
                  <a:lnTo>
                    <a:pt x="0" y="2256424"/>
                  </a:lnTo>
                  <a:lnTo>
                    <a:pt x="5214522" y="2256424"/>
                  </a:lnTo>
                  <a:lnTo>
                    <a:pt x="521452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404208" y="7021046"/>
              <a:ext cx="162281" cy="16569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588063" y="7021537"/>
              <a:ext cx="182869" cy="165207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798871" y="7021537"/>
              <a:ext cx="130416" cy="165207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022193" y="7021537"/>
              <a:ext cx="209833" cy="165207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256305" y="7019575"/>
              <a:ext cx="179180" cy="169388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463943" y="7022517"/>
              <a:ext cx="329926" cy="164236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813719" y="7021537"/>
              <a:ext cx="69373" cy="165207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911026" y="7019573"/>
              <a:ext cx="108104" cy="169388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0112767" y="7019566"/>
              <a:ext cx="158602" cy="178710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0360115" y="7019575"/>
              <a:ext cx="350768" cy="169388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0740794" y="7019573"/>
              <a:ext cx="284594" cy="169388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1046973" y="7021537"/>
              <a:ext cx="130908" cy="165207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1200422" y="7021537"/>
              <a:ext cx="69362" cy="165207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1297737" y="7021537"/>
              <a:ext cx="175512" cy="165699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1502426" y="7022516"/>
              <a:ext cx="167172" cy="164246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8473830" y="8719568"/>
              <a:ext cx="105104" cy="138370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8630610" y="8718739"/>
              <a:ext cx="133238" cy="139394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8830715" y="8719568"/>
              <a:ext cx="175732" cy="138370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9081098" y="8719568"/>
              <a:ext cx="58419" cy="138430"/>
            </a:xfrm>
            <a:custGeom>
              <a:avLst/>
              <a:gdLst/>
              <a:ahLst/>
              <a:cxnLst/>
              <a:rect l="l" t="t" r="r" b="b"/>
              <a:pathLst>
                <a:path w="58420" h="138429">
                  <a:moveTo>
                    <a:pt x="47426" y="0"/>
                  </a:moveTo>
                  <a:lnTo>
                    <a:pt x="45965" y="127"/>
                  </a:lnTo>
                  <a:lnTo>
                    <a:pt x="40826" y="407"/>
                  </a:lnTo>
                  <a:lnTo>
                    <a:pt x="30874" y="687"/>
                  </a:lnTo>
                  <a:lnTo>
                    <a:pt x="14976" y="815"/>
                  </a:lnTo>
                  <a:lnTo>
                    <a:pt x="0" y="815"/>
                  </a:lnTo>
                  <a:lnTo>
                    <a:pt x="0" y="6970"/>
                  </a:lnTo>
                  <a:lnTo>
                    <a:pt x="14171" y="10053"/>
                  </a:lnTo>
                  <a:lnTo>
                    <a:pt x="14171" y="124815"/>
                  </a:lnTo>
                  <a:lnTo>
                    <a:pt x="9029" y="129737"/>
                  </a:lnTo>
                  <a:lnTo>
                    <a:pt x="407" y="130761"/>
                  </a:lnTo>
                  <a:lnTo>
                    <a:pt x="407" y="138370"/>
                  </a:lnTo>
                  <a:lnTo>
                    <a:pt x="57281" y="137126"/>
                  </a:lnTo>
                  <a:lnTo>
                    <a:pt x="58096" y="130354"/>
                  </a:lnTo>
                  <a:lnTo>
                    <a:pt x="40643" y="128504"/>
                  </a:lnTo>
                  <a:lnTo>
                    <a:pt x="41667" y="123581"/>
                  </a:lnTo>
                  <a:lnTo>
                    <a:pt x="41773" y="16699"/>
                  </a:lnTo>
                  <a:lnTo>
                    <a:pt x="42514" y="10672"/>
                  </a:lnTo>
                  <a:lnTo>
                    <a:pt x="44524" y="6186"/>
                  </a:lnTo>
                  <a:lnTo>
                    <a:pt x="48439" y="815"/>
                  </a:lnTo>
                  <a:lnTo>
                    <a:pt x="47426" y="0"/>
                  </a:lnTo>
                  <a:close/>
                </a:path>
              </a:pathLst>
            </a:custGeom>
            <a:solidFill>
              <a:srgbClr val="00236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9375793" y="8719568"/>
              <a:ext cx="125013" cy="138370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9215312" y="8719568"/>
              <a:ext cx="109619" cy="138370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9673782" y="8719568"/>
              <a:ext cx="105104" cy="138370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9848425" y="8717913"/>
              <a:ext cx="150075" cy="141860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0070470" y="8719567"/>
              <a:ext cx="144933" cy="140198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10287608" y="8719569"/>
              <a:ext cx="146981" cy="138767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10510285" y="8720387"/>
              <a:ext cx="140010" cy="137544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10712427" y="8718739"/>
              <a:ext cx="133238" cy="139394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10896131" y="8719150"/>
              <a:ext cx="135893" cy="138788"/>
            </a:xfrm>
            <a:prstGeom prst="rect">
              <a:avLst/>
            </a:prstGeom>
          </p:spPr>
        </p:pic>
        <p:sp>
          <p:nvSpPr>
            <p:cNvPr id="35" name="object 35"/>
            <p:cNvSpPr/>
            <p:nvPr/>
          </p:nvSpPr>
          <p:spPr>
            <a:xfrm>
              <a:off x="11101354" y="8719568"/>
              <a:ext cx="58419" cy="138430"/>
            </a:xfrm>
            <a:custGeom>
              <a:avLst/>
              <a:gdLst/>
              <a:ahLst/>
              <a:cxnLst/>
              <a:rect l="l" t="t" r="r" b="b"/>
              <a:pathLst>
                <a:path w="58420" h="138429">
                  <a:moveTo>
                    <a:pt x="47415" y="0"/>
                  </a:moveTo>
                  <a:lnTo>
                    <a:pt x="45955" y="127"/>
                  </a:lnTo>
                  <a:lnTo>
                    <a:pt x="40817" y="407"/>
                  </a:lnTo>
                  <a:lnTo>
                    <a:pt x="30868" y="687"/>
                  </a:lnTo>
                  <a:lnTo>
                    <a:pt x="14976" y="815"/>
                  </a:lnTo>
                  <a:lnTo>
                    <a:pt x="0" y="815"/>
                  </a:lnTo>
                  <a:lnTo>
                    <a:pt x="0" y="6970"/>
                  </a:lnTo>
                  <a:lnTo>
                    <a:pt x="14160" y="10053"/>
                  </a:lnTo>
                  <a:lnTo>
                    <a:pt x="14160" y="124815"/>
                  </a:lnTo>
                  <a:lnTo>
                    <a:pt x="9029" y="129737"/>
                  </a:lnTo>
                  <a:lnTo>
                    <a:pt x="407" y="130761"/>
                  </a:lnTo>
                  <a:lnTo>
                    <a:pt x="407" y="138370"/>
                  </a:lnTo>
                  <a:lnTo>
                    <a:pt x="57270" y="137126"/>
                  </a:lnTo>
                  <a:lnTo>
                    <a:pt x="58096" y="130354"/>
                  </a:lnTo>
                  <a:lnTo>
                    <a:pt x="40633" y="128504"/>
                  </a:lnTo>
                  <a:lnTo>
                    <a:pt x="41657" y="123581"/>
                  </a:lnTo>
                  <a:lnTo>
                    <a:pt x="41763" y="16699"/>
                  </a:lnTo>
                  <a:lnTo>
                    <a:pt x="42505" y="10672"/>
                  </a:lnTo>
                  <a:lnTo>
                    <a:pt x="44518" y="6186"/>
                  </a:lnTo>
                  <a:lnTo>
                    <a:pt x="48439" y="815"/>
                  </a:lnTo>
                  <a:lnTo>
                    <a:pt x="47415" y="0"/>
                  </a:lnTo>
                  <a:close/>
                </a:path>
              </a:pathLst>
            </a:custGeom>
            <a:solidFill>
              <a:srgbClr val="00236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6" name="object 36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11232491" y="8717913"/>
              <a:ext cx="150075" cy="141860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11457426" y="8719568"/>
              <a:ext cx="146981" cy="138767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7584466" y="7392160"/>
              <a:ext cx="4925695" cy="0"/>
            </a:xfrm>
            <a:custGeom>
              <a:avLst/>
              <a:gdLst/>
              <a:ahLst/>
              <a:cxnLst/>
              <a:rect l="l" t="t" r="r" b="b"/>
              <a:pathLst>
                <a:path w="4925695">
                  <a:moveTo>
                    <a:pt x="0" y="0"/>
                  </a:moveTo>
                  <a:lnTo>
                    <a:pt x="4925492" y="0"/>
                  </a:lnTo>
                </a:path>
              </a:pathLst>
            </a:custGeom>
            <a:ln w="45607">
              <a:solidFill>
                <a:srgbClr val="D7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7584466" y="8486714"/>
              <a:ext cx="4925695" cy="0"/>
            </a:xfrm>
            <a:custGeom>
              <a:avLst/>
              <a:gdLst/>
              <a:ahLst/>
              <a:cxnLst/>
              <a:rect l="l" t="t" r="r" b="b"/>
              <a:pathLst>
                <a:path w="4925695">
                  <a:moveTo>
                    <a:pt x="0" y="0"/>
                  </a:moveTo>
                  <a:lnTo>
                    <a:pt x="4925492" y="0"/>
                  </a:lnTo>
                </a:path>
              </a:pathLst>
            </a:custGeom>
            <a:ln w="45607">
              <a:solidFill>
                <a:srgbClr val="D700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7693662" y="7645399"/>
              <a:ext cx="532765" cy="583565"/>
            </a:xfrm>
            <a:custGeom>
              <a:avLst/>
              <a:gdLst/>
              <a:ahLst/>
              <a:cxnLst/>
              <a:rect l="l" t="t" r="r" b="b"/>
              <a:pathLst>
                <a:path w="532765" h="583565">
                  <a:moveTo>
                    <a:pt x="313046" y="0"/>
                  </a:moveTo>
                  <a:lnTo>
                    <a:pt x="257070" y="3650"/>
                  </a:lnTo>
                  <a:lnTo>
                    <a:pt x="206893" y="14143"/>
                  </a:lnTo>
                  <a:lnTo>
                    <a:pt x="162418" y="30791"/>
                  </a:lnTo>
                  <a:lnTo>
                    <a:pt x="123545" y="52904"/>
                  </a:lnTo>
                  <a:lnTo>
                    <a:pt x="90175" y="79794"/>
                  </a:lnTo>
                  <a:lnTo>
                    <a:pt x="62210" y="110773"/>
                  </a:lnTo>
                  <a:lnTo>
                    <a:pt x="39551" y="145153"/>
                  </a:lnTo>
                  <a:lnTo>
                    <a:pt x="22099" y="182245"/>
                  </a:lnTo>
                  <a:lnTo>
                    <a:pt x="9756" y="221360"/>
                  </a:lnTo>
                  <a:lnTo>
                    <a:pt x="2422" y="261811"/>
                  </a:lnTo>
                  <a:lnTo>
                    <a:pt x="0" y="302909"/>
                  </a:lnTo>
                  <a:lnTo>
                    <a:pt x="4067" y="354837"/>
                  </a:lnTo>
                  <a:lnTo>
                    <a:pt x="15829" y="401707"/>
                  </a:lnTo>
                  <a:lnTo>
                    <a:pt x="34629" y="443423"/>
                  </a:lnTo>
                  <a:lnTo>
                    <a:pt x="59808" y="479889"/>
                  </a:lnTo>
                  <a:lnTo>
                    <a:pt x="90708" y="511008"/>
                  </a:lnTo>
                  <a:lnTo>
                    <a:pt x="126671" y="536685"/>
                  </a:lnTo>
                  <a:lnTo>
                    <a:pt x="167039" y="556824"/>
                  </a:lnTo>
                  <a:lnTo>
                    <a:pt x="211153" y="571327"/>
                  </a:lnTo>
                  <a:lnTo>
                    <a:pt x="258355" y="580100"/>
                  </a:lnTo>
                  <a:lnTo>
                    <a:pt x="307988" y="583045"/>
                  </a:lnTo>
                  <a:lnTo>
                    <a:pt x="356183" y="580804"/>
                  </a:lnTo>
                  <a:lnTo>
                    <a:pt x="406279" y="575240"/>
                  </a:lnTo>
                  <a:lnTo>
                    <a:pt x="455112" y="568094"/>
                  </a:lnTo>
                  <a:lnTo>
                    <a:pt x="499522" y="561109"/>
                  </a:lnTo>
                  <a:lnTo>
                    <a:pt x="499522" y="423564"/>
                  </a:lnTo>
                  <a:lnTo>
                    <a:pt x="500036" y="385770"/>
                  </a:lnTo>
                  <a:lnTo>
                    <a:pt x="503634" y="364824"/>
                  </a:lnTo>
                  <a:lnTo>
                    <a:pt x="513401" y="353210"/>
                  </a:lnTo>
                  <a:lnTo>
                    <a:pt x="532421" y="343416"/>
                  </a:lnTo>
                  <a:lnTo>
                    <a:pt x="528209" y="331607"/>
                  </a:lnTo>
                  <a:lnTo>
                    <a:pt x="348485" y="331607"/>
                  </a:lnTo>
                  <a:lnTo>
                    <a:pt x="348485" y="352697"/>
                  </a:lnTo>
                  <a:lnTo>
                    <a:pt x="391940" y="361254"/>
                  </a:lnTo>
                  <a:lnTo>
                    <a:pt x="415145" y="372419"/>
                  </a:lnTo>
                  <a:lnTo>
                    <a:pt x="426114" y="414284"/>
                  </a:lnTo>
                  <a:lnTo>
                    <a:pt x="426114" y="536633"/>
                  </a:lnTo>
                  <a:lnTo>
                    <a:pt x="382654" y="544232"/>
                  </a:lnTo>
                  <a:lnTo>
                    <a:pt x="341734" y="546760"/>
                  </a:lnTo>
                  <a:lnTo>
                    <a:pt x="291959" y="542759"/>
                  </a:lnTo>
                  <a:lnTo>
                    <a:pt x="246427" y="531134"/>
                  </a:lnTo>
                  <a:lnTo>
                    <a:pt x="205570" y="512445"/>
                  </a:lnTo>
                  <a:lnTo>
                    <a:pt x="169816" y="487256"/>
                  </a:lnTo>
                  <a:lnTo>
                    <a:pt x="139598" y="456130"/>
                  </a:lnTo>
                  <a:lnTo>
                    <a:pt x="115345" y="419629"/>
                  </a:lnTo>
                  <a:lnTo>
                    <a:pt x="97489" y="378315"/>
                  </a:lnTo>
                  <a:lnTo>
                    <a:pt x="86459" y="332752"/>
                  </a:lnTo>
                  <a:lnTo>
                    <a:pt x="82687" y="283501"/>
                  </a:lnTo>
                  <a:lnTo>
                    <a:pt x="86275" y="234422"/>
                  </a:lnTo>
                  <a:lnTo>
                    <a:pt x="96993" y="187973"/>
                  </a:lnTo>
                  <a:lnTo>
                    <a:pt x="114772" y="145360"/>
                  </a:lnTo>
                  <a:lnTo>
                    <a:pt x="139541" y="107790"/>
                  </a:lnTo>
                  <a:lnTo>
                    <a:pt x="171233" y="76469"/>
                  </a:lnTo>
                  <a:lnTo>
                    <a:pt x="209776" y="52603"/>
                  </a:lnTo>
                  <a:lnTo>
                    <a:pt x="255102" y="37399"/>
                  </a:lnTo>
                  <a:lnTo>
                    <a:pt x="307141" y="32063"/>
                  </a:lnTo>
                  <a:lnTo>
                    <a:pt x="347310" y="35175"/>
                  </a:lnTo>
                  <a:lnTo>
                    <a:pt x="385293" y="46022"/>
                  </a:lnTo>
                  <a:lnTo>
                    <a:pt x="417282" y="66872"/>
                  </a:lnTo>
                  <a:lnTo>
                    <a:pt x="439470" y="99992"/>
                  </a:lnTo>
                  <a:lnTo>
                    <a:pt x="448051" y="147650"/>
                  </a:lnTo>
                  <a:lnTo>
                    <a:pt x="476739" y="147650"/>
                  </a:lnTo>
                  <a:lnTo>
                    <a:pt x="502051" y="18560"/>
                  </a:lnTo>
                  <a:lnTo>
                    <a:pt x="470858" y="14589"/>
                  </a:lnTo>
                  <a:lnTo>
                    <a:pt x="424001" y="8328"/>
                  </a:lnTo>
                  <a:lnTo>
                    <a:pt x="368917" y="2543"/>
                  </a:lnTo>
                  <a:lnTo>
                    <a:pt x="313046" y="0"/>
                  </a:lnTo>
                  <a:close/>
                </a:path>
              </a:pathLst>
            </a:custGeom>
            <a:solidFill>
              <a:srgbClr val="00236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7693662" y="7645399"/>
              <a:ext cx="532765" cy="583565"/>
            </a:xfrm>
            <a:custGeom>
              <a:avLst/>
              <a:gdLst/>
              <a:ahLst/>
              <a:cxnLst/>
              <a:rect l="l" t="t" r="r" b="b"/>
              <a:pathLst>
                <a:path w="532765" h="583565">
                  <a:moveTo>
                    <a:pt x="313046" y="0"/>
                  </a:moveTo>
                  <a:lnTo>
                    <a:pt x="368917" y="2543"/>
                  </a:lnTo>
                  <a:lnTo>
                    <a:pt x="424001" y="8328"/>
                  </a:lnTo>
                  <a:lnTo>
                    <a:pt x="470858" y="14589"/>
                  </a:lnTo>
                  <a:lnTo>
                    <a:pt x="502051" y="18560"/>
                  </a:lnTo>
                  <a:lnTo>
                    <a:pt x="476739" y="147650"/>
                  </a:lnTo>
                  <a:lnTo>
                    <a:pt x="448051" y="147650"/>
                  </a:lnTo>
                  <a:lnTo>
                    <a:pt x="439470" y="99992"/>
                  </a:lnTo>
                  <a:lnTo>
                    <a:pt x="417282" y="66872"/>
                  </a:lnTo>
                  <a:lnTo>
                    <a:pt x="385293" y="46022"/>
                  </a:lnTo>
                  <a:lnTo>
                    <a:pt x="347310" y="35175"/>
                  </a:lnTo>
                  <a:lnTo>
                    <a:pt x="307141" y="32063"/>
                  </a:lnTo>
                  <a:lnTo>
                    <a:pt x="255102" y="37399"/>
                  </a:lnTo>
                  <a:lnTo>
                    <a:pt x="209776" y="52603"/>
                  </a:lnTo>
                  <a:lnTo>
                    <a:pt x="171233" y="76469"/>
                  </a:lnTo>
                  <a:lnTo>
                    <a:pt x="139541" y="107790"/>
                  </a:lnTo>
                  <a:lnTo>
                    <a:pt x="114772" y="145360"/>
                  </a:lnTo>
                  <a:lnTo>
                    <a:pt x="96993" y="187973"/>
                  </a:lnTo>
                  <a:lnTo>
                    <a:pt x="86275" y="234422"/>
                  </a:lnTo>
                  <a:lnTo>
                    <a:pt x="82687" y="283501"/>
                  </a:lnTo>
                  <a:lnTo>
                    <a:pt x="86459" y="332752"/>
                  </a:lnTo>
                  <a:lnTo>
                    <a:pt x="97489" y="378315"/>
                  </a:lnTo>
                  <a:lnTo>
                    <a:pt x="115345" y="419629"/>
                  </a:lnTo>
                  <a:lnTo>
                    <a:pt x="139598" y="456130"/>
                  </a:lnTo>
                  <a:lnTo>
                    <a:pt x="169816" y="487256"/>
                  </a:lnTo>
                  <a:lnTo>
                    <a:pt x="205570" y="512445"/>
                  </a:lnTo>
                  <a:lnTo>
                    <a:pt x="246427" y="531134"/>
                  </a:lnTo>
                  <a:lnTo>
                    <a:pt x="291959" y="542759"/>
                  </a:lnTo>
                  <a:lnTo>
                    <a:pt x="341734" y="546760"/>
                  </a:lnTo>
                  <a:lnTo>
                    <a:pt x="362034" y="546128"/>
                  </a:lnTo>
                  <a:lnTo>
                    <a:pt x="382654" y="544232"/>
                  </a:lnTo>
                  <a:lnTo>
                    <a:pt x="403909" y="541068"/>
                  </a:lnTo>
                  <a:lnTo>
                    <a:pt x="426114" y="536633"/>
                  </a:lnTo>
                  <a:lnTo>
                    <a:pt x="426114" y="414284"/>
                  </a:lnTo>
                  <a:lnTo>
                    <a:pt x="424427" y="389119"/>
                  </a:lnTo>
                  <a:lnTo>
                    <a:pt x="415145" y="372419"/>
                  </a:lnTo>
                  <a:lnTo>
                    <a:pt x="391940" y="361254"/>
                  </a:lnTo>
                  <a:lnTo>
                    <a:pt x="348485" y="352697"/>
                  </a:lnTo>
                  <a:lnTo>
                    <a:pt x="348485" y="331607"/>
                  </a:lnTo>
                  <a:lnTo>
                    <a:pt x="528209" y="331607"/>
                  </a:lnTo>
                  <a:lnTo>
                    <a:pt x="532421" y="343416"/>
                  </a:lnTo>
                  <a:lnTo>
                    <a:pt x="513401" y="353210"/>
                  </a:lnTo>
                  <a:lnTo>
                    <a:pt x="503634" y="364824"/>
                  </a:lnTo>
                  <a:lnTo>
                    <a:pt x="500036" y="385770"/>
                  </a:lnTo>
                  <a:lnTo>
                    <a:pt x="499522" y="423564"/>
                  </a:lnTo>
                  <a:lnTo>
                    <a:pt x="499522" y="561109"/>
                  </a:lnTo>
                  <a:lnTo>
                    <a:pt x="455112" y="568094"/>
                  </a:lnTo>
                  <a:lnTo>
                    <a:pt x="406279" y="575240"/>
                  </a:lnTo>
                  <a:lnTo>
                    <a:pt x="356183" y="580804"/>
                  </a:lnTo>
                  <a:lnTo>
                    <a:pt x="307988" y="583045"/>
                  </a:lnTo>
                  <a:lnTo>
                    <a:pt x="258355" y="580100"/>
                  </a:lnTo>
                  <a:lnTo>
                    <a:pt x="211153" y="571327"/>
                  </a:lnTo>
                  <a:lnTo>
                    <a:pt x="167039" y="556824"/>
                  </a:lnTo>
                  <a:lnTo>
                    <a:pt x="126671" y="536685"/>
                  </a:lnTo>
                  <a:lnTo>
                    <a:pt x="90708" y="511008"/>
                  </a:lnTo>
                  <a:lnTo>
                    <a:pt x="59808" y="479889"/>
                  </a:lnTo>
                  <a:lnTo>
                    <a:pt x="34629" y="443423"/>
                  </a:lnTo>
                  <a:lnTo>
                    <a:pt x="15829" y="401707"/>
                  </a:lnTo>
                  <a:lnTo>
                    <a:pt x="4067" y="354837"/>
                  </a:lnTo>
                  <a:lnTo>
                    <a:pt x="0" y="302909"/>
                  </a:lnTo>
                  <a:lnTo>
                    <a:pt x="2422" y="261811"/>
                  </a:lnTo>
                  <a:lnTo>
                    <a:pt x="9756" y="221360"/>
                  </a:lnTo>
                  <a:lnTo>
                    <a:pt x="22099" y="182245"/>
                  </a:lnTo>
                  <a:lnTo>
                    <a:pt x="39551" y="145153"/>
                  </a:lnTo>
                  <a:lnTo>
                    <a:pt x="62210" y="110773"/>
                  </a:lnTo>
                  <a:lnTo>
                    <a:pt x="90175" y="79794"/>
                  </a:lnTo>
                  <a:lnTo>
                    <a:pt x="123545" y="52904"/>
                  </a:lnTo>
                  <a:lnTo>
                    <a:pt x="162418" y="30791"/>
                  </a:lnTo>
                  <a:lnTo>
                    <a:pt x="206893" y="14143"/>
                  </a:lnTo>
                  <a:lnTo>
                    <a:pt x="257070" y="3650"/>
                  </a:lnTo>
                  <a:lnTo>
                    <a:pt x="313046" y="0"/>
                  </a:lnTo>
                  <a:close/>
                </a:path>
              </a:pathLst>
            </a:custGeom>
            <a:ln w="3175">
              <a:solidFill>
                <a:srgbClr val="00236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8335734" y="7645393"/>
              <a:ext cx="594995" cy="583565"/>
            </a:xfrm>
            <a:custGeom>
              <a:avLst/>
              <a:gdLst/>
              <a:ahLst/>
              <a:cxnLst/>
              <a:rect l="l" t="t" r="r" b="b"/>
              <a:pathLst>
                <a:path w="594995" h="583565">
                  <a:moveTo>
                    <a:pt x="306295" y="0"/>
                  </a:moveTo>
                  <a:lnTo>
                    <a:pt x="249738" y="4262"/>
                  </a:lnTo>
                  <a:lnTo>
                    <a:pt x="198620" y="16483"/>
                  </a:lnTo>
                  <a:lnTo>
                    <a:pt x="153060" y="35813"/>
                  </a:lnTo>
                  <a:lnTo>
                    <a:pt x="113181" y="61399"/>
                  </a:lnTo>
                  <a:lnTo>
                    <a:pt x="79104" y="92393"/>
                  </a:lnTo>
                  <a:lnTo>
                    <a:pt x="50950" y="127944"/>
                  </a:lnTo>
                  <a:lnTo>
                    <a:pt x="28841" y="167201"/>
                  </a:lnTo>
                  <a:lnTo>
                    <a:pt x="12899" y="209315"/>
                  </a:lnTo>
                  <a:lnTo>
                    <a:pt x="3245" y="253433"/>
                  </a:lnTo>
                  <a:lnTo>
                    <a:pt x="0" y="298707"/>
                  </a:lnTo>
                  <a:lnTo>
                    <a:pt x="3315" y="343983"/>
                  </a:lnTo>
                  <a:lnTo>
                    <a:pt x="13054" y="387244"/>
                  </a:lnTo>
                  <a:lnTo>
                    <a:pt x="28910" y="427842"/>
                  </a:lnTo>
                  <a:lnTo>
                    <a:pt x="50572" y="465130"/>
                  </a:lnTo>
                  <a:lnTo>
                    <a:pt x="77732" y="498459"/>
                  </a:lnTo>
                  <a:lnTo>
                    <a:pt x="110081" y="527182"/>
                  </a:lnTo>
                  <a:lnTo>
                    <a:pt x="147311" y="550650"/>
                  </a:lnTo>
                  <a:lnTo>
                    <a:pt x="189112" y="568215"/>
                  </a:lnTo>
                  <a:lnTo>
                    <a:pt x="235176" y="579230"/>
                  </a:lnTo>
                  <a:lnTo>
                    <a:pt x="285194" y="583045"/>
                  </a:lnTo>
                  <a:lnTo>
                    <a:pt x="334437" y="579426"/>
                  </a:lnTo>
                  <a:lnTo>
                    <a:pt x="380272" y="568987"/>
                  </a:lnTo>
                  <a:lnTo>
                    <a:pt x="422429" y="552356"/>
                  </a:lnTo>
                  <a:lnTo>
                    <a:pt x="427691" y="549299"/>
                  </a:lnTo>
                  <a:lnTo>
                    <a:pt x="302073" y="549299"/>
                  </a:lnTo>
                  <a:lnTo>
                    <a:pt x="257909" y="544092"/>
                  </a:lnTo>
                  <a:lnTo>
                    <a:pt x="218344" y="529392"/>
                  </a:lnTo>
                  <a:lnTo>
                    <a:pt x="183536" y="506580"/>
                  </a:lnTo>
                  <a:lnTo>
                    <a:pt x="153645" y="477040"/>
                  </a:lnTo>
                  <a:lnTo>
                    <a:pt x="128830" y="442152"/>
                  </a:lnTo>
                  <a:lnTo>
                    <a:pt x="109253" y="403299"/>
                  </a:lnTo>
                  <a:lnTo>
                    <a:pt x="95071" y="361864"/>
                  </a:lnTo>
                  <a:lnTo>
                    <a:pt x="86444" y="319227"/>
                  </a:lnTo>
                  <a:lnTo>
                    <a:pt x="83534" y="276771"/>
                  </a:lnTo>
                  <a:lnTo>
                    <a:pt x="87090" y="230715"/>
                  </a:lnTo>
                  <a:lnTo>
                    <a:pt x="97588" y="186470"/>
                  </a:lnTo>
                  <a:lnTo>
                    <a:pt x="114770" y="145369"/>
                  </a:lnTo>
                  <a:lnTo>
                    <a:pt x="138379" y="108748"/>
                  </a:lnTo>
                  <a:lnTo>
                    <a:pt x="168158" y="77941"/>
                  </a:lnTo>
                  <a:lnTo>
                    <a:pt x="203850" y="54284"/>
                  </a:lnTo>
                  <a:lnTo>
                    <a:pt x="245198" y="39110"/>
                  </a:lnTo>
                  <a:lnTo>
                    <a:pt x="291946" y="33756"/>
                  </a:lnTo>
                  <a:lnTo>
                    <a:pt x="453180" y="33756"/>
                  </a:lnTo>
                  <a:lnTo>
                    <a:pt x="446396" y="29823"/>
                  </a:lnTo>
                  <a:lnTo>
                    <a:pt x="404024" y="13595"/>
                  </a:lnTo>
                  <a:lnTo>
                    <a:pt x="357227" y="3484"/>
                  </a:lnTo>
                  <a:lnTo>
                    <a:pt x="306295" y="0"/>
                  </a:lnTo>
                  <a:close/>
                </a:path>
                <a:path w="594995" h="583565">
                  <a:moveTo>
                    <a:pt x="453180" y="33756"/>
                  </a:moveTo>
                  <a:lnTo>
                    <a:pt x="291946" y="33756"/>
                  </a:lnTo>
                  <a:lnTo>
                    <a:pt x="341586" y="39695"/>
                  </a:lnTo>
                  <a:lnTo>
                    <a:pt x="385314" y="56431"/>
                  </a:lnTo>
                  <a:lnTo>
                    <a:pt x="422912" y="82344"/>
                  </a:lnTo>
                  <a:lnTo>
                    <a:pt x="454162" y="115811"/>
                  </a:lnTo>
                  <a:lnTo>
                    <a:pt x="478847" y="155212"/>
                  </a:lnTo>
                  <a:lnTo>
                    <a:pt x="496748" y="198925"/>
                  </a:lnTo>
                  <a:lnTo>
                    <a:pt x="507649" y="245329"/>
                  </a:lnTo>
                  <a:lnTo>
                    <a:pt x="511331" y="292803"/>
                  </a:lnTo>
                  <a:lnTo>
                    <a:pt x="507773" y="339191"/>
                  </a:lnTo>
                  <a:lnTo>
                    <a:pt x="497264" y="384849"/>
                  </a:lnTo>
                  <a:lnTo>
                    <a:pt x="480051" y="428094"/>
                  </a:lnTo>
                  <a:lnTo>
                    <a:pt x="456380" y="467245"/>
                  </a:lnTo>
                  <a:lnTo>
                    <a:pt x="426500" y="500622"/>
                  </a:lnTo>
                  <a:lnTo>
                    <a:pt x="390657" y="526545"/>
                  </a:lnTo>
                  <a:lnTo>
                    <a:pt x="349099" y="543330"/>
                  </a:lnTo>
                  <a:lnTo>
                    <a:pt x="302073" y="549299"/>
                  </a:lnTo>
                  <a:lnTo>
                    <a:pt x="427691" y="549299"/>
                  </a:lnTo>
                  <a:lnTo>
                    <a:pt x="460638" y="530160"/>
                  </a:lnTo>
                  <a:lnTo>
                    <a:pt x="494629" y="503027"/>
                  </a:lnTo>
                  <a:lnTo>
                    <a:pt x="524131" y="471584"/>
                  </a:lnTo>
                  <a:lnTo>
                    <a:pt x="548875" y="436459"/>
                  </a:lnTo>
                  <a:lnTo>
                    <a:pt x="568591" y="398280"/>
                  </a:lnTo>
                  <a:lnTo>
                    <a:pt x="583008" y="357674"/>
                  </a:lnTo>
                  <a:lnTo>
                    <a:pt x="591856" y="315269"/>
                  </a:lnTo>
                  <a:lnTo>
                    <a:pt x="594865" y="271692"/>
                  </a:lnTo>
                  <a:lnTo>
                    <a:pt x="591547" y="226976"/>
                  </a:lnTo>
                  <a:lnTo>
                    <a:pt x="581783" y="184796"/>
                  </a:lnTo>
                  <a:lnTo>
                    <a:pt x="565864" y="145662"/>
                  </a:lnTo>
                  <a:lnTo>
                    <a:pt x="544077" y="110086"/>
                  </a:lnTo>
                  <a:lnTo>
                    <a:pt x="516711" y="78580"/>
                  </a:lnTo>
                  <a:lnTo>
                    <a:pt x="484054" y="51655"/>
                  </a:lnTo>
                  <a:lnTo>
                    <a:pt x="453180" y="33756"/>
                  </a:lnTo>
                  <a:close/>
                </a:path>
              </a:pathLst>
            </a:custGeom>
            <a:solidFill>
              <a:srgbClr val="00236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8335734" y="7645393"/>
              <a:ext cx="594995" cy="583565"/>
            </a:xfrm>
            <a:custGeom>
              <a:avLst/>
              <a:gdLst/>
              <a:ahLst/>
              <a:cxnLst/>
              <a:rect l="l" t="t" r="r" b="b"/>
              <a:pathLst>
                <a:path w="594995" h="583565">
                  <a:moveTo>
                    <a:pt x="302073" y="549299"/>
                  </a:moveTo>
                  <a:lnTo>
                    <a:pt x="349099" y="543330"/>
                  </a:lnTo>
                  <a:lnTo>
                    <a:pt x="390657" y="526545"/>
                  </a:lnTo>
                  <a:lnTo>
                    <a:pt x="426500" y="500623"/>
                  </a:lnTo>
                  <a:lnTo>
                    <a:pt x="456380" y="467245"/>
                  </a:lnTo>
                  <a:lnTo>
                    <a:pt x="480051" y="428094"/>
                  </a:lnTo>
                  <a:lnTo>
                    <a:pt x="497264" y="384849"/>
                  </a:lnTo>
                  <a:lnTo>
                    <a:pt x="507773" y="339191"/>
                  </a:lnTo>
                  <a:lnTo>
                    <a:pt x="511331" y="292803"/>
                  </a:lnTo>
                  <a:lnTo>
                    <a:pt x="507649" y="245329"/>
                  </a:lnTo>
                  <a:lnTo>
                    <a:pt x="496748" y="198925"/>
                  </a:lnTo>
                  <a:lnTo>
                    <a:pt x="478847" y="155212"/>
                  </a:lnTo>
                  <a:lnTo>
                    <a:pt x="454162" y="115811"/>
                  </a:lnTo>
                  <a:lnTo>
                    <a:pt x="422912" y="82344"/>
                  </a:lnTo>
                  <a:lnTo>
                    <a:pt x="385314" y="56431"/>
                  </a:lnTo>
                  <a:lnTo>
                    <a:pt x="341586" y="39695"/>
                  </a:lnTo>
                  <a:lnTo>
                    <a:pt x="291946" y="33756"/>
                  </a:lnTo>
                  <a:lnTo>
                    <a:pt x="245198" y="39110"/>
                  </a:lnTo>
                  <a:lnTo>
                    <a:pt x="203850" y="54284"/>
                  </a:lnTo>
                  <a:lnTo>
                    <a:pt x="168158" y="77941"/>
                  </a:lnTo>
                  <a:lnTo>
                    <a:pt x="138379" y="108748"/>
                  </a:lnTo>
                  <a:lnTo>
                    <a:pt x="114770" y="145369"/>
                  </a:lnTo>
                  <a:lnTo>
                    <a:pt x="97588" y="186470"/>
                  </a:lnTo>
                  <a:lnTo>
                    <a:pt x="87090" y="230715"/>
                  </a:lnTo>
                  <a:lnTo>
                    <a:pt x="83534" y="276771"/>
                  </a:lnTo>
                  <a:lnTo>
                    <a:pt x="86444" y="319227"/>
                  </a:lnTo>
                  <a:lnTo>
                    <a:pt x="95071" y="361864"/>
                  </a:lnTo>
                  <a:lnTo>
                    <a:pt x="109253" y="403299"/>
                  </a:lnTo>
                  <a:lnTo>
                    <a:pt x="128830" y="442152"/>
                  </a:lnTo>
                  <a:lnTo>
                    <a:pt x="153645" y="477040"/>
                  </a:lnTo>
                  <a:lnTo>
                    <a:pt x="183536" y="506580"/>
                  </a:lnTo>
                  <a:lnTo>
                    <a:pt x="218344" y="529392"/>
                  </a:lnTo>
                  <a:lnTo>
                    <a:pt x="257909" y="544092"/>
                  </a:lnTo>
                  <a:lnTo>
                    <a:pt x="302073" y="549299"/>
                  </a:lnTo>
                  <a:close/>
                </a:path>
                <a:path w="594995" h="583565">
                  <a:moveTo>
                    <a:pt x="306295" y="0"/>
                  </a:moveTo>
                  <a:lnTo>
                    <a:pt x="357227" y="3484"/>
                  </a:lnTo>
                  <a:lnTo>
                    <a:pt x="404024" y="13595"/>
                  </a:lnTo>
                  <a:lnTo>
                    <a:pt x="446396" y="29823"/>
                  </a:lnTo>
                  <a:lnTo>
                    <a:pt x="484054" y="51655"/>
                  </a:lnTo>
                  <a:lnTo>
                    <a:pt x="516711" y="78580"/>
                  </a:lnTo>
                  <a:lnTo>
                    <a:pt x="544077" y="110086"/>
                  </a:lnTo>
                  <a:lnTo>
                    <a:pt x="565864" y="145662"/>
                  </a:lnTo>
                  <a:lnTo>
                    <a:pt x="581783" y="184796"/>
                  </a:lnTo>
                  <a:lnTo>
                    <a:pt x="591547" y="226976"/>
                  </a:lnTo>
                  <a:lnTo>
                    <a:pt x="594865" y="271692"/>
                  </a:lnTo>
                  <a:lnTo>
                    <a:pt x="591856" y="315269"/>
                  </a:lnTo>
                  <a:lnTo>
                    <a:pt x="583008" y="357674"/>
                  </a:lnTo>
                  <a:lnTo>
                    <a:pt x="568591" y="398280"/>
                  </a:lnTo>
                  <a:lnTo>
                    <a:pt x="548875" y="436459"/>
                  </a:lnTo>
                  <a:lnTo>
                    <a:pt x="524131" y="471584"/>
                  </a:lnTo>
                  <a:lnTo>
                    <a:pt x="494629" y="503027"/>
                  </a:lnTo>
                  <a:lnTo>
                    <a:pt x="460638" y="530160"/>
                  </a:lnTo>
                  <a:lnTo>
                    <a:pt x="422429" y="552356"/>
                  </a:lnTo>
                  <a:lnTo>
                    <a:pt x="380272" y="568987"/>
                  </a:lnTo>
                  <a:lnTo>
                    <a:pt x="334437" y="579426"/>
                  </a:lnTo>
                  <a:lnTo>
                    <a:pt x="285194" y="583045"/>
                  </a:lnTo>
                  <a:lnTo>
                    <a:pt x="235176" y="579230"/>
                  </a:lnTo>
                  <a:lnTo>
                    <a:pt x="189112" y="568215"/>
                  </a:lnTo>
                  <a:lnTo>
                    <a:pt x="147311" y="550650"/>
                  </a:lnTo>
                  <a:lnTo>
                    <a:pt x="110081" y="527182"/>
                  </a:lnTo>
                  <a:lnTo>
                    <a:pt x="77732" y="498460"/>
                  </a:lnTo>
                  <a:lnTo>
                    <a:pt x="50572" y="465130"/>
                  </a:lnTo>
                  <a:lnTo>
                    <a:pt x="28910" y="427842"/>
                  </a:lnTo>
                  <a:lnTo>
                    <a:pt x="13054" y="387244"/>
                  </a:lnTo>
                  <a:lnTo>
                    <a:pt x="3315" y="343983"/>
                  </a:lnTo>
                  <a:lnTo>
                    <a:pt x="0" y="298707"/>
                  </a:lnTo>
                  <a:lnTo>
                    <a:pt x="3245" y="253433"/>
                  </a:lnTo>
                  <a:lnTo>
                    <a:pt x="12899" y="209315"/>
                  </a:lnTo>
                  <a:lnTo>
                    <a:pt x="28841" y="167201"/>
                  </a:lnTo>
                  <a:lnTo>
                    <a:pt x="50950" y="127944"/>
                  </a:lnTo>
                  <a:lnTo>
                    <a:pt x="79104" y="92393"/>
                  </a:lnTo>
                  <a:lnTo>
                    <a:pt x="113181" y="61399"/>
                  </a:lnTo>
                  <a:lnTo>
                    <a:pt x="153060" y="35813"/>
                  </a:lnTo>
                  <a:lnTo>
                    <a:pt x="198620" y="16483"/>
                  </a:lnTo>
                  <a:lnTo>
                    <a:pt x="249738" y="4262"/>
                  </a:lnTo>
                  <a:lnTo>
                    <a:pt x="306295" y="0"/>
                  </a:lnTo>
                  <a:close/>
                </a:path>
              </a:pathLst>
            </a:custGeom>
            <a:ln w="3175">
              <a:solidFill>
                <a:srgbClr val="00236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9048669" y="7645393"/>
              <a:ext cx="594995" cy="583565"/>
            </a:xfrm>
            <a:custGeom>
              <a:avLst/>
              <a:gdLst/>
              <a:ahLst/>
              <a:cxnLst/>
              <a:rect l="l" t="t" r="r" b="b"/>
              <a:pathLst>
                <a:path w="594995" h="583565">
                  <a:moveTo>
                    <a:pt x="306295" y="0"/>
                  </a:moveTo>
                  <a:lnTo>
                    <a:pt x="249738" y="4262"/>
                  </a:lnTo>
                  <a:lnTo>
                    <a:pt x="198620" y="16483"/>
                  </a:lnTo>
                  <a:lnTo>
                    <a:pt x="153060" y="35813"/>
                  </a:lnTo>
                  <a:lnTo>
                    <a:pt x="113181" y="61399"/>
                  </a:lnTo>
                  <a:lnTo>
                    <a:pt x="79104" y="92393"/>
                  </a:lnTo>
                  <a:lnTo>
                    <a:pt x="50950" y="127944"/>
                  </a:lnTo>
                  <a:lnTo>
                    <a:pt x="28841" y="167201"/>
                  </a:lnTo>
                  <a:lnTo>
                    <a:pt x="12899" y="209315"/>
                  </a:lnTo>
                  <a:lnTo>
                    <a:pt x="3245" y="253433"/>
                  </a:lnTo>
                  <a:lnTo>
                    <a:pt x="0" y="298707"/>
                  </a:lnTo>
                  <a:lnTo>
                    <a:pt x="3315" y="343983"/>
                  </a:lnTo>
                  <a:lnTo>
                    <a:pt x="13054" y="387244"/>
                  </a:lnTo>
                  <a:lnTo>
                    <a:pt x="28910" y="427842"/>
                  </a:lnTo>
                  <a:lnTo>
                    <a:pt x="50572" y="465130"/>
                  </a:lnTo>
                  <a:lnTo>
                    <a:pt x="77732" y="498459"/>
                  </a:lnTo>
                  <a:lnTo>
                    <a:pt x="110081" y="527182"/>
                  </a:lnTo>
                  <a:lnTo>
                    <a:pt x="147311" y="550650"/>
                  </a:lnTo>
                  <a:lnTo>
                    <a:pt x="189112" y="568215"/>
                  </a:lnTo>
                  <a:lnTo>
                    <a:pt x="235176" y="579230"/>
                  </a:lnTo>
                  <a:lnTo>
                    <a:pt x="285194" y="583045"/>
                  </a:lnTo>
                  <a:lnTo>
                    <a:pt x="334437" y="579426"/>
                  </a:lnTo>
                  <a:lnTo>
                    <a:pt x="380272" y="568987"/>
                  </a:lnTo>
                  <a:lnTo>
                    <a:pt x="422429" y="552356"/>
                  </a:lnTo>
                  <a:lnTo>
                    <a:pt x="427691" y="549299"/>
                  </a:lnTo>
                  <a:lnTo>
                    <a:pt x="302073" y="549299"/>
                  </a:lnTo>
                  <a:lnTo>
                    <a:pt x="257912" y="544092"/>
                  </a:lnTo>
                  <a:lnTo>
                    <a:pt x="218348" y="529392"/>
                  </a:lnTo>
                  <a:lnTo>
                    <a:pt x="183540" y="506580"/>
                  </a:lnTo>
                  <a:lnTo>
                    <a:pt x="153649" y="477040"/>
                  </a:lnTo>
                  <a:lnTo>
                    <a:pt x="128834" y="442152"/>
                  </a:lnTo>
                  <a:lnTo>
                    <a:pt x="109255" y="403299"/>
                  </a:lnTo>
                  <a:lnTo>
                    <a:pt x="95072" y="361864"/>
                  </a:lnTo>
                  <a:lnTo>
                    <a:pt x="86445" y="319227"/>
                  </a:lnTo>
                  <a:lnTo>
                    <a:pt x="83534" y="276771"/>
                  </a:lnTo>
                  <a:lnTo>
                    <a:pt x="87090" y="230715"/>
                  </a:lnTo>
                  <a:lnTo>
                    <a:pt x="97588" y="186470"/>
                  </a:lnTo>
                  <a:lnTo>
                    <a:pt x="114770" y="145369"/>
                  </a:lnTo>
                  <a:lnTo>
                    <a:pt x="138379" y="108748"/>
                  </a:lnTo>
                  <a:lnTo>
                    <a:pt x="168158" y="77941"/>
                  </a:lnTo>
                  <a:lnTo>
                    <a:pt x="203850" y="54284"/>
                  </a:lnTo>
                  <a:lnTo>
                    <a:pt x="245198" y="39110"/>
                  </a:lnTo>
                  <a:lnTo>
                    <a:pt x="291946" y="33756"/>
                  </a:lnTo>
                  <a:lnTo>
                    <a:pt x="453184" y="33756"/>
                  </a:lnTo>
                  <a:lnTo>
                    <a:pt x="446400" y="29823"/>
                  </a:lnTo>
                  <a:lnTo>
                    <a:pt x="404028" y="13595"/>
                  </a:lnTo>
                  <a:lnTo>
                    <a:pt x="357230" y="3484"/>
                  </a:lnTo>
                  <a:lnTo>
                    <a:pt x="306295" y="0"/>
                  </a:lnTo>
                  <a:close/>
                </a:path>
                <a:path w="594995" h="583565">
                  <a:moveTo>
                    <a:pt x="453184" y="33756"/>
                  </a:moveTo>
                  <a:lnTo>
                    <a:pt x="291946" y="33756"/>
                  </a:lnTo>
                  <a:lnTo>
                    <a:pt x="341589" y="39695"/>
                  </a:lnTo>
                  <a:lnTo>
                    <a:pt x="385320" y="56431"/>
                  </a:lnTo>
                  <a:lnTo>
                    <a:pt x="422920" y="82344"/>
                  </a:lnTo>
                  <a:lnTo>
                    <a:pt x="454171" y="115811"/>
                  </a:lnTo>
                  <a:lnTo>
                    <a:pt x="478857" y="155212"/>
                  </a:lnTo>
                  <a:lnTo>
                    <a:pt x="496759" y="198925"/>
                  </a:lnTo>
                  <a:lnTo>
                    <a:pt x="507660" y="245329"/>
                  </a:lnTo>
                  <a:lnTo>
                    <a:pt x="511342" y="292803"/>
                  </a:lnTo>
                  <a:lnTo>
                    <a:pt x="507783" y="339191"/>
                  </a:lnTo>
                  <a:lnTo>
                    <a:pt x="497273" y="384849"/>
                  </a:lnTo>
                  <a:lnTo>
                    <a:pt x="480058" y="428094"/>
                  </a:lnTo>
                  <a:lnTo>
                    <a:pt x="456385" y="467245"/>
                  </a:lnTo>
                  <a:lnTo>
                    <a:pt x="426503" y="500622"/>
                  </a:lnTo>
                  <a:lnTo>
                    <a:pt x="390659" y="526545"/>
                  </a:lnTo>
                  <a:lnTo>
                    <a:pt x="349100" y="543330"/>
                  </a:lnTo>
                  <a:lnTo>
                    <a:pt x="302073" y="549299"/>
                  </a:lnTo>
                  <a:lnTo>
                    <a:pt x="427691" y="549299"/>
                  </a:lnTo>
                  <a:lnTo>
                    <a:pt x="460638" y="530160"/>
                  </a:lnTo>
                  <a:lnTo>
                    <a:pt x="494629" y="503027"/>
                  </a:lnTo>
                  <a:lnTo>
                    <a:pt x="524131" y="471584"/>
                  </a:lnTo>
                  <a:lnTo>
                    <a:pt x="548875" y="436459"/>
                  </a:lnTo>
                  <a:lnTo>
                    <a:pt x="568591" y="398280"/>
                  </a:lnTo>
                  <a:lnTo>
                    <a:pt x="583008" y="357674"/>
                  </a:lnTo>
                  <a:lnTo>
                    <a:pt x="591856" y="315269"/>
                  </a:lnTo>
                  <a:lnTo>
                    <a:pt x="594865" y="271692"/>
                  </a:lnTo>
                  <a:lnTo>
                    <a:pt x="591547" y="226976"/>
                  </a:lnTo>
                  <a:lnTo>
                    <a:pt x="581784" y="184796"/>
                  </a:lnTo>
                  <a:lnTo>
                    <a:pt x="565866" y="145662"/>
                  </a:lnTo>
                  <a:lnTo>
                    <a:pt x="544080" y="110086"/>
                  </a:lnTo>
                  <a:lnTo>
                    <a:pt x="516715" y="78580"/>
                  </a:lnTo>
                  <a:lnTo>
                    <a:pt x="484059" y="51655"/>
                  </a:lnTo>
                  <a:lnTo>
                    <a:pt x="453184" y="33756"/>
                  </a:lnTo>
                  <a:close/>
                </a:path>
              </a:pathLst>
            </a:custGeom>
            <a:solidFill>
              <a:srgbClr val="00236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9048669" y="7645393"/>
              <a:ext cx="594995" cy="583565"/>
            </a:xfrm>
            <a:custGeom>
              <a:avLst/>
              <a:gdLst/>
              <a:ahLst/>
              <a:cxnLst/>
              <a:rect l="l" t="t" r="r" b="b"/>
              <a:pathLst>
                <a:path w="594995" h="583565">
                  <a:moveTo>
                    <a:pt x="302073" y="549299"/>
                  </a:moveTo>
                  <a:lnTo>
                    <a:pt x="349100" y="543330"/>
                  </a:lnTo>
                  <a:lnTo>
                    <a:pt x="390659" y="526545"/>
                  </a:lnTo>
                  <a:lnTo>
                    <a:pt x="426503" y="500623"/>
                  </a:lnTo>
                  <a:lnTo>
                    <a:pt x="456385" y="467245"/>
                  </a:lnTo>
                  <a:lnTo>
                    <a:pt x="480058" y="428094"/>
                  </a:lnTo>
                  <a:lnTo>
                    <a:pt x="497273" y="384849"/>
                  </a:lnTo>
                  <a:lnTo>
                    <a:pt x="507783" y="339191"/>
                  </a:lnTo>
                  <a:lnTo>
                    <a:pt x="511342" y="292803"/>
                  </a:lnTo>
                  <a:lnTo>
                    <a:pt x="507660" y="245329"/>
                  </a:lnTo>
                  <a:lnTo>
                    <a:pt x="496759" y="198925"/>
                  </a:lnTo>
                  <a:lnTo>
                    <a:pt x="478857" y="155212"/>
                  </a:lnTo>
                  <a:lnTo>
                    <a:pt x="454171" y="115811"/>
                  </a:lnTo>
                  <a:lnTo>
                    <a:pt x="422920" y="82344"/>
                  </a:lnTo>
                  <a:lnTo>
                    <a:pt x="385320" y="56431"/>
                  </a:lnTo>
                  <a:lnTo>
                    <a:pt x="341589" y="39695"/>
                  </a:lnTo>
                  <a:lnTo>
                    <a:pt x="291946" y="33756"/>
                  </a:lnTo>
                  <a:lnTo>
                    <a:pt x="245198" y="39110"/>
                  </a:lnTo>
                  <a:lnTo>
                    <a:pt x="203850" y="54284"/>
                  </a:lnTo>
                  <a:lnTo>
                    <a:pt x="168158" y="77941"/>
                  </a:lnTo>
                  <a:lnTo>
                    <a:pt x="138379" y="108748"/>
                  </a:lnTo>
                  <a:lnTo>
                    <a:pt x="114770" y="145369"/>
                  </a:lnTo>
                  <a:lnTo>
                    <a:pt x="97588" y="186470"/>
                  </a:lnTo>
                  <a:lnTo>
                    <a:pt x="87090" y="230715"/>
                  </a:lnTo>
                  <a:lnTo>
                    <a:pt x="83534" y="276771"/>
                  </a:lnTo>
                  <a:lnTo>
                    <a:pt x="86445" y="319227"/>
                  </a:lnTo>
                  <a:lnTo>
                    <a:pt x="95072" y="361864"/>
                  </a:lnTo>
                  <a:lnTo>
                    <a:pt x="109255" y="403299"/>
                  </a:lnTo>
                  <a:lnTo>
                    <a:pt x="128834" y="442152"/>
                  </a:lnTo>
                  <a:lnTo>
                    <a:pt x="153649" y="477040"/>
                  </a:lnTo>
                  <a:lnTo>
                    <a:pt x="183540" y="506580"/>
                  </a:lnTo>
                  <a:lnTo>
                    <a:pt x="218348" y="529392"/>
                  </a:lnTo>
                  <a:lnTo>
                    <a:pt x="257912" y="544092"/>
                  </a:lnTo>
                  <a:lnTo>
                    <a:pt x="302073" y="549299"/>
                  </a:lnTo>
                  <a:close/>
                </a:path>
                <a:path w="594995" h="583565">
                  <a:moveTo>
                    <a:pt x="306295" y="0"/>
                  </a:moveTo>
                  <a:lnTo>
                    <a:pt x="357230" y="3484"/>
                  </a:lnTo>
                  <a:lnTo>
                    <a:pt x="404028" y="13595"/>
                  </a:lnTo>
                  <a:lnTo>
                    <a:pt x="446400" y="29823"/>
                  </a:lnTo>
                  <a:lnTo>
                    <a:pt x="484059" y="51655"/>
                  </a:lnTo>
                  <a:lnTo>
                    <a:pt x="516715" y="78580"/>
                  </a:lnTo>
                  <a:lnTo>
                    <a:pt x="544080" y="110086"/>
                  </a:lnTo>
                  <a:lnTo>
                    <a:pt x="565866" y="145662"/>
                  </a:lnTo>
                  <a:lnTo>
                    <a:pt x="581784" y="184796"/>
                  </a:lnTo>
                  <a:lnTo>
                    <a:pt x="591547" y="226976"/>
                  </a:lnTo>
                  <a:lnTo>
                    <a:pt x="594865" y="271692"/>
                  </a:lnTo>
                  <a:lnTo>
                    <a:pt x="591856" y="315269"/>
                  </a:lnTo>
                  <a:lnTo>
                    <a:pt x="583008" y="357674"/>
                  </a:lnTo>
                  <a:lnTo>
                    <a:pt x="568591" y="398280"/>
                  </a:lnTo>
                  <a:lnTo>
                    <a:pt x="548875" y="436459"/>
                  </a:lnTo>
                  <a:lnTo>
                    <a:pt x="524131" y="471584"/>
                  </a:lnTo>
                  <a:lnTo>
                    <a:pt x="494629" y="503027"/>
                  </a:lnTo>
                  <a:lnTo>
                    <a:pt x="460638" y="530160"/>
                  </a:lnTo>
                  <a:lnTo>
                    <a:pt x="422429" y="552356"/>
                  </a:lnTo>
                  <a:lnTo>
                    <a:pt x="380272" y="568987"/>
                  </a:lnTo>
                  <a:lnTo>
                    <a:pt x="334437" y="579426"/>
                  </a:lnTo>
                  <a:lnTo>
                    <a:pt x="285194" y="583045"/>
                  </a:lnTo>
                  <a:lnTo>
                    <a:pt x="235176" y="579230"/>
                  </a:lnTo>
                  <a:lnTo>
                    <a:pt x="189112" y="568215"/>
                  </a:lnTo>
                  <a:lnTo>
                    <a:pt x="147311" y="550650"/>
                  </a:lnTo>
                  <a:lnTo>
                    <a:pt x="110081" y="527182"/>
                  </a:lnTo>
                  <a:lnTo>
                    <a:pt x="77732" y="498460"/>
                  </a:lnTo>
                  <a:lnTo>
                    <a:pt x="50572" y="465130"/>
                  </a:lnTo>
                  <a:lnTo>
                    <a:pt x="28910" y="427842"/>
                  </a:lnTo>
                  <a:lnTo>
                    <a:pt x="13054" y="387244"/>
                  </a:lnTo>
                  <a:lnTo>
                    <a:pt x="3315" y="343983"/>
                  </a:lnTo>
                  <a:lnTo>
                    <a:pt x="0" y="298707"/>
                  </a:lnTo>
                  <a:lnTo>
                    <a:pt x="3245" y="253433"/>
                  </a:lnTo>
                  <a:lnTo>
                    <a:pt x="12899" y="209315"/>
                  </a:lnTo>
                  <a:lnTo>
                    <a:pt x="28841" y="167201"/>
                  </a:lnTo>
                  <a:lnTo>
                    <a:pt x="50950" y="127944"/>
                  </a:lnTo>
                  <a:lnTo>
                    <a:pt x="79104" y="92393"/>
                  </a:lnTo>
                  <a:lnTo>
                    <a:pt x="113181" y="61399"/>
                  </a:lnTo>
                  <a:lnTo>
                    <a:pt x="153060" y="35813"/>
                  </a:lnTo>
                  <a:lnTo>
                    <a:pt x="198620" y="16483"/>
                  </a:lnTo>
                  <a:lnTo>
                    <a:pt x="249738" y="4262"/>
                  </a:lnTo>
                  <a:lnTo>
                    <a:pt x="306295" y="0"/>
                  </a:lnTo>
                  <a:close/>
                </a:path>
              </a:pathLst>
            </a:custGeom>
            <a:ln w="3175">
              <a:solidFill>
                <a:srgbClr val="00236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9754860" y="7655515"/>
              <a:ext cx="553085" cy="565785"/>
            </a:xfrm>
            <a:custGeom>
              <a:avLst/>
              <a:gdLst/>
              <a:ahLst/>
              <a:cxnLst/>
              <a:rect l="l" t="t" r="r" b="b"/>
              <a:pathLst>
                <a:path w="553084" h="565784">
                  <a:moveTo>
                    <a:pt x="231205" y="0"/>
                  </a:moveTo>
                  <a:lnTo>
                    <a:pt x="0" y="0"/>
                  </a:lnTo>
                  <a:lnTo>
                    <a:pt x="0" y="21089"/>
                  </a:lnTo>
                  <a:lnTo>
                    <a:pt x="38226" y="30360"/>
                  </a:lnTo>
                  <a:lnTo>
                    <a:pt x="58966" y="41452"/>
                  </a:lnTo>
                  <a:lnTo>
                    <a:pt x="67522" y="57762"/>
                  </a:lnTo>
                  <a:lnTo>
                    <a:pt x="69195" y="82687"/>
                  </a:lnTo>
                  <a:lnTo>
                    <a:pt x="69195" y="486019"/>
                  </a:lnTo>
                  <a:lnTo>
                    <a:pt x="65040" y="506412"/>
                  </a:lnTo>
                  <a:lnTo>
                    <a:pt x="53052" y="521982"/>
                  </a:lnTo>
                  <a:lnTo>
                    <a:pt x="33945" y="532647"/>
                  </a:lnTo>
                  <a:lnTo>
                    <a:pt x="8433" y="538326"/>
                  </a:lnTo>
                  <a:lnTo>
                    <a:pt x="8433" y="565331"/>
                  </a:lnTo>
                  <a:lnTo>
                    <a:pt x="93875" y="563206"/>
                  </a:lnTo>
                  <a:lnTo>
                    <a:pt x="130793" y="562812"/>
                  </a:lnTo>
                  <a:lnTo>
                    <a:pt x="199142" y="562812"/>
                  </a:lnTo>
                  <a:lnTo>
                    <a:pt x="254921" y="560075"/>
                  </a:lnTo>
                  <a:lnTo>
                    <a:pt x="306977" y="551959"/>
                  </a:lnTo>
                  <a:lnTo>
                    <a:pt x="354974" y="538608"/>
                  </a:lnTo>
                  <a:lnTo>
                    <a:pt x="375561" y="529902"/>
                  </a:lnTo>
                  <a:lnTo>
                    <a:pt x="139227" y="529902"/>
                  </a:lnTo>
                  <a:lnTo>
                    <a:pt x="139904" y="525948"/>
                  </a:lnTo>
                  <a:lnTo>
                    <a:pt x="141338" y="515765"/>
                  </a:lnTo>
                  <a:lnTo>
                    <a:pt x="142789" y="500706"/>
                  </a:lnTo>
                  <a:lnTo>
                    <a:pt x="143325" y="486019"/>
                  </a:lnTo>
                  <a:lnTo>
                    <a:pt x="143449" y="41343"/>
                  </a:lnTo>
                  <a:lnTo>
                    <a:pt x="151883" y="32909"/>
                  </a:lnTo>
                  <a:lnTo>
                    <a:pt x="411003" y="32909"/>
                  </a:lnTo>
                  <a:lnTo>
                    <a:pt x="372833" y="18683"/>
                  </a:lnTo>
                  <a:lnTo>
                    <a:pt x="327497" y="8000"/>
                  </a:lnTo>
                  <a:lnTo>
                    <a:pt x="279984" y="1924"/>
                  </a:lnTo>
                  <a:lnTo>
                    <a:pt x="231205" y="0"/>
                  </a:lnTo>
                  <a:close/>
                </a:path>
                <a:path w="553084" h="565784">
                  <a:moveTo>
                    <a:pt x="411003" y="32909"/>
                  </a:moveTo>
                  <a:lnTo>
                    <a:pt x="227829" y="32909"/>
                  </a:lnTo>
                  <a:lnTo>
                    <a:pt x="277660" y="36471"/>
                  </a:lnTo>
                  <a:lnTo>
                    <a:pt x="321915" y="46901"/>
                  </a:lnTo>
                  <a:lnTo>
                    <a:pt x="360518" y="63818"/>
                  </a:lnTo>
                  <a:lnTo>
                    <a:pt x="393392" y="86839"/>
                  </a:lnTo>
                  <a:lnTo>
                    <a:pt x="420461" y="115582"/>
                  </a:lnTo>
                  <a:lnTo>
                    <a:pt x="441648" y="149665"/>
                  </a:lnTo>
                  <a:lnTo>
                    <a:pt x="456876" y="188707"/>
                  </a:lnTo>
                  <a:lnTo>
                    <a:pt x="466070" y="232325"/>
                  </a:lnTo>
                  <a:lnTo>
                    <a:pt x="469151" y="280136"/>
                  </a:lnTo>
                  <a:lnTo>
                    <a:pt x="466392" y="325593"/>
                  </a:lnTo>
                  <a:lnTo>
                    <a:pt x="457826" y="368147"/>
                  </a:lnTo>
                  <a:lnTo>
                    <a:pt x="443024" y="407145"/>
                  </a:lnTo>
                  <a:lnTo>
                    <a:pt x="421555" y="441934"/>
                  </a:lnTo>
                  <a:lnTo>
                    <a:pt x="392989" y="471862"/>
                  </a:lnTo>
                  <a:lnTo>
                    <a:pt x="356895" y="496276"/>
                  </a:lnTo>
                  <a:lnTo>
                    <a:pt x="312842" y="514522"/>
                  </a:lnTo>
                  <a:lnTo>
                    <a:pt x="260401" y="525948"/>
                  </a:lnTo>
                  <a:lnTo>
                    <a:pt x="199142" y="529902"/>
                  </a:lnTo>
                  <a:lnTo>
                    <a:pt x="375561" y="529902"/>
                  </a:lnTo>
                  <a:lnTo>
                    <a:pt x="437456" y="496784"/>
                  </a:lnTo>
                  <a:lnTo>
                    <a:pt x="471270" y="468599"/>
                  </a:lnTo>
                  <a:lnTo>
                    <a:pt x="499687" y="435758"/>
                  </a:lnTo>
                  <a:lnTo>
                    <a:pt x="522371" y="398406"/>
                  </a:lnTo>
                  <a:lnTo>
                    <a:pt x="538989" y="356687"/>
                  </a:lnTo>
                  <a:lnTo>
                    <a:pt x="549206" y="310747"/>
                  </a:lnTo>
                  <a:lnTo>
                    <a:pt x="552685" y="260729"/>
                  </a:lnTo>
                  <a:lnTo>
                    <a:pt x="548104" y="205042"/>
                  </a:lnTo>
                  <a:lnTo>
                    <a:pt x="534966" y="157150"/>
                  </a:lnTo>
                  <a:lnTo>
                    <a:pt x="514183" y="116599"/>
                  </a:lnTo>
                  <a:lnTo>
                    <a:pt x="486668" y="82932"/>
                  </a:lnTo>
                  <a:lnTo>
                    <a:pt x="453330" y="55694"/>
                  </a:lnTo>
                  <a:lnTo>
                    <a:pt x="415081" y="34429"/>
                  </a:lnTo>
                  <a:lnTo>
                    <a:pt x="411003" y="32909"/>
                  </a:lnTo>
                  <a:close/>
                </a:path>
              </a:pathLst>
            </a:custGeom>
            <a:solidFill>
              <a:srgbClr val="00236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9754860" y="7655515"/>
              <a:ext cx="553085" cy="565785"/>
            </a:xfrm>
            <a:custGeom>
              <a:avLst/>
              <a:gdLst/>
              <a:ahLst/>
              <a:cxnLst/>
              <a:rect l="l" t="t" r="r" b="b"/>
              <a:pathLst>
                <a:path w="553084" h="565784">
                  <a:moveTo>
                    <a:pt x="199142" y="529902"/>
                  </a:moveTo>
                  <a:lnTo>
                    <a:pt x="260401" y="525948"/>
                  </a:lnTo>
                  <a:lnTo>
                    <a:pt x="312842" y="514522"/>
                  </a:lnTo>
                  <a:lnTo>
                    <a:pt x="356895" y="496276"/>
                  </a:lnTo>
                  <a:lnTo>
                    <a:pt x="392989" y="471862"/>
                  </a:lnTo>
                  <a:lnTo>
                    <a:pt x="421555" y="441934"/>
                  </a:lnTo>
                  <a:lnTo>
                    <a:pt x="443024" y="407145"/>
                  </a:lnTo>
                  <a:lnTo>
                    <a:pt x="457826" y="368147"/>
                  </a:lnTo>
                  <a:lnTo>
                    <a:pt x="466392" y="325593"/>
                  </a:lnTo>
                  <a:lnTo>
                    <a:pt x="469151" y="280136"/>
                  </a:lnTo>
                  <a:lnTo>
                    <a:pt x="466070" y="232325"/>
                  </a:lnTo>
                  <a:lnTo>
                    <a:pt x="456876" y="188707"/>
                  </a:lnTo>
                  <a:lnTo>
                    <a:pt x="441648" y="149665"/>
                  </a:lnTo>
                  <a:lnTo>
                    <a:pt x="420461" y="115582"/>
                  </a:lnTo>
                  <a:lnTo>
                    <a:pt x="393392" y="86839"/>
                  </a:lnTo>
                  <a:lnTo>
                    <a:pt x="360518" y="63818"/>
                  </a:lnTo>
                  <a:lnTo>
                    <a:pt x="321915" y="46901"/>
                  </a:lnTo>
                  <a:lnTo>
                    <a:pt x="277660" y="36471"/>
                  </a:lnTo>
                  <a:lnTo>
                    <a:pt x="227829" y="32909"/>
                  </a:lnTo>
                  <a:lnTo>
                    <a:pt x="151883" y="32909"/>
                  </a:lnTo>
                  <a:lnTo>
                    <a:pt x="143449" y="41343"/>
                  </a:lnTo>
                  <a:lnTo>
                    <a:pt x="143449" y="482643"/>
                  </a:lnTo>
                  <a:lnTo>
                    <a:pt x="142789" y="500706"/>
                  </a:lnTo>
                  <a:lnTo>
                    <a:pt x="141338" y="515765"/>
                  </a:lnTo>
                  <a:lnTo>
                    <a:pt x="139886" y="526078"/>
                  </a:lnTo>
                  <a:lnTo>
                    <a:pt x="139227" y="529902"/>
                  </a:lnTo>
                  <a:lnTo>
                    <a:pt x="199142" y="529902"/>
                  </a:lnTo>
                  <a:close/>
                </a:path>
                <a:path w="553084" h="565784">
                  <a:moveTo>
                    <a:pt x="8433" y="538326"/>
                  </a:moveTo>
                  <a:lnTo>
                    <a:pt x="33945" y="532647"/>
                  </a:lnTo>
                  <a:lnTo>
                    <a:pt x="53052" y="521982"/>
                  </a:lnTo>
                  <a:lnTo>
                    <a:pt x="65040" y="506412"/>
                  </a:lnTo>
                  <a:lnTo>
                    <a:pt x="69195" y="486019"/>
                  </a:lnTo>
                  <a:lnTo>
                    <a:pt x="69195" y="82687"/>
                  </a:lnTo>
                  <a:lnTo>
                    <a:pt x="67522" y="57762"/>
                  </a:lnTo>
                  <a:lnTo>
                    <a:pt x="58966" y="41452"/>
                  </a:lnTo>
                  <a:lnTo>
                    <a:pt x="38226" y="30360"/>
                  </a:lnTo>
                  <a:lnTo>
                    <a:pt x="0" y="21089"/>
                  </a:lnTo>
                  <a:lnTo>
                    <a:pt x="0" y="0"/>
                  </a:lnTo>
                  <a:lnTo>
                    <a:pt x="231205" y="0"/>
                  </a:lnTo>
                  <a:lnTo>
                    <a:pt x="279984" y="1924"/>
                  </a:lnTo>
                  <a:lnTo>
                    <a:pt x="327497" y="8000"/>
                  </a:lnTo>
                  <a:lnTo>
                    <a:pt x="372833" y="18683"/>
                  </a:lnTo>
                  <a:lnTo>
                    <a:pt x="415081" y="34429"/>
                  </a:lnTo>
                  <a:lnTo>
                    <a:pt x="453330" y="55694"/>
                  </a:lnTo>
                  <a:lnTo>
                    <a:pt x="486668" y="82932"/>
                  </a:lnTo>
                  <a:lnTo>
                    <a:pt x="514183" y="116599"/>
                  </a:lnTo>
                  <a:lnTo>
                    <a:pt x="534966" y="157150"/>
                  </a:lnTo>
                  <a:lnTo>
                    <a:pt x="548104" y="205042"/>
                  </a:lnTo>
                  <a:lnTo>
                    <a:pt x="552685" y="260729"/>
                  </a:lnTo>
                  <a:lnTo>
                    <a:pt x="549206" y="310747"/>
                  </a:lnTo>
                  <a:lnTo>
                    <a:pt x="538989" y="356687"/>
                  </a:lnTo>
                  <a:lnTo>
                    <a:pt x="522371" y="398406"/>
                  </a:lnTo>
                  <a:lnTo>
                    <a:pt x="499687" y="435758"/>
                  </a:lnTo>
                  <a:lnTo>
                    <a:pt x="471270" y="468599"/>
                  </a:lnTo>
                  <a:lnTo>
                    <a:pt x="437456" y="496784"/>
                  </a:lnTo>
                  <a:lnTo>
                    <a:pt x="398579" y="520168"/>
                  </a:lnTo>
                  <a:lnTo>
                    <a:pt x="354974" y="538608"/>
                  </a:lnTo>
                  <a:lnTo>
                    <a:pt x="306977" y="551959"/>
                  </a:lnTo>
                  <a:lnTo>
                    <a:pt x="254921" y="560075"/>
                  </a:lnTo>
                  <a:lnTo>
                    <a:pt x="199142" y="562812"/>
                  </a:lnTo>
                  <a:lnTo>
                    <a:pt x="130793" y="562812"/>
                  </a:lnTo>
                  <a:lnTo>
                    <a:pt x="93875" y="563206"/>
                  </a:lnTo>
                  <a:lnTo>
                    <a:pt x="53792" y="564072"/>
                  </a:lnTo>
                  <a:lnTo>
                    <a:pt x="21619" y="564937"/>
                  </a:lnTo>
                  <a:lnTo>
                    <a:pt x="8433" y="565331"/>
                  </a:lnTo>
                  <a:lnTo>
                    <a:pt x="8433" y="538326"/>
                  </a:lnTo>
                  <a:close/>
                </a:path>
              </a:pathLst>
            </a:custGeom>
            <a:ln w="3175">
              <a:solidFill>
                <a:srgbClr val="00236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10419719" y="7652145"/>
              <a:ext cx="702310" cy="568960"/>
            </a:xfrm>
            <a:custGeom>
              <a:avLst/>
              <a:gdLst/>
              <a:ahLst/>
              <a:cxnLst/>
              <a:rect l="l" t="t" r="r" b="b"/>
              <a:pathLst>
                <a:path w="702309" h="568959">
                  <a:moveTo>
                    <a:pt x="637056" y="0"/>
                  </a:moveTo>
                  <a:lnTo>
                    <a:pt x="633260" y="527"/>
                  </a:lnTo>
                  <a:lnTo>
                    <a:pt x="619340" y="1687"/>
                  </a:lnTo>
                  <a:lnTo>
                    <a:pt x="591498" y="2848"/>
                  </a:lnTo>
                  <a:lnTo>
                    <a:pt x="545934" y="3375"/>
                  </a:lnTo>
                  <a:lnTo>
                    <a:pt x="523998" y="3375"/>
                  </a:lnTo>
                  <a:lnTo>
                    <a:pt x="517242" y="25841"/>
                  </a:lnTo>
                  <a:lnTo>
                    <a:pt x="511172" y="45027"/>
                  </a:lnTo>
                  <a:lnTo>
                    <a:pt x="505416" y="61608"/>
                  </a:lnTo>
                  <a:lnTo>
                    <a:pt x="341744" y="459860"/>
                  </a:lnTo>
                  <a:lnTo>
                    <a:pt x="338287" y="447956"/>
                  </a:lnTo>
                  <a:lnTo>
                    <a:pt x="334354" y="435495"/>
                  </a:lnTo>
                  <a:lnTo>
                    <a:pt x="330106" y="423194"/>
                  </a:lnTo>
                  <a:lnTo>
                    <a:pt x="188630" y="60809"/>
                  </a:lnTo>
                  <a:lnTo>
                    <a:pt x="183425" y="45991"/>
                  </a:lnTo>
                  <a:lnTo>
                    <a:pt x="178691" y="29272"/>
                  </a:lnTo>
                  <a:lnTo>
                    <a:pt x="172136" y="3375"/>
                  </a:lnTo>
                  <a:lnTo>
                    <a:pt x="168761" y="0"/>
                  </a:lnTo>
                  <a:lnTo>
                    <a:pt x="163750" y="527"/>
                  </a:lnTo>
                  <a:lnTo>
                    <a:pt x="147663" y="1687"/>
                  </a:lnTo>
                  <a:lnTo>
                    <a:pt x="118922" y="2848"/>
                  </a:lnTo>
                  <a:lnTo>
                    <a:pt x="75946" y="3375"/>
                  </a:lnTo>
                  <a:lnTo>
                    <a:pt x="8433" y="3375"/>
                  </a:lnTo>
                  <a:lnTo>
                    <a:pt x="8433" y="24465"/>
                  </a:lnTo>
                  <a:lnTo>
                    <a:pt x="46762" y="33734"/>
                  </a:lnTo>
                  <a:lnTo>
                    <a:pt x="67608" y="44823"/>
                  </a:lnTo>
                  <a:lnTo>
                    <a:pt x="75954" y="61133"/>
                  </a:lnTo>
                  <a:lnTo>
                    <a:pt x="76782" y="86063"/>
                  </a:lnTo>
                  <a:lnTo>
                    <a:pt x="60761" y="489395"/>
                  </a:lnTo>
                  <a:lnTo>
                    <a:pt x="55894" y="510143"/>
                  </a:lnTo>
                  <a:lnTo>
                    <a:pt x="43987" y="525671"/>
                  </a:lnTo>
                  <a:lnTo>
                    <a:pt x="25278" y="536137"/>
                  </a:lnTo>
                  <a:lnTo>
                    <a:pt x="0" y="541701"/>
                  </a:lnTo>
                  <a:lnTo>
                    <a:pt x="0" y="568696"/>
                  </a:lnTo>
                  <a:lnTo>
                    <a:pt x="166221" y="563648"/>
                  </a:lnTo>
                  <a:lnTo>
                    <a:pt x="169597" y="540029"/>
                  </a:lnTo>
                  <a:lnTo>
                    <a:pt x="91978" y="534950"/>
                  </a:lnTo>
                  <a:lnTo>
                    <a:pt x="94613" y="521030"/>
                  </a:lnTo>
                  <a:lnTo>
                    <a:pt x="96603" y="506477"/>
                  </a:lnTo>
                  <a:lnTo>
                    <a:pt x="97883" y="489395"/>
                  </a:lnTo>
                  <a:lnTo>
                    <a:pt x="113068" y="109682"/>
                  </a:lnTo>
                  <a:lnTo>
                    <a:pt x="114019" y="93547"/>
                  </a:lnTo>
                  <a:lnTo>
                    <a:pt x="115597" y="76793"/>
                  </a:lnTo>
                  <a:lnTo>
                    <a:pt x="310506" y="556061"/>
                  </a:lnTo>
                  <a:lnTo>
                    <a:pt x="336665" y="566167"/>
                  </a:lnTo>
                  <a:lnTo>
                    <a:pt x="539183" y="75936"/>
                  </a:lnTo>
                  <a:lnTo>
                    <a:pt x="557744" y="491924"/>
                  </a:lnTo>
                  <a:lnTo>
                    <a:pt x="553829" y="511210"/>
                  </a:lnTo>
                  <a:lnTo>
                    <a:pt x="541606" y="525987"/>
                  </a:lnTo>
                  <a:lnTo>
                    <a:pt x="522265" y="536177"/>
                  </a:lnTo>
                  <a:lnTo>
                    <a:pt x="496992" y="541701"/>
                  </a:lnTo>
                  <a:lnTo>
                    <a:pt x="496992" y="568696"/>
                  </a:lnTo>
                  <a:lnTo>
                    <a:pt x="698653" y="563648"/>
                  </a:lnTo>
                  <a:lnTo>
                    <a:pt x="702029" y="540029"/>
                  </a:lnTo>
                  <a:lnTo>
                    <a:pt x="627786" y="534950"/>
                  </a:lnTo>
                  <a:lnTo>
                    <a:pt x="629362" y="523246"/>
                  </a:lnTo>
                  <a:lnTo>
                    <a:pt x="630268" y="509682"/>
                  </a:lnTo>
                  <a:lnTo>
                    <a:pt x="630304" y="491924"/>
                  </a:lnTo>
                  <a:lnTo>
                    <a:pt x="614273" y="109682"/>
                  </a:lnTo>
                  <a:lnTo>
                    <a:pt x="613272" y="67682"/>
                  </a:lnTo>
                  <a:lnTo>
                    <a:pt x="615750" y="42608"/>
                  </a:lnTo>
                  <a:lnTo>
                    <a:pt x="624238" y="24494"/>
                  </a:lnTo>
                  <a:lnTo>
                    <a:pt x="641267" y="3375"/>
                  </a:lnTo>
                  <a:lnTo>
                    <a:pt x="637056" y="0"/>
                  </a:lnTo>
                  <a:close/>
                </a:path>
              </a:pathLst>
            </a:custGeom>
            <a:solidFill>
              <a:srgbClr val="00236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10419719" y="7652145"/>
              <a:ext cx="702310" cy="568960"/>
            </a:xfrm>
            <a:custGeom>
              <a:avLst/>
              <a:gdLst/>
              <a:ahLst/>
              <a:cxnLst/>
              <a:rect l="l" t="t" r="r" b="b"/>
              <a:pathLst>
                <a:path w="702309" h="568959">
                  <a:moveTo>
                    <a:pt x="0" y="541701"/>
                  </a:moveTo>
                  <a:lnTo>
                    <a:pt x="43987" y="525671"/>
                  </a:lnTo>
                  <a:lnTo>
                    <a:pt x="60761" y="489395"/>
                  </a:lnTo>
                  <a:lnTo>
                    <a:pt x="76782" y="86063"/>
                  </a:lnTo>
                  <a:lnTo>
                    <a:pt x="75954" y="61133"/>
                  </a:lnTo>
                  <a:lnTo>
                    <a:pt x="67608" y="44823"/>
                  </a:lnTo>
                  <a:lnTo>
                    <a:pt x="46762" y="33734"/>
                  </a:lnTo>
                  <a:lnTo>
                    <a:pt x="8433" y="24465"/>
                  </a:lnTo>
                  <a:lnTo>
                    <a:pt x="8433" y="3375"/>
                  </a:lnTo>
                  <a:lnTo>
                    <a:pt x="75946" y="3375"/>
                  </a:lnTo>
                  <a:lnTo>
                    <a:pt x="118922" y="2848"/>
                  </a:lnTo>
                  <a:lnTo>
                    <a:pt x="147663" y="1687"/>
                  </a:lnTo>
                  <a:lnTo>
                    <a:pt x="163750" y="527"/>
                  </a:lnTo>
                  <a:lnTo>
                    <a:pt x="168761" y="0"/>
                  </a:lnTo>
                  <a:lnTo>
                    <a:pt x="172136" y="3375"/>
                  </a:lnTo>
                  <a:lnTo>
                    <a:pt x="178691" y="29272"/>
                  </a:lnTo>
                  <a:lnTo>
                    <a:pt x="183425" y="45991"/>
                  </a:lnTo>
                  <a:lnTo>
                    <a:pt x="188630" y="60809"/>
                  </a:lnTo>
                  <a:lnTo>
                    <a:pt x="196602" y="81004"/>
                  </a:lnTo>
                  <a:lnTo>
                    <a:pt x="325702" y="411765"/>
                  </a:lnTo>
                  <a:lnTo>
                    <a:pt x="330106" y="423194"/>
                  </a:lnTo>
                  <a:lnTo>
                    <a:pt x="334354" y="435495"/>
                  </a:lnTo>
                  <a:lnTo>
                    <a:pt x="338287" y="447956"/>
                  </a:lnTo>
                  <a:lnTo>
                    <a:pt x="341744" y="459860"/>
                  </a:lnTo>
                  <a:lnTo>
                    <a:pt x="505416" y="61608"/>
                  </a:lnTo>
                  <a:lnTo>
                    <a:pt x="511172" y="45027"/>
                  </a:lnTo>
                  <a:lnTo>
                    <a:pt x="517242" y="25841"/>
                  </a:lnTo>
                  <a:lnTo>
                    <a:pt x="522045" y="9980"/>
                  </a:lnTo>
                  <a:lnTo>
                    <a:pt x="523998" y="3375"/>
                  </a:lnTo>
                  <a:lnTo>
                    <a:pt x="545934" y="3375"/>
                  </a:lnTo>
                  <a:lnTo>
                    <a:pt x="591498" y="2848"/>
                  </a:lnTo>
                  <a:lnTo>
                    <a:pt x="619340" y="1687"/>
                  </a:lnTo>
                  <a:lnTo>
                    <a:pt x="633260" y="527"/>
                  </a:lnTo>
                  <a:lnTo>
                    <a:pt x="637056" y="0"/>
                  </a:lnTo>
                  <a:lnTo>
                    <a:pt x="641267" y="3375"/>
                  </a:lnTo>
                  <a:lnTo>
                    <a:pt x="624238" y="24494"/>
                  </a:lnTo>
                  <a:lnTo>
                    <a:pt x="615750" y="42608"/>
                  </a:lnTo>
                  <a:lnTo>
                    <a:pt x="613272" y="67682"/>
                  </a:lnTo>
                  <a:lnTo>
                    <a:pt x="614273" y="109682"/>
                  </a:lnTo>
                  <a:lnTo>
                    <a:pt x="630304" y="491924"/>
                  </a:lnTo>
                  <a:lnTo>
                    <a:pt x="630268" y="509682"/>
                  </a:lnTo>
                  <a:lnTo>
                    <a:pt x="629362" y="523246"/>
                  </a:lnTo>
                  <a:lnTo>
                    <a:pt x="628298" y="531906"/>
                  </a:lnTo>
                  <a:lnTo>
                    <a:pt x="627786" y="534950"/>
                  </a:lnTo>
                  <a:lnTo>
                    <a:pt x="702029" y="540029"/>
                  </a:lnTo>
                  <a:lnTo>
                    <a:pt x="698653" y="563648"/>
                  </a:lnTo>
                  <a:lnTo>
                    <a:pt x="496992" y="568696"/>
                  </a:lnTo>
                  <a:lnTo>
                    <a:pt x="496992" y="541701"/>
                  </a:lnTo>
                  <a:lnTo>
                    <a:pt x="522265" y="536177"/>
                  </a:lnTo>
                  <a:lnTo>
                    <a:pt x="541606" y="525987"/>
                  </a:lnTo>
                  <a:lnTo>
                    <a:pt x="553829" y="511210"/>
                  </a:lnTo>
                  <a:lnTo>
                    <a:pt x="557744" y="491924"/>
                  </a:lnTo>
                  <a:lnTo>
                    <a:pt x="539183" y="75936"/>
                  </a:lnTo>
                  <a:lnTo>
                    <a:pt x="336665" y="566167"/>
                  </a:lnTo>
                  <a:lnTo>
                    <a:pt x="310506" y="556061"/>
                  </a:lnTo>
                  <a:lnTo>
                    <a:pt x="115597" y="76793"/>
                  </a:lnTo>
                  <a:lnTo>
                    <a:pt x="114611" y="86789"/>
                  </a:lnTo>
                  <a:lnTo>
                    <a:pt x="114019" y="93547"/>
                  </a:lnTo>
                  <a:lnTo>
                    <a:pt x="113584" y="100150"/>
                  </a:lnTo>
                  <a:lnTo>
                    <a:pt x="113068" y="109682"/>
                  </a:lnTo>
                  <a:lnTo>
                    <a:pt x="97883" y="489395"/>
                  </a:lnTo>
                  <a:lnTo>
                    <a:pt x="96603" y="506477"/>
                  </a:lnTo>
                  <a:lnTo>
                    <a:pt x="94613" y="521030"/>
                  </a:lnTo>
                  <a:lnTo>
                    <a:pt x="92782" y="531154"/>
                  </a:lnTo>
                  <a:lnTo>
                    <a:pt x="91978" y="534950"/>
                  </a:lnTo>
                  <a:lnTo>
                    <a:pt x="169597" y="540029"/>
                  </a:lnTo>
                  <a:lnTo>
                    <a:pt x="166221" y="563648"/>
                  </a:lnTo>
                  <a:lnTo>
                    <a:pt x="0" y="568696"/>
                  </a:lnTo>
                  <a:lnTo>
                    <a:pt x="0" y="541701"/>
                  </a:lnTo>
                  <a:close/>
                </a:path>
              </a:pathLst>
            </a:custGeom>
            <a:ln w="3175">
              <a:solidFill>
                <a:srgbClr val="00236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11173162" y="7650458"/>
              <a:ext cx="542925" cy="570865"/>
            </a:xfrm>
            <a:custGeom>
              <a:avLst/>
              <a:gdLst/>
              <a:ahLst/>
              <a:cxnLst/>
              <a:rect l="l" t="t" r="r" b="b"/>
              <a:pathLst>
                <a:path w="542925" h="570865">
                  <a:moveTo>
                    <a:pt x="437194" y="373787"/>
                  </a:moveTo>
                  <a:lnTo>
                    <a:pt x="358602" y="373787"/>
                  </a:lnTo>
                  <a:lnTo>
                    <a:pt x="410083" y="508792"/>
                  </a:lnTo>
                  <a:lnTo>
                    <a:pt x="411779" y="524498"/>
                  </a:lnTo>
                  <a:lnTo>
                    <a:pt x="404700" y="534426"/>
                  </a:lnTo>
                  <a:lnTo>
                    <a:pt x="391453" y="539768"/>
                  </a:lnTo>
                  <a:lnTo>
                    <a:pt x="374644" y="541712"/>
                  </a:lnTo>
                  <a:lnTo>
                    <a:pt x="374644" y="570389"/>
                  </a:lnTo>
                  <a:lnTo>
                    <a:pt x="469684" y="568264"/>
                  </a:lnTo>
                  <a:lnTo>
                    <a:pt x="502897" y="567871"/>
                  </a:lnTo>
                  <a:lnTo>
                    <a:pt x="539172" y="567871"/>
                  </a:lnTo>
                  <a:lnTo>
                    <a:pt x="542548" y="545088"/>
                  </a:lnTo>
                  <a:lnTo>
                    <a:pt x="524696" y="541086"/>
                  </a:lnTo>
                  <a:lnTo>
                    <a:pt x="509219" y="532106"/>
                  </a:lnTo>
                  <a:lnTo>
                    <a:pt x="494374" y="513162"/>
                  </a:lnTo>
                  <a:lnTo>
                    <a:pt x="478421" y="479268"/>
                  </a:lnTo>
                  <a:lnTo>
                    <a:pt x="437194" y="373787"/>
                  </a:lnTo>
                  <a:close/>
                </a:path>
                <a:path w="542925" h="570865">
                  <a:moveTo>
                    <a:pt x="291099" y="0"/>
                  </a:moveTo>
                  <a:lnTo>
                    <a:pt x="256507" y="7597"/>
                  </a:lnTo>
                  <a:lnTo>
                    <a:pt x="56528" y="505426"/>
                  </a:lnTo>
                  <a:lnTo>
                    <a:pt x="49833" y="518003"/>
                  </a:lnTo>
                  <a:lnTo>
                    <a:pt x="39026" y="529469"/>
                  </a:lnTo>
                  <a:lnTo>
                    <a:pt x="22838" y="538403"/>
                  </a:lnTo>
                  <a:lnTo>
                    <a:pt x="0" y="543384"/>
                  </a:lnTo>
                  <a:lnTo>
                    <a:pt x="0" y="567871"/>
                  </a:lnTo>
                  <a:lnTo>
                    <a:pt x="156105" y="567871"/>
                  </a:lnTo>
                  <a:lnTo>
                    <a:pt x="159480" y="544231"/>
                  </a:lnTo>
                  <a:lnTo>
                    <a:pt x="87745" y="534114"/>
                  </a:lnTo>
                  <a:lnTo>
                    <a:pt x="145978" y="382231"/>
                  </a:lnTo>
                  <a:lnTo>
                    <a:pt x="156941" y="373787"/>
                  </a:lnTo>
                  <a:lnTo>
                    <a:pt x="437194" y="373787"/>
                  </a:lnTo>
                  <a:lnTo>
                    <a:pt x="423351" y="338369"/>
                  </a:lnTo>
                  <a:lnTo>
                    <a:pt x="162009" y="338369"/>
                  </a:lnTo>
                  <a:lnTo>
                    <a:pt x="255671" y="94507"/>
                  </a:lnTo>
                  <a:lnTo>
                    <a:pt x="328037" y="94507"/>
                  </a:lnTo>
                  <a:lnTo>
                    <a:pt x="291099" y="0"/>
                  </a:lnTo>
                  <a:close/>
                </a:path>
                <a:path w="542925" h="570865">
                  <a:moveTo>
                    <a:pt x="328037" y="94507"/>
                  </a:moveTo>
                  <a:lnTo>
                    <a:pt x="255671" y="94507"/>
                  </a:lnTo>
                  <a:lnTo>
                    <a:pt x="258782" y="105511"/>
                  </a:lnTo>
                  <a:lnTo>
                    <a:pt x="262842" y="118655"/>
                  </a:lnTo>
                  <a:lnTo>
                    <a:pt x="267534" y="132593"/>
                  </a:lnTo>
                  <a:lnTo>
                    <a:pt x="272538" y="145978"/>
                  </a:lnTo>
                  <a:lnTo>
                    <a:pt x="345109" y="338369"/>
                  </a:lnTo>
                  <a:lnTo>
                    <a:pt x="423351" y="338369"/>
                  </a:lnTo>
                  <a:lnTo>
                    <a:pt x="328037" y="94507"/>
                  </a:lnTo>
                  <a:close/>
                </a:path>
              </a:pathLst>
            </a:custGeom>
            <a:solidFill>
              <a:srgbClr val="00236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1" name="object 51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11333745" y="7743538"/>
              <a:ext cx="185953" cy="246714"/>
            </a:xfrm>
            <a:prstGeom prst="rect">
              <a:avLst/>
            </a:prstGeom>
          </p:spPr>
        </p:pic>
        <p:sp>
          <p:nvSpPr>
            <p:cNvPr id="52" name="object 52"/>
            <p:cNvSpPr/>
            <p:nvPr/>
          </p:nvSpPr>
          <p:spPr>
            <a:xfrm>
              <a:off x="11173162" y="7650458"/>
              <a:ext cx="542925" cy="570865"/>
            </a:xfrm>
            <a:custGeom>
              <a:avLst/>
              <a:gdLst/>
              <a:ahLst/>
              <a:cxnLst/>
              <a:rect l="l" t="t" r="r" b="b"/>
              <a:pathLst>
                <a:path w="542925" h="570865">
                  <a:moveTo>
                    <a:pt x="0" y="543384"/>
                  </a:moveTo>
                  <a:lnTo>
                    <a:pt x="39026" y="529469"/>
                  </a:lnTo>
                  <a:lnTo>
                    <a:pt x="256507" y="7597"/>
                  </a:lnTo>
                  <a:lnTo>
                    <a:pt x="291099" y="0"/>
                  </a:lnTo>
                  <a:lnTo>
                    <a:pt x="478421" y="479268"/>
                  </a:lnTo>
                  <a:lnTo>
                    <a:pt x="509219" y="532106"/>
                  </a:lnTo>
                  <a:lnTo>
                    <a:pt x="542548" y="545088"/>
                  </a:lnTo>
                  <a:lnTo>
                    <a:pt x="539172" y="567871"/>
                  </a:lnTo>
                  <a:lnTo>
                    <a:pt x="502897" y="567871"/>
                  </a:lnTo>
                  <a:lnTo>
                    <a:pt x="469684" y="568264"/>
                  </a:lnTo>
                  <a:lnTo>
                    <a:pt x="427060" y="569130"/>
                  </a:lnTo>
                  <a:lnTo>
                    <a:pt x="390292" y="569996"/>
                  </a:lnTo>
                  <a:lnTo>
                    <a:pt x="374644" y="570389"/>
                  </a:lnTo>
                  <a:lnTo>
                    <a:pt x="374644" y="541712"/>
                  </a:lnTo>
                  <a:lnTo>
                    <a:pt x="391453" y="539768"/>
                  </a:lnTo>
                  <a:lnTo>
                    <a:pt x="404700" y="534426"/>
                  </a:lnTo>
                  <a:lnTo>
                    <a:pt x="411779" y="524498"/>
                  </a:lnTo>
                  <a:lnTo>
                    <a:pt x="410083" y="508792"/>
                  </a:lnTo>
                  <a:lnTo>
                    <a:pt x="358602" y="373787"/>
                  </a:lnTo>
                  <a:lnTo>
                    <a:pt x="156941" y="373787"/>
                  </a:lnTo>
                  <a:lnTo>
                    <a:pt x="145978" y="382231"/>
                  </a:lnTo>
                  <a:lnTo>
                    <a:pt x="87745" y="534114"/>
                  </a:lnTo>
                  <a:lnTo>
                    <a:pt x="159480" y="544231"/>
                  </a:lnTo>
                  <a:lnTo>
                    <a:pt x="156105" y="567871"/>
                  </a:lnTo>
                  <a:lnTo>
                    <a:pt x="0" y="567871"/>
                  </a:lnTo>
                  <a:lnTo>
                    <a:pt x="0" y="543384"/>
                  </a:lnTo>
                  <a:close/>
                </a:path>
              </a:pathLst>
            </a:custGeom>
            <a:ln w="3175">
              <a:solidFill>
                <a:srgbClr val="00236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11789917" y="7652145"/>
              <a:ext cx="575945" cy="570865"/>
            </a:xfrm>
            <a:custGeom>
              <a:avLst/>
              <a:gdLst/>
              <a:ahLst/>
              <a:cxnLst/>
              <a:rect l="l" t="t" r="r" b="b"/>
              <a:pathLst>
                <a:path w="575945" h="570865">
                  <a:moveTo>
                    <a:pt x="109692" y="0"/>
                  </a:moveTo>
                  <a:lnTo>
                    <a:pt x="83006" y="1687"/>
                  </a:lnTo>
                  <a:lnTo>
                    <a:pt x="55938" y="2848"/>
                  </a:lnTo>
                  <a:lnTo>
                    <a:pt x="25312" y="3375"/>
                  </a:lnTo>
                  <a:lnTo>
                    <a:pt x="0" y="3375"/>
                  </a:lnTo>
                  <a:lnTo>
                    <a:pt x="0" y="24465"/>
                  </a:lnTo>
                  <a:lnTo>
                    <a:pt x="34305" y="33866"/>
                  </a:lnTo>
                  <a:lnTo>
                    <a:pt x="55477" y="49042"/>
                  </a:lnTo>
                  <a:lnTo>
                    <a:pt x="66206" y="73233"/>
                  </a:lnTo>
                  <a:lnTo>
                    <a:pt x="69185" y="109682"/>
                  </a:lnTo>
                  <a:lnTo>
                    <a:pt x="69185" y="489395"/>
                  </a:lnTo>
                  <a:lnTo>
                    <a:pt x="65031" y="509786"/>
                  </a:lnTo>
                  <a:lnTo>
                    <a:pt x="53047" y="525354"/>
                  </a:lnTo>
                  <a:lnTo>
                    <a:pt x="33944" y="536018"/>
                  </a:lnTo>
                  <a:lnTo>
                    <a:pt x="8433" y="541701"/>
                  </a:lnTo>
                  <a:lnTo>
                    <a:pt x="8433" y="568696"/>
                  </a:lnTo>
                  <a:lnTo>
                    <a:pt x="174655" y="563648"/>
                  </a:lnTo>
                  <a:lnTo>
                    <a:pt x="178031" y="540029"/>
                  </a:lnTo>
                  <a:lnTo>
                    <a:pt x="102094" y="534950"/>
                  </a:lnTo>
                  <a:lnTo>
                    <a:pt x="104206" y="521664"/>
                  </a:lnTo>
                  <a:lnTo>
                    <a:pt x="105657" y="507191"/>
                  </a:lnTo>
                  <a:lnTo>
                    <a:pt x="106317" y="489395"/>
                  </a:lnTo>
                  <a:lnTo>
                    <a:pt x="106317" y="106306"/>
                  </a:lnTo>
                  <a:lnTo>
                    <a:pt x="113190" y="116318"/>
                  </a:lnTo>
                  <a:lnTo>
                    <a:pt x="120859" y="126881"/>
                  </a:lnTo>
                  <a:lnTo>
                    <a:pt x="128849" y="137284"/>
                  </a:lnTo>
                  <a:lnTo>
                    <a:pt x="136687" y="146814"/>
                  </a:lnTo>
                  <a:lnTo>
                    <a:pt x="495289" y="570400"/>
                  </a:lnTo>
                  <a:lnTo>
                    <a:pt x="517236" y="570400"/>
                  </a:lnTo>
                  <a:lnTo>
                    <a:pt x="517236" y="101258"/>
                  </a:lnTo>
                  <a:lnTo>
                    <a:pt x="518145" y="60521"/>
                  </a:lnTo>
                  <a:lnTo>
                    <a:pt x="524512" y="37975"/>
                  </a:lnTo>
                  <a:lnTo>
                    <a:pt x="541794" y="25553"/>
                  </a:lnTo>
                  <a:lnTo>
                    <a:pt x="575447" y="15185"/>
                  </a:lnTo>
                  <a:lnTo>
                    <a:pt x="571225" y="3375"/>
                  </a:lnTo>
                  <a:lnTo>
                    <a:pt x="410919" y="3375"/>
                  </a:lnTo>
                  <a:lnTo>
                    <a:pt x="410919" y="26994"/>
                  </a:lnTo>
                  <a:lnTo>
                    <a:pt x="450564" y="34510"/>
                  </a:lnTo>
                  <a:lnTo>
                    <a:pt x="471142" y="47245"/>
                  </a:lnTo>
                  <a:lnTo>
                    <a:pt x="478905" y="65676"/>
                  </a:lnTo>
                  <a:lnTo>
                    <a:pt x="480104" y="90274"/>
                  </a:lnTo>
                  <a:lnTo>
                    <a:pt x="480104" y="441289"/>
                  </a:lnTo>
                  <a:lnTo>
                    <a:pt x="472459" y="430509"/>
                  </a:lnTo>
                  <a:lnTo>
                    <a:pt x="463864" y="418933"/>
                  </a:lnTo>
                  <a:lnTo>
                    <a:pt x="454951" y="407356"/>
                  </a:lnTo>
                  <a:lnTo>
                    <a:pt x="446347" y="396570"/>
                  </a:lnTo>
                  <a:lnTo>
                    <a:pt x="140909" y="43872"/>
                  </a:lnTo>
                  <a:lnTo>
                    <a:pt x="128558" y="29425"/>
                  </a:lnTo>
                  <a:lnTo>
                    <a:pt x="121190" y="20039"/>
                  </a:lnTo>
                  <a:lnTo>
                    <a:pt x="115876" y="11602"/>
                  </a:lnTo>
                  <a:lnTo>
                    <a:pt x="109692" y="0"/>
                  </a:lnTo>
                  <a:close/>
                </a:path>
              </a:pathLst>
            </a:custGeom>
            <a:solidFill>
              <a:srgbClr val="00236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11789917" y="7652145"/>
              <a:ext cx="575945" cy="570865"/>
            </a:xfrm>
            <a:custGeom>
              <a:avLst/>
              <a:gdLst/>
              <a:ahLst/>
              <a:cxnLst/>
              <a:rect l="l" t="t" r="r" b="b"/>
              <a:pathLst>
                <a:path w="575945" h="570865">
                  <a:moveTo>
                    <a:pt x="8433" y="541701"/>
                  </a:moveTo>
                  <a:lnTo>
                    <a:pt x="33944" y="536018"/>
                  </a:lnTo>
                  <a:lnTo>
                    <a:pt x="53047" y="525354"/>
                  </a:lnTo>
                  <a:lnTo>
                    <a:pt x="65031" y="509786"/>
                  </a:lnTo>
                  <a:lnTo>
                    <a:pt x="69185" y="489395"/>
                  </a:lnTo>
                  <a:lnTo>
                    <a:pt x="69185" y="109682"/>
                  </a:lnTo>
                  <a:lnTo>
                    <a:pt x="66206" y="73233"/>
                  </a:lnTo>
                  <a:lnTo>
                    <a:pt x="55477" y="49042"/>
                  </a:lnTo>
                  <a:lnTo>
                    <a:pt x="34305" y="33866"/>
                  </a:lnTo>
                  <a:lnTo>
                    <a:pt x="0" y="24465"/>
                  </a:lnTo>
                  <a:lnTo>
                    <a:pt x="0" y="3375"/>
                  </a:lnTo>
                  <a:lnTo>
                    <a:pt x="25312" y="3375"/>
                  </a:lnTo>
                  <a:lnTo>
                    <a:pt x="55938" y="2848"/>
                  </a:lnTo>
                  <a:lnTo>
                    <a:pt x="83006" y="1687"/>
                  </a:lnTo>
                  <a:lnTo>
                    <a:pt x="102322" y="527"/>
                  </a:lnTo>
                  <a:lnTo>
                    <a:pt x="109692" y="0"/>
                  </a:lnTo>
                  <a:lnTo>
                    <a:pt x="115876" y="11602"/>
                  </a:lnTo>
                  <a:lnTo>
                    <a:pt x="121190" y="20039"/>
                  </a:lnTo>
                  <a:lnTo>
                    <a:pt x="128558" y="29425"/>
                  </a:lnTo>
                  <a:lnTo>
                    <a:pt x="140909" y="43872"/>
                  </a:lnTo>
                  <a:lnTo>
                    <a:pt x="446347" y="396570"/>
                  </a:lnTo>
                  <a:lnTo>
                    <a:pt x="454951" y="407356"/>
                  </a:lnTo>
                  <a:lnTo>
                    <a:pt x="463864" y="418933"/>
                  </a:lnTo>
                  <a:lnTo>
                    <a:pt x="472459" y="430509"/>
                  </a:lnTo>
                  <a:lnTo>
                    <a:pt x="480104" y="441289"/>
                  </a:lnTo>
                  <a:lnTo>
                    <a:pt x="480104" y="90274"/>
                  </a:lnTo>
                  <a:lnTo>
                    <a:pt x="478905" y="65676"/>
                  </a:lnTo>
                  <a:lnTo>
                    <a:pt x="471142" y="47245"/>
                  </a:lnTo>
                  <a:lnTo>
                    <a:pt x="450564" y="34510"/>
                  </a:lnTo>
                  <a:lnTo>
                    <a:pt x="410919" y="26994"/>
                  </a:lnTo>
                  <a:lnTo>
                    <a:pt x="410919" y="3375"/>
                  </a:lnTo>
                  <a:lnTo>
                    <a:pt x="571225" y="3375"/>
                  </a:lnTo>
                  <a:lnTo>
                    <a:pt x="575447" y="15185"/>
                  </a:lnTo>
                  <a:lnTo>
                    <a:pt x="541794" y="25553"/>
                  </a:lnTo>
                  <a:lnTo>
                    <a:pt x="524512" y="37975"/>
                  </a:lnTo>
                  <a:lnTo>
                    <a:pt x="518145" y="60521"/>
                  </a:lnTo>
                  <a:lnTo>
                    <a:pt x="517236" y="101258"/>
                  </a:lnTo>
                  <a:lnTo>
                    <a:pt x="517236" y="570400"/>
                  </a:lnTo>
                  <a:lnTo>
                    <a:pt x="495289" y="570400"/>
                  </a:lnTo>
                  <a:lnTo>
                    <a:pt x="136687" y="146814"/>
                  </a:lnTo>
                  <a:lnTo>
                    <a:pt x="113190" y="116318"/>
                  </a:lnTo>
                  <a:lnTo>
                    <a:pt x="106317" y="106306"/>
                  </a:lnTo>
                  <a:lnTo>
                    <a:pt x="106317" y="489395"/>
                  </a:lnTo>
                  <a:lnTo>
                    <a:pt x="105657" y="507191"/>
                  </a:lnTo>
                  <a:lnTo>
                    <a:pt x="104206" y="521664"/>
                  </a:lnTo>
                  <a:lnTo>
                    <a:pt x="102754" y="531392"/>
                  </a:lnTo>
                  <a:lnTo>
                    <a:pt x="102094" y="534950"/>
                  </a:lnTo>
                  <a:lnTo>
                    <a:pt x="178031" y="540029"/>
                  </a:lnTo>
                  <a:lnTo>
                    <a:pt x="174655" y="563648"/>
                  </a:lnTo>
                  <a:lnTo>
                    <a:pt x="8433" y="568696"/>
                  </a:lnTo>
                  <a:lnTo>
                    <a:pt x="8433" y="541701"/>
                  </a:lnTo>
                  <a:close/>
                </a:path>
              </a:pathLst>
            </a:custGeom>
            <a:ln w="3175">
              <a:solidFill>
                <a:srgbClr val="00236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5" name="object 55"/>
          <p:cNvSpPr txBox="1"/>
          <p:nvPr/>
        </p:nvSpPr>
        <p:spPr>
          <a:xfrm>
            <a:off x="986438" y="10175753"/>
            <a:ext cx="847090" cy="436245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5"/>
              </a:spcBef>
            </a:pPr>
            <a:r>
              <a:rPr sz="1500" spc="225" dirty="0">
                <a:solidFill>
                  <a:srgbClr val="221F1F"/>
                </a:solidFill>
                <a:latin typeface="Geometr415 Lt BT"/>
                <a:cs typeface="Geometr415 Lt BT"/>
              </a:rPr>
              <a:t>SILVER </a:t>
            </a:r>
            <a:endParaRPr sz="1500">
              <a:latin typeface="Geometr415 Lt BT"/>
              <a:cs typeface="Geometr415 Lt BT"/>
            </a:endParaRPr>
          </a:p>
          <a:p>
            <a:pPr algn="ctr">
              <a:lnSpc>
                <a:spcPct val="100000"/>
              </a:lnSpc>
              <a:spcBef>
                <a:spcPts val="635"/>
              </a:spcBef>
            </a:pPr>
            <a:r>
              <a:rPr sz="700" spc="130" dirty="0">
                <a:solidFill>
                  <a:srgbClr val="221F1F"/>
                </a:solidFill>
                <a:latin typeface="Geometr415 Lt BT"/>
                <a:cs typeface="Geometr415 Lt BT"/>
              </a:rPr>
              <a:t>SPONSOR </a:t>
            </a:r>
            <a:endParaRPr sz="700">
              <a:latin typeface="Geometr415 Lt BT"/>
              <a:cs typeface="Geometr415 Lt BT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305540"/>
            <a:chOff x="0" y="0"/>
            <a:chExt cx="20104100" cy="1130554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0104099" cy="1130516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329823" y="9646513"/>
              <a:ext cx="1443865" cy="629035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7682362" y="4983916"/>
            <a:ext cx="4596765" cy="20681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5"/>
              </a:spcBef>
            </a:pPr>
            <a:r>
              <a:rPr sz="7250" dirty="0">
                <a:solidFill>
                  <a:srgbClr val="221F1F"/>
                </a:solidFill>
                <a:latin typeface="Geometr415 Lt BT"/>
                <a:cs typeface="Geometr415 Lt BT"/>
              </a:rPr>
              <a:t>B</a:t>
            </a:r>
            <a:r>
              <a:rPr sz="7250" spc="-620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7250" dirty="0">
                <a:solidFill>
                  <a:srgbClr val="221F1F"/>
                </a:solidFill>
                <a:latin typeface="Geometr415 Lt BT"/>
                <a:cs typeface="Geometr415 Lt BT"/>
              </a:rPr>
              <a:t>R</a:t>
            </a:r>
            <a:r>
              <a:rPr sz="7250" spc="-620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7250" dirty="0">
                <a:solidFill>
                  <a:srgbClr val="221F1F"/>
                </a:solidFill>
                <a:latin typeface="Geometr415 Lt BT"/>
                <a:cs typeface="Geometr415 Lt BT"/>
              </a:rPr>
              <a:t>O</a:t>
            </a:r>
            <a:r>
              <a:rPr sz="7250" spc="-620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7250" dirty="0">
                <a:solidFill>
                  <a:srgbClr val="221F1F"/>
                </a:solidFill>
                <a:latin typeface="Geometr415 Lt BT"/>
                <a:cs typeface="Geometr415 Lt BT"/>
              </a:rPr>
              <a:t>N</a:t>
            </a:r>
            <a:r>
              <a:rPr sz="7250" spc="-620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7250" dirty="0">
                <a:solidFill>
                  <a:srgbClr val="221F1F"/>
                </a:solidFill>
                <a:latin typeface="Geometr415 Lt BT"/>
                <a:cs typeface="Geometr415 Lt BT"/>
              </a:rPr>
              <a:t>Z</a:t>
            </a:r>
            <a:r>
              <a:rPr sz="7250" spc="-620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7250" spc="-50" dirty="0">
                <a:solidFill>
                  <a:srgbClr val="221F1F"/>
                </a:solidFill>
                <a:latin typeface="Geometr415 Lt BT"/>
                <a:cs typeface="Geometr415 Lt BT"/>
              </a:rPr>
              <a:t>E</a:t>
            </a:r>
            <a:endParaRPr sz="7250">
              <a:latin typeface="Geometr415 Lt BT"/>
              <a:cs typeface="Geometr415 Lt BT"/>
            </a:endParaRPr>
          </a:p>
          <a:p>
            <a:pPr marL="94615" algn="ctr">
              <a:lnSpc>
                <a:spcPct val="100000"/>
              </a:lnSpc>
              <a:spcBef>
                <a:spcPts val="4015"/>
              </a:spcBef>
            </a:pPr>
            <a:r>
              <a:rPr sz="2800" dirty="0">
                <a:solidFill>
                  <a:srgbClr val="221F1F"/>
                </a:solidFill>
                <a:latin typeface="Geometr415 Md BT"/>
                <a:cs typeface="Geometr415 Md BT"/>
              </a:rPr>
              <a:t>S</a:t>
            </a:r>
            <a:r>
              <a:rPr sz="2800" spc="-105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800" dirty="0">
                <a:solidFill>
                  <a:srgbClr val="221F1F"/>
                </a:solidFill>
                <a:latin typeface="Geometr415 Md BT"/>
                <a:cs typeface="Geometr415 Md BT"/>
              </a:rPr>
              <a:t>P</a:t>
            </a:r>
            <a:r>
              <a:rPr sz="2800" spc="-105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800" dirty="0">
                <a:solidFill>
                  <a:srgbClr val="221F1F"/>
                </a:solidFill>
                <a:latin typeface="Geometr415 Md BT"/>
                <a:cs typeface="Geometr415 Md BT"/>
              </a:rPr>
              <a:t>O</a:t>
            </a:r>
            <a:r>
              <a:rPr sz="2800" spc="-105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800" dirty="0">
                <a:solidFill>
                  <a:srgbClr val="221F1F"/>
                </a:solidFill>
                <a:latin typeface="Geometr415 Md BT"/>
                <a:cs typeface="Geometr415 Md BT"/>
              </a:rPr>
              <a:t>N</a:t>
            </a:r>
            <a:r>
              <a:rPr sz="2800" spc="-105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800" dirty="0">
                <a:solidFill>
                  <a:srgbClr val="221F1F"/>
                </a:solidFill>
                <a:latin typeface="Geometr415 Md BT"/>
                <a:cs typeface="Geometr415 Md BT"/>
              </a:rPr>
              <a:t>S</a:t>
            </a:r>
            <a:r>
              <a:rPr sz="2800" spc="-105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800" dirty="0">
                <a:solidFill>
                  <a:srgbClr val="221F1F"/>
                </a:solidFill>
                <a:latin typeface="Geometr415 Md BT"/>
                <a:cs typeface="Geometr415 Md BT"/>
              </a:rPr>
              <a:t>O</a:t>
            </a:r>
            <a:r>
              <a:rPr sz="2800" spc="-105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800" spc="-50" dirty="0">
                <a:solidFill>
                  <a:srgbClr val="221F1F"/>
                </a:solidFill>
                <a:latin typeface="Geometr415 Md BT"/>
                <a:cs typeface="Geometr415 Md BT"/>
              </a:rPr>
              <a:t>R</a:t>
            </a:r>
            <a:endParaRPr sz="2800">
              <a:latin typeface="Geometr415 Md BT"/>
              <a:cs typeface="Geometr415 Md BT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7570411" y="4146384"/>
            <a:ext cx="4916170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880235" algn="l"/>
                <a:tab pos="3093720" algn="l"/>
                <a:tab pos="3957954" algn="l"/>
              </a:tabLst>
            </a:pPr>
            <a:r>
              <a:rPr dirty="0"/>
              <a:t>T</a:t>
            </a:r>
            <a:r>
              <a:rPr spc="-114" dirty="0"/>
              <a:t> </a:t>
            </a:r>
            <a:r>
              <a:rPr dirty="0"/>
              <a:t>H</a:t>
            </a:r>
            <a:r>
              <a:rPr spc="-105" dirty="0"/>
              <a:t> </a:t>
            </a:r>
            <a:r>
              <a:rPr dirty="0"/>
              <a:t>A</a:t>
            </a:r>
            <a:r>
              <a:rPr spc="-105" dirty="0"/>
              <a:t> </a:t>
            </a:r>
            <a:r>
              <a:rPr dirty="0"/>
              <a:t>N</a:t>
            </a:r>
            <a:r>
              <a:rPr spc="-105" dirty="0"/>
              <a:t> </a:t>
            </a:r>
            <a:r>
              <a:rPr spc="-60" dirty="0"/>
              <a:t>K</a:t>
            </a:r>
            <a:r>
              <a:rPr dirty="0"/>
              <a:t>	Y</a:t>
            </a:r>
            <a:r>
              <a:rPr spc="-114" dirty="0"/>
              <a:t> </a:t>
            </a:r>
            <a:r>
              <a:rPr dirty="0"/>
              <a:t>O</a:t>
            </a:r>
            <a:r>
              <a:rPr spc="-105" dirty="0"/>
              <a:t> </a:t>
            </a:r>
            <a:r>
              <a:rPr spc="-50" dirty="0"/>
              <a:t>U</a:t>
            </a:r>
            <a:r>
              <a:rPr dirty="0"/>
              <a:t>	T</a:t>
            </a:r>
            <a:r>
              <a:rPr spc="-105" dirty="0"/>
              <a:t> </a:t>
            </a:r>
            <a:r>
              <a:rPr spc="-50" dirty="0"/>
              <a:t>O</a:t>
            </a:r>
            <a:r>
              <a:rPr dirty="0"/>
              <a:t>	O</a:t>
            </a:r>
            <a:r>
              <a:rPr spc="-114" dirty="0"/>
              <a:t> </a:t>
            </a:r>
            <a:r>
              <a:rPr dirty="0"/>
              <a:t>U</a:t>
            </a:r>
            <a:r>
              <a:rPr spc="-105" dirty="0"/>
              <a:t> </a:t>
            </a:r>
            <a:r>
              <a:rPr spc="-50" dirty="0"/>
              <a:t>R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295835" y="10179606"/>
            <a:ext cx="1030804" cy="449081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336736" y="2485240"/>
            <a:ext cx="9431655" cy="13633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667635" marR="5080" indent="-2655570">
              <a:lnSpc>
                <a:spcPct val="127200"/>
              </a:lnSpc>
              <a:spcBef>
                <a:spcPts val="100"/>
              </a:spcBef>
              <a:tabLst>
                <a:tab pos="434340" algn="l"/>
                <a:tab pos="3413760" algn="l"/>
                <a:tab pos="4349115" algn="l"/>
                <a:tab pos="4926965" algn="l"/>
                <a:tab pos="7697470" algn="l"/>
                <a:tab pos="8688070" algn="l"/>
              </a:tabLst>
            </a:pPr>
            <a:r>
              <a:rPr sz="3450" spc="-50" dirty="0">
                <a:latin typeface="Geometr415 Lt BT"/>
                <a:cs typeface="Geometr415 Lt BT"/>
              </a:rPr>
              <a:t>I</a:t>
            </a:r>
            <a:r>
              <a:rPr sz="3450" dirty="0">
                <a:latin typeface="Geometr415 Lt BT"/>
                <a:cs typeface="Geometr415 Lt BT"/>
              </a:rPr>
              <a:t>	D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E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D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I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C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A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T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spc="-50" dirty="0">
                <a:latin typeface="Geometr415 Lt BT"/>
                <a:cs typeface="Geometr415 Lt BT"/>
              </a:rPr>
              <a:t>E</a:t>
            </a:r>
            <a:r>
              <a:rPr sz="3450" dirty="0">
                <a:latin typeface="Geometr415 Lt BT"/>
                <a:cs typeface="Geometr415 Lt BT"/>
              </a:rPr>
              <a:t>	T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H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I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spc="-50" dirty="0">
                <a:latin typeface="Geometr415 Lt BT"/>
                <a:cs typeface="Geometr415 Lt BT"/>
              </a:rPr>
              <a:t>S</a:t>
            </a:r>
            <a:r>
              <a:rPr sz="3450" dirty="0">
                <a:latin typeface="Geometr415 Lt BT"/>
                <a:cs typeface="Geometr415 Lt BT"/>
              </a:rPr>
              <a:t>	M</a:t>
            </a:r>
            <a:r>
              <a:rPr sz="3450" spc="-30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E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S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S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A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G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spc="-50" dirty="0">
                <a:latin typeface="Geometr415 Lt BT"/>
                <a:cs typeface="Geometr415 Lt BT"/>
              </a:rPr>
              <a:t>E</a:t>
            </a:r>
            <a:r>
              <a:rPr sz="3450" dirty="0">
                <a:latin typeface="Geometr415 Lt BT"/>
                <a:cs typeface="Geometr415 Lt BT"/>
              </a:rPr>
              <a:t>	T</a:t>
            </a:r>
            <a:r>
              <a:rPr sz="3450" spc="-305" dirty="0">
                <a:latin typeface="Geometr415 Lt BT"/>
                <a:cs typeface="Geometr415 Lt BT"/>
              </a:rPr>
              <a:t> </a:t>
            </a:r>
            <a:r>
              <a:rPr sz="3450" spc="-50" dirty="0">
                <a:latin typeface="Geometr415 Lt BT"/>
                <a:cs typeface="Geometr415 Lt BT"/>
              </a:rPr>
              <a:t>O</a:t>
            </a:r>
            <a:r>
              <a:rPr sz="3450" dirty="0">
                <a:latin typeface="Geometr415 Lt BT"/>
                <a:cs typeface="Geometr415 Lt BT"/>
              </a:rPr>
              <a:t>	M</a:t>
            </a:r>
            <a:r>
              <a:rPr sz="3450" spc="-305" dirty="0">
                <a:latin typeface="Geometr415 Lt BT"/>
                <a:cs typeface="Geometr415 Lt BT"/>
              </a:rPr>
              <a:t> </a:t>
            </a:r>
            <a:r>
              <a:rPr sz="3450" spc="-50" dirty="0">
                <a:latin typeface="Geometr415 Lt BT"/>
                <a:cs typeface="Geometr415 Lt BT"/>
              </a:rPr>
              <a:t>Y </a:t>
            </a:r>
            <a:r>
              <a:rPr sz="3450" dirty="0">
                <a:latin typeface="Geometr415 Lt BT"/>
                <a:cs typeface="Geometr415 Lt BT"/>
              </a:rPr>
              <a:t>D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E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A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spc="-50" dirty="0">
                <a:latin typeface="Geometr415 Lt BT"/>
                <a:cs typeface="Geometr415 Lt BT"/>
              </a:rPr>
              <a:t>R</a:t>
            </a:r>
            <a:r>
              <a:rPr sz="3450" dirty="0">
                <a:latin typeface="Geometr415 Lt BT"/>
                <a:cs typeface="Geometr415 Lt BT"/>
              </a:rPr>
              <a:t>	P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A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R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E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N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T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spc="-50" dirty="0">
                <a:latin typeface="Geometr415 Lt BT"/>
                <a:cs typeface="Geometr415 Lt BT"/>
              </a:rPr>
              <a:t>S</a:t>
            </a:r>
            <a:endParaRPr sz="3450">
              <a:latin typeface="Geometr415 Lt BT"/>
              <a:cs typeface="Geometr415 Lt B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07882" y="10175752"/>
            <a:ext cx="1003935" cy="436245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5"/>
              </a:spcBef>
            </a:pPr>
            <a:r>
              <a:rPr sz="1500" spc="225" dirty="0">
                <a:solidFill>
                  <a:srgbClr val="221F1F"/>
                </a:solidFill>
                <a:latin typeface="Geometr415 Lt BT"/>
                <a:cs typeface="Geometr415 Lt BT"/>
              </a:rPr>
              <a:t>BRONZE </a:t>
            </a:r>
            <a:endParaRPr sz="1500">
              <a:latin typeface="Geometr415 Lt BT"/>
              <a:cs typeface="Geometr415 Lt BT"/>
            </a:endParaRPr>
          </a:p>
          <a:p>
            <a:pPr algn="ctr">
              <a:lnSpc>
                <a:spcPct val="100000"/>
              </a:lnSpc>
              <a:spcBef>
                <a:spcPts val="635"/>
              </a:spcBef>
            </a:pPr>
            <a:r>
              <a:rPr sz="700" spc="130" dirty="0">
                <a:solidFill>
                  <a:srgbClr val="221F1F"/>
                </a:solidFill>
                <a:latin typeface="Geometr415 Lt BT"/>
                <a:cs typeface="Geometr415 Lt BT"/>
              </a:rPr>
              <a:t>SPONSOR </a:t>
            </a:r>
            <a:endParaRPr sz="700">
              <a:latin typeface="Geometr415 Lt BT"/>
              <a:cs typeface="Geometr415 Lt B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583320" y="3823123"/>
            <a:ext cx="6939280" cy="4267200"/>
          </a:xfrm>
          <a:prstGeom prst="rect">
            <a:avLst/>
          </a:prstGeom>
        </p:spPr>
        <p:txBody>
          <a:bodyPr vert="horz" wrap="square" lIns="0" tIns="15557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225"/>
              </a:spcBef>
              <a:tabLst>
                <a:tab pos="1502410" algn="l"/>
                <a:tab pos="2108200" algn="l"/>
                <a:tab pos="3689350" algn="l"/>
              </a:tabLst>
            </a:pP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D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E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B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spc="-50" dirty="0">
                <a:solidFill>
                  <a:srgbClr val="221F1F"/>
                </a:solidFill>
                <a:latin typeface="Geometr415 Lt BT"/>
                <a:cs typeface="Geometr415 Lt BT"/>
              </a:rPr>
              <a:t>I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	</a:t>
            </a:r>
            <a:r>
              <a:rPr sz="3450" spc="-50" dirty="0">
                <a:solidFill>
                  <a:srgbClr val="221F1F"/>
                </a:solidFill>
                <a:latin typeface="Geometr415 Lt BT"/>
                <a:cs typeface="Geometr415 Lt BT"/>
              </a:rPr>
              <a:t>&amp;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	J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A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C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spc="-50" dirty="0">
                <a:solidFill>
                  <a:srgbClr val="221F1F"/>
                </a:solidFill>
                <a:latin typeface="Geometr415 Lt BT"/>
                <a:cs typeface="Geometr415 Lt BT"/>
              </a:rPr>
              <a:t>K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	T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I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E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T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O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L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M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A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spc="-50" dirty="0">
                <a:solidFill>
                  <a:srgbClr val="221F1F"/>
                </a:solidFill>
                <a:latin typeface="Geometr415 Lt BT"/>
                <a:cs typeface="Geometr415 Lt BT"/>
              </a:rPr>
              <a:t>N</a:t>
            </a:r>
            <a:endParaRPr sz="3450">
              <a:latin typeface="Geometr415 Lt BT"/>
              <a:cs typeface="Geometr415 Lt BT"/>
            </a:endParaRPr>
          </a:p>
          <a:p>
            <a:pPr algn="ctr">
              <a:lnSpc>
                <a:spcPct val="100000"/>
              </a:lnSpc>
              <a:spcBef>
                <a:spcPts val="1125"/>
              </a:spcBef>
            </a:pP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&amp;</a:t>
            </a:r>
            <a:endParaRPr sz="3450">
              <a:latin typeface="Geometr415 Lt BT"/>
              <a:cs typeface="Geometr415 Lt BT"/>
            </a:endParaRPr>
          </a:p>
          <a:p>
            <a:pPr marL="683260" marR="677545" algn="ctr">
              <a:lnSpc>
                <a:spcPct val="127200"/>
              </a:lnSpc>
              <a:spcBef>
                <a:spcPts val="5"/>
              </a:spcBef>
              <a:tabLst>
                <a:tab pos="1713864" algn="l"/>
                <a:tab pos="4436110" algn="l"/>
              </a:tabLst>
            </a:pP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M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spc="-60" dirty="0">
                <a:solidFill>
                  <a:srgbClr val="221F1F"/>
                </a:solidFill>
                <a:latin typeface="Geometr415 Lt BT"/>
                <a:cs typeface="Geometr415 Lt BT"/>
              </a:rPr>
              <a:t>Y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	B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E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L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O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V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E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spc="-50" dirty="0">
                <a:solidFill>
                  <a:srgbClr val="221F1F"/>
                </a:solidFill>
                <a:latin typeface="Geometr415 Lt BT"/>
                <a:cs typeface="Geometr415 Lt BT"/>
              </a:rPr>
              <a:t>D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	S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I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S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T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E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spc="-50" dirty="0">
                <a:solidFill>
                  <a:srgbClr val="221F1F"/>
                </a:solidFill>
                <a:latin typeface="Geometr415 Lt BT"/>
                <a:cs typeface="Geometr415 Lt BT"/>
              </a:rPr>
              <a:t>R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M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A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R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I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L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Y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spc="-50" dirty="0">
                <a:solidFill>
                  <a:srgbClr val="221F1F"/>
                </a:solidFill>
                <a:latin typeface="Geometr415 Lt BT"/>
                <a:cs typeface="Geometr415 Lt BT"/>
              </a:rPr>
              <a:t>N</a:t>
            </a:r>
            <a:endParaRPr sz="3450">
              <a:latin typeface="Geometr415 Lt BT"/>
              <a:cs typeface="Geometr415 Lt BT"/>
            </a:endParaRPr>
          </a:p>
          <a:p>
            <a:pPr algn="ctr">
              <a:lnSpc>
                <a:spcPct val="100000"/>
              </a:lnSpc>
              <a:spcBef>
                <a:spcPts val="1125"/>
              </a:spcBef>
              <a:tabLst>
                <a:tab pos="3003550" algn="l"/>
                <a:tab pos="3846195" algn="l"/>
                <a:tab pos="4876800" algn="l"/>
              </a:tabLst>
            </a:pP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“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F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O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R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E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V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E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spc="-50" dirty="0">
                <a:solidFill>
                  <a:srgbClr val="221F1F"/>
                </a:solidFill>
                <a:latin typeface="Geometr415 Lt BT"/>
                <a:cs typeface="Geometr415 Lt BT"/>
              </a:rPr>
              <a:t>R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	I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spc="-50" dirty="0">
                <a:solidFill>
                  <a:srgbClr val="221F1F"/>
                </a:solidFill>
                <a:latin typeface="Geometr415 Lt BT"/>
                <a:cs typeface="Geometr415 Lt BT"/>
              </a:rPr>
              <a:t>N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	M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spc="-50" dirty="0">
                <a:solidFill>
                  <a:srgbClr val="221F1F"/>
                </a:solidFill>
                <a:latin typeface="Geometr415 Lt BT"/>
                <a:cs typeface="Geometr415 Lt BT"/>
              </a:rPr>
              <a:t>Y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	H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E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A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R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T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spc="-50" dirty="0">
                <a:solidFill>
                  <a:srgbClr val="221F1F"/>
                </a:solidFill>
                <a:latin typeface="Geometr415 Lt BT"/>
                <a:cs typeface="Geometr415 Lt BT"/>
              </a:rPr>
              <a:t>”</a:t>
            </a:r>
            <a:endParaRPr sz="3450">
              <a:latin typeface="Geometr415 Lt BT"/>
              <a:cs typeface="Geometr415 Lt BT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3250">
              <a:latin typeface="Geometr415 Lt BT"/>
              <a:cs typeface="Geometr415 Lt BT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sz="2600" dirty="0">
                <a:solidFill>
                  <a:srgbClr val="221F1F"/>
                </a:solidFill>
                <a:latin typeface="Geometr415 Md BT"/>
                <a:cs typeface="Geometr415 Md BT"/>
              </a:rPr>
              <a:t>A</a:t>
            </a:r>
            <a:r>
              <a:rPr sz="2600" spc="-75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600" dirty="0">
                <a:solidFill>
                  <a:srgbClr val="221F1F"/>
                </a:solidFill>
                <a:latin typeface="Geometr415 Md BT"/>
                <a:cs typeface="Geometr415 Md BT"/>
              </a:rPr>
              <a:t>N</a:t>
            </a:r>
            <a:r>
              <a:rPr sz="2600" spc="-75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600" dirty="0">
                <a:solidFill>
                  <a:srgbClr val="221F1F"/>
                </a:solidFill>
                <a:latin typeface="Geometr415 Md BT"/>
                <a:cs typeface="Geometr415 Md BT"/>
              </a:rPr>
              <a:t>G</a:t>
            </a:r>
            <a:r>
              <a:rPr sz="2600" spc="-70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600" dirty="0">
                <a:solidFill>
                  <a:srgbClr val="221F1F"/>
                </a:solidFill>
                <a:latin typeface="Geometr415 Md BT"/>
                <a:cs typeface="Geometr415 Md BT"/>
              </a:rPr>
              <a:t>E</a:t>
            </a:r>
            <a:r>
              <a:rPr sz="2600" spc="-75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600" dirty="0">
                <a:solidFill>
                  <a:srgbClr val="221F1F"/>
                </a:solidFill>
                <a:latin typeface="Geometr415 Md BT"/>
                <a:cs typeface="Geometr415 Md BT"/>
              </a:rPr>
              <a:t>L</a:t>
            </a:r>
            <a:r>
              <a:rPr sz="2600" spc="-75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600" spc="-50" dirty="0">
                <a:solidFill>
                  <a:srgbClr val="221F1F"/>
                </a:solidFill>
                <a:latin typeface="Geometr415 Md BT"/>
                <a:cs typeface="Geometr415 Md BT"/>
              </a:rPr>
              <a:t>A</a:t>
            </a:r>
            <a:endParaRPr sz="2600">
              <a:latin typeface="Geometr415 Md BT"/>
              <a:cs typeface="Geometr415 Md BT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287125"/>
            <a:chOff x="0" y="0"/>
            <a:chExt cx="20104100" cy="11287125"/>
          </a:xfrm>
        </p:grpSpPr>
        <p:sp>
          <p:nvSpPr>
            <p:cNvPr id="3" name="object 3"/>
            <p:cNvSpPr/>
            <p:nvPr/>
          </p:nvSpPr>
          <p:spPr>
            <a:xfrm>
              <a:off x="6198841" y="660758"/>
              <a:ext cx="7706995" cy="9965690"/>
            </a:xfrm>
            <a:custGeom>
              <a:avLst/>
              <a:gdLst/>
              <a:ahLst/>
              <a:cxnLst/>
              <a:rect l="l" t="t" r="r" b="b"/>
              <a:pathLst>
                <a:path w="7706995" h="9965690">
                  <a:moveTo>
                    <a:pt x="7706385" y="0"/>
                  </a:moveTo>
                  <a:lnTo>
                    <a:pt x="0" y="0"/>
                  </a:lnTo>
                  <a:lnTo>
                    <a:pt x="0" y="9965463"/>
                  </a:lnTo>
                  <a:lnTo>
                    <a:pt x="7706385" y="9965463"/>
                  </a:lnTo>
                  <a:lnTo>
                    <a:pt x="770638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198841" y="660758"/>
              <a:ext cx="7706385" cy="638311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121715" y="1919634"/>
              <a:ext cx="1708075" cy="85234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130008" y="4251806"/>
              <a:ext cx="2696512" cy="63475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647740" y="3588026"/>
              <a:ext cx="3257475" cy="2349336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6198841" y="660758"/>
              <a:ext cx="7706995" cy="6383655"/>
            </a:xfrm>
            <a:custGeom>
              <a:avLst/>
              <a:gdLst/>
              <a:ahLst/>
              <a:cxnLst/>
              <a:rect l="l" t="t" r="r" b="b"/>
              <a:pathLst>
                <a:path w="7706995" h="6383655">
                  <a:moveTo>
                    <a:pt x="7706384" y="0"/>
                  </a:moveTo>
                  <a:lnTo>
                    <a:pt x="0" y="0"/>
                  </a:lnTo>
                  <a:lnTo>
                    <a:pt x="0" y="6383122"/>
                  </a:lnTo>
                  <a:lnTo>
                    <a:pt x="7706384" y="6383122"/>
                  </a:lnTo>
                  <a:lnTo>
                    <a:pt x="7706384" y="0"/>
                  </a:lnTo>
                  <a:close/>
                </a:path>
              </a:pathLst>
            </a:custGeom>
            <a:solidFill>
              <a:srgbClr val="263D8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198841" y="660758"/>
              <a:ext cx="1791756" cy="608451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714533" y="660758"/>
              <a:ext cx="1190692" cy="733235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6198841" y="6587736"/>
              <a:ext cx="4231005" cy="829944"/>
            </a:xfrm>
            <a:custGeom>
              <a:avLst/>
              <a:gdLst/>
              <a:ahLst/>
              <a:cxnLst/>
              <a:rect l="l" t="t" r="r" b="b"/>
              <a:pathLst>
                <a:path w="4231005" h="829945">
                  <a:moveTo>
                    <a:pt x="4230449" y="0"/>
                  </a:moveTo>
                  <a:lnTo>
                    <a:pt x="0" y="0"/>
                  </a:lnTo>
                  <a:lnTo>
                    <a:pt x="0" y="829739"/>
                  </a:lnTo>
                  <a:lnTo>
                    <a:pt x="4054968" y="829739"/>
                  </a:lnTo>
                  <a:lnTo>
                    <a:pt x="4230449" y="0"/>
                  </a:lnTo>
                  <a:close/>
                </a:path>
              </a:pathLst>
            </a:custGeom>
            <a:solidFill>
              <a:srgbClr val="D2334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6198832" y="1252406"/>
              <a:ext cx="4131310" cy="6247765"/>
            </a:xfrm>
            <a:custGeom>
              <a:avLst/>
              <a:gdLst/>
              <a:ahLst/>
              <a:cxnLst/>
              <a:rect l="l" t="t" r="r" b="b"/>
              <a:pathLst>
                <a:path w="4131309" h="6247765">
                  <a:moveTo>
                    <a:pt x="1929904" y="262877"/>
                  </a:moveTo>
                  <a:lnTo>
                    <a:pt x="1927148" y="200799"/>
                  </a:lnTo>
                  <a:lnTo>
                    <a:pt x="1916430" y="149313"/>
                  </a:lnTo>
                  <a:lnTo>
                    <a:pt x="1899208" y="107442"/>
                  </a:lnTo>
                  <a:lnTo>
                    <a:pt x="1876996" y="74193"/>
                  </a:lnTo>
                  <a:lnTo>
                    <a:pt x="1823491" y="29616"/>
                  </a:lnTo>
                  <a:lnTo>
                    <a:pt x="1767776" y="7696"/>
                  </a:lnTo>
                  <a:lnTo>
                    <a:pt x="1721751" y="520"/>
                  </a:lnTo>
                  <a:lnTo>
                    <a:pt x="1706079" y="0"/>
                  </a:lnTo>
                  <a:lnTo>
                    <a:pt x="1519301" y="0"/>
                  </a:lnTo>
                  <a:lnTo>
                    <a:pt x="1484591" y="99872"/>
                  </a:lnTo>
                  <a:lnTo>
                    <a:pt x="1719046" y="99872"/>
                  </a:lnTo>
                  <a:lnTo>
                    <a:pt x="1745284" y="106172"/>
                  </a:lnTo>
                  <a:lnTo>
                    <a:pt x="1773339" y="123520"/>
                  </a:lnTo>
                  <a:lnTo>
                    <a:pt x="1798840" y="152806"/>
                  </a:lnTo>
                  <a:lnTo>
                    <a:pt x="1817484" y="194945"/>
                  </a:lnTo>
                  <a:lnTo>
                    <a:pt x="1824888" y="250812"/>
                  </a:lnTo>
                  <a:lnTo>
                    <a:pt x="1816747" y="321335"/>
                  </a:lnTo>
                  <a:lnTo>
                    <a:pt x="1798624" y="378434"/>
                  </a:lnTo>
                  <a:lnTo>
                    <a:pt x="1767967" y="424053"/>
                  </a:lnTo>
                  <a:lnTo>
                    <a:pt x="1731022" y="458711"/>
                  </a:lnTo>
                  <a:lnTo>
                    <a:pt x="1694078" y="482854"/>
                  </a:lnTo>
                  <a:lnTo>
                    <a:pt x="1645272" y="501599"/>
                  </a:lnTo>
                  <a:lnTo>
                    <a:pt x="1456309" y="501599"/>
                  </a:lnTo>
                  <a:lnTo>
                    <a:pt x="1575803" y="171513"/>
                  </a:lnTo>
                  <a:lnTo>
                    <a:pt x="1454137" y="171513"/>
                  </a:lnTo>
                  <a:lnTo>
                    <a:pt x="1299997" y="594944"/>
                  </a:lnTo>
                  <a:lnTo>
                    <a:pt x="1645272" y="594944"/>
                  </a:lnTo>
                  <a:lnTo>
                    <a:pt x="1697863" y="587857"/>
                  </a:lnTo>
                  <a:lnTo>
                    <a:pt x="1766163" y="560120"/>
                  </a:lnTo>
                  <a:lnTo>
                    <a:pt x="1802269" y="535457"/>
                  </a:lnTo>
                  <a:lnTo>
                    <a:pt x="1837613" y="501980"/>
                  </a:lnTo>
                  <a:lnTo>
                    <a:pt x="1870583" y="458482"/>
                  </a:lnTo>
                  <a:lnTo>
                    <a:pt x="1899640" y="403745"/>
                  </a:lnTo>
                  <a:lnTo>
                    <a:pt x="1923199" y="336550"/>
                  </a:lnTo>
                  <a:lnTo>
                    <a:pt x="1929904" y="262877"/>
                  </a:lnTo>
                  <a:close/>
                </a:path>
                <a:path w="4131309" h="6247765">
                  <a:moveTo>
                    <a:pt x="2348687" y="176060"/>
                  </a:moveTo>
                  <a:lnTo>
                    <a:pt x="2046922" y="176060"/>
                  </a:lnTo>
                  <a:lnTo>
                    <a:pt x="1888413" y="595058"/>
                  </a:lnTo>
                  <a:lnTo>
                    <a:pt x="2231517" y="595058"/>
                  </a:lnTo>
                  <a:lnTo>
                    <a:pt x="2257514" y="506095"/>
                  </a:lnTo>
                  <a:lnTo>
                    <a:pt x="2029548" y="506095"/>
                  </a:lnTo>
                  <a:lnTo>
                    <a:pt x="2057806" y="432282"/>
                  </a:lnTo>
                  <a:lnTo>
                    <a:pt x="2250998" y="432282"/>
                  </a:lnTo>
                  <a:lnTo>
                    <a:pt x="2279231" y="336702"/>
                  </a:lnTo>
                  <a:lnTo>
                    <a:pt x="2096808" y="336702"/>
                  </a:lnTo>
                  <a:lnTo>
                    <a:pt x="2120735" y="271551"/>
                  </a:lnTo>
                  <a:lnTo>
                    <a:pt x="2313952" y="271551"/>
                  </a:lnTo>
                  <a:lnTo>
                    <a:pt x="2348687" y="176060"/>
                  </a:lnTo>
                  <a:close/>
                </a:path>
                <a:path w="4131309" h="6247765">
                  <a:moveTo>
                    <a:pt x="2631833" y="506031"/>
                  </a:moveTo>
                  <a:lnTo>
                    <a:pt x="2421229" y="506031"/>
                  </a:lnTo>
                  <a:lnTo>
                    <a:pt x="2553627" y="175945"/>
                  </a:lnTo>
                  <a:lnTo>
                    <a:pt x="2438539" y="175945"/>
                  </a:lnTo>
                  <a:lnTo>
                    <a:pt x="2280094" y="595020"/>
                  </a:lnTo>
                  <a:lnTo>
                    <a:pt x="2605798" y="595020"/>
                  </a:lnTo>
                  <a:lnTo>
                    <a:pt x="2631833" y="506031"/>
                  </a:lnTo>
                  <a:close/>
                </a:path>
                <a:path w="4131309" h="6247765">
                  <a:moveTo>
                    <a:pt x="3278428" y="175729"/>
                  </a:moveTo>
                  <a:lnTo>
                    <a:pt x="3123120" y="175729"/>
                  </a:lnTo>
                  <a:lnTo>
                    <a:pt x="2967126" y="321551"/>
                  </a:lnTo>
                  <a:lnTo>
                    <a:pt x="2934093" y="175729"/>
                  </a:lnTo>
                  <a:lnTo>
                    <a:pt x="2790952" y="175729"/>
                  </a:lnTo>
                  <a:lnTo>
                    <a:pt x="2632710" y="592937"/>
                  </a:lnTo>
                  <a:lnTo>
                    <a:pt x="2752179" y="592937"/>
                  </a:lnTo>
                  <a:lnTo>
                    <a:pt x="2856369" y="330225"/>
                  </a:lnTo>
                  <a:lnTo>
                    <a:pt x="2904134" y="525653"/>
                  </a:lnTo>
                  <a:lnTo>
                    <a:pt x="3099549" y="338924"/>
                  </a:lnTo>
                  <a:lnTo>
                    <a:pt x="3052864" y="463778"/>
                  </a:lnTo>
                  <a:lnTo>
                    <a:pt x="3020758" y="551446"/>
                  </a:lnTo>
                  <a:lnTo>
                    <a:pt x="3006166" y="595134"/>
                  </a:lnTo>
                  <a:lnTo>
                    <a:pt x="3123400" y="595134"/>
                  </a:lnTo>
                  <a:lnTo>
                    <a:pt x="3278428" y="175729"/>
                  </a:lnTo>
                  <a:close/>
                </a:path>
                <a:path w="4131309" h="6247765">
                  <a:moveTo>
                    <a:pt x="3614077" y="595566"/>
                  </a:moveTo>
                  <a:lnTo>
                    <a:pt x="3607879" y="525576"/>
                  </a:lnTo>
                  <a:lnTo>
                    <a:pt x="3597656" y="410387"/>
                  </a:lnTo>
                  <a:lnTo>
                    <a:pt x="3587267" y="293166"/>
                  </a:lnTo>
                  <a:lnTo>
                    <a:pt x="3576853" y="175729"/>
                  </a:lnTo>
                  <a:lnTo>
                    <a:pt x="3488131" y="175729"/>
                  </a:lnTo>
                  <a:lnTo>
                    <a:pt x="3488131" y="410387"/>
                  </a:lnTo>
                  <a:lnTo>
                    <a:pt x="3399142" y="410387"/>
                  </a:lnTo>
                  <a:lnTo>
                    <a:pt x="3479444" y="293166"/>
                  </a:lnTo>
                  <a:lnTo>
                    <a:pt x="3488131" y="410387"/>
                  </a:lnTo>
                  <a:lnTo>
                    <a:pt x="3488131" y="175729"/>
                  </a:lnTo>
                  <a:lnTo>
                    <a:pt x="3449180" y="175729"/>
                  </a:lnTo>
                  <a:lnTo>
                    <a:pt x="3168942" y="595033"/>
                  </a:lnTo>
                  <a:lnTo>
                    <a:pt x="3292703" y="595033"/>
                  </a:lnTo>
                  <a:lnTo>
                    <a:pt x="3338309" y="525576"/>
                  </a:lnTo>
                  <a:lnTo>
                    <a:pt x="3503282" y="525576"/>
                  </a:lnTo>
                  <a:lnTo>
                    <a:pt x="3509797" y="595566"/>
                  </a:lnTo>
                  <a:lnTo>
                    <a:pt x="3614077" y="595566"/>
                  </a:lnTo>
                  <a:close/>
                </a:path>
                <a:path w="4131309" h="6247765">
                  <a:moveTo>
                    <a:pt x="4077589" y="316788"/>
                  </a:moveTo>
                  <a:lnTo>
                    <a:pt x="4066565" y="250190"/>
                  </a:lnTo>
                  <a:lnTo>
                    <a:pt x="4039882" y="207416"/>
                  </a:lnTo>
                  <a:lnTo>
                    <a:pt x="4007078" y="184607"/>
                  </a:lnTo>
                  <a:lnTo>
                    <a:pt x="3977703" y="177863"/>
                  </a:lnTo>
                  <a:lnTo>
                    <a:pt x="3801872" y="177863"/>
                  </a:lnTo>
                  <a:lnTo>
                    <a:pt x="3643363" y="594715"/>
                  </a:lnTo>
                  <a:lnTo>
                    <a:pt x="3751961" y="594715"/>
                  </a:lnTo>
                  <a:lnTo>
                    <a:pt x="3882263" y="273367"/>
                  </a:lnTo>
                  <a:lnTo>
                    <a:pt x="3945229" y="273367"/>
                  </a:lnTo>
                  <a:lnTo>
                    <a:pt x="3950652" y="274307"/>
                  </a:lnTo>
                  <a:lnTo>
                    <a:pt x="3962590" y="279298"/>
                  </a:lnTo>
                  <a:lnTo>
                    <a:pt x="3974515" y="291642"/>
                  </a:lnTo>
                  <a:lnTo>
                    <a:pt x="3979938" y="314629"/>
                  </a:lnTo>
                  <a:lnTo>
                    <a:pt x="3979329" y="342277"/>
                  </a:lnTo>
                  <a:lnTo>
                    <a:pt x="3975049" y="356704"/>
                  </a:lnTo>
                  <a:lnTo>
                    <a:pt x="3963441" y="362559"/>
                  </a:lnTo>
                  <a:lnTo>
                    <a:pt x="3940810" y="364553"/>
                  </a:lnTo>
                  <a:lnTo>
                    <a:pt x="3867023" y="364553"/>
                  </a:lnTo>
                  <a:lnTo>
                    <a:pt x="3919131" y="594715"/>
                  </a:lnTo>
                  <a:lnTo>
                    <a:pt x="4019004" y="594715"/>
                  </a:lnTo>
                  <a:lnTo>
                    <a:pt x="3982135" y="442734"/>
                  </a:lnTo>
                  <a:lnTo>
                    <a:pt x="4007116" y="438023"/>
                  </a:lnTo>
                  <a:lnTo>
                    <a:pt x="4038816" y="419658"/>
                  </a:lnTo>
                  <a:lnTo>
                    <a:pt x="4066032" y="381355"/>
                  </a:lnTo>
                  <a:lnTo>
                    <a:pt x="4077589" y="316788"/>
                  </a:lnTo>
                  <a:close/>
                </a:path>
                <a:path w="4131309" h="6247765">
                  <a:moveTo>
                    <a:pt x="4131246" y="5417883"/>
                  </a:moveTo>
                  <a:lnTo>
                    <a:pt x="0" y="5417883"/>
                  </a:lnTo>
                  <a:lnTo>
                    <a:pt x="0" y="6247612"/>
                  </a:lnTo>
                  <a:lnTo>
                    <a:pt x="3955770" y="6247612"/>
                  </a:lnTo>
                  <a:lnTo>
                    <a:pt x="4131246" y="541788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6945604" y="1342055"/>
              <a:ext cx="429259" cy="393700"/>
            </a:xfrm>
            <a:custGeom>
              <a:avLst/>
              <a:gdLst/>
              <a:ahLst/>
              <a:cxnLst/>
              <a:rect l="l" t="t" r="r" b="b"/>
              <a:pathLst>
                <a:path w="429259" h="393700">
                  <a:moveTo>
                    <a:pt x="428650" y="0"/>
                  </a:moveTo>
                  <a:lnTo>
                    <a:pt x="0" y="0"/>
                  </a:lnTo>
                  <a:lnTo>
                    <a:pt x="0" y="185420"/>
                  </a:lnTo>
                  <a:lnTo>
                    <a:pt x="227342" y="185420"/>
                  </a:lnTo>
                  <a:lnTo>
                    <a:pt x="227342" y="393700"/>
                  </a:lnTo>
                  <a:lnTo>
                    <a:pt x="428650" y="393700"/>
                  </a:lnTo>
                  <a:lnTo>
                    <a:pt x="428650" y="185420"/>
                  </a:lnTo>
                  <a:lnTo>
                    <a:pt x="428650" y="0"/>
                  </a:lnTo>
                  <a:close/>
                </a:path>
              </a:pathLst>
            </a:custGeom>
            <a:solidFill>
              <a:srgbClr val="D2334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6850361" y="1614592"/>
              <a:ext cx="227965" cy="208915"/>
            </a:xfrm>
            <a:custGeom>
              <a:avLst/>
              <a:gdLst/>
              <a:ahLst/>
              <a:cxnLst/>
              <a:rect l="l" t="t" r="r" b="b"/>
              <a:pathLst>
                <a:path w="227965" h="208914">
                  <a:moveTo>
                    <a:pt x="227338" y="0"/>
                  </a:moveTo>
                  <a:lnTo>
                    <a:pt x="0" y="0"/>
                  </a:lnTo>
                  <a:lnTo>
                    <a:pt x="0" y="208547"/>
                  </a:lnTo>
                  <a:lnTo>
                    <a:pt x="227338" y="208547"/>
                  </a:lnTo>
                  <a:lnTo>
                    <a:pt x="22733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292317" y="1427924"/>
              <a:ext cx="101194" cy="100516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7487285" y="2971592"/>
              <a:ext cx="4177029" cy="2583815"/>
            </a:xfrm>
            <a:custGeom>
              <a:avLst/>
              <a:gdLst/>
              <a:ahLst/>
              <a:cxnLst/>
              <a:rect l="l" t="t" r="r" b="b"/>
              <a:pathLst>
                <a:path w="4177029" h="2583815">
                  <a:moveTo>
                    <a:pt x="359740" y="537489"/>
                  </a:moveTo>
                  <a:lnTo>
                    <a:pt x="176326" y="537489"/>
                  </a:lnTo>
                  <a:lnTo>
                    <a:pt x="269214" y="10401"/>
                  </a:lnTo>
                  <a:lnTo>
                    <a:pt x="118872" y="10401"/>
                  </a:lnTo>
                  <a:lnTo>
                    <a:pt x="0" y="684860"/>
                  </a:lnTo>
                  <a:lnTo>
                    <a:pt x="333768" y="684860"/>
                  </a:lnTo>
                  <a:lnTo>
                    <a:pt x="359740" y="537489"/>
                  </a:lnTo>
                  <a:close/>
                </a:path>
                <a:path w="4177029" h="2583815">
                  <a:moveTo>
                    <a:pt x="426656" y="1939302"/>
                  </a:moveTo>
                  <a:lnTo>
                    <a:pt x="390042" y="1918398"/>
                  </a:lnTo>
                  <a:lnTo>
                    <a:pt x="349504" y="1902929"/>
                  </a:lnTo>
                  <a:lnTo>
                    <a:pt x="306209" y="1893366"/>
                  </a:lnTo>
                  <a:lnTo>
                    <a:pt x="261340" y="1890191"/>
                  </a:lnTo>
                  <a:lnTo>
                    <a:pt x="232384" y="1891868"/>
                  </a:lnTo>
                  <a:lnTo>
                    <a:pt x="180225" y="1905330"/>
                  </a:lnTo>
                  <a:lnTo>
                    <a:pt x="136004" y="1931873"/>
                  </a:lnTo>
                  <a:lnTo>
                    <a:pt x="101168" y="1969185"/>
                  </a:lnTo>
                  <a:lnTo>
                    <a:pt x="76365" y="2016391"/>
                  </a:lnTo>
                  <a:lnTo>
                    <a:pt x="63766" y="2070455"/>
                  </a:lnTo>
                  <a:lnTo>
                    <a:pt x="62191" y="2099881"/>
                  </a:lnTo>
                  <a:lnTo>
                    <a:pt x="63652" y="2129498"/>
                  </a:lnTo>
                  <a:lnTo>
                    <a:pt x="75247" y="2182164"/>
                  </a:lnTo>
                  <a:lnTo>
                    <a:pt x="98018" y="2226856"/>
                  </a:lnTo>
                  <a:lnTo>
                    <a:pt x="129311" y="2268182"/>
                  </a:lnTo>
                  <a:lnTo>
                    <a:pt x="160515" y="2300325"/>
                  </a:lnTo>
                  <a:lnTo>
                    <a:pt x="172097" y="2312200"/>
                  </a:lnTo>
                  <a:lnTo>
                    <a:pt x="200558" y="2344839"/>
                  </a:lnTo>
                  <a:lnTo>
                    <a:pt x="210972" y="2380450"/>
                  </a:lnTo>
                  <a:lnTo>
                    <a:pt x="207378" y="2404414"/>
                  </a:lnTo>
                  <a:lnTo>
                    <a:pt x="196596" y="2421534"/>
                  </a:lnTo>
                  <a:lnTo>
                    <a:pt x="178638" y="2431796"/>
                  </a:lnTo>
                  <a:lnTo>
                    <a:pt x="153492" y="2435225"/>
                  </a:lnTo>
                  <a:lnTo>
                    <a:pt x="135394" y="2434132"/>
                  </a:lnTo>
                  <a:lnTo>
                    <a:pt x="96824" y="2425395"/>
                  </a:lnTo>
                  <a:lnTo>
                    <a:pt x="56184" y="2408682"/>
                  </a:lnTo>
                  <a:lnTo>
                    <a:pt x="19977" y="2388616"/>
                  </a:lnTo>
                  <a:lnTo>
                    <a:pt x="3949" y="2377605"/>
                  </a:lnTo>
                  <a:lnTo>
                    <a:pt x="3949" y="2539136"/>
                  </a:lnTo>
                  <a:lnTo>
                    <a:pt x="51015" y="2565882"/>
                  </a:lnTo>
                  <a:lnTo>
                    <a:pt x="88404" y="2577160"/>
                  </a:lnTo>
                  <a:lnTo>
                    <a:pt x="128168" y="2582824"/>
                  </a:lnTo>
                  <a:lnTo>
                    <a:pt x="148780" y="2583535"/>
                  </a:lnTo>
                  <a:lnTo>
                    <a:pt x="197358" y="2579928"/>
                  </a:lnTo>
                  <a:lnTo>
                    <a:pt x="239991" y="2569121"/>
                  </a:lnTo>
                  <a:lnTo>
                    <a:pt x="276656" y="2551125"/>
                  </a:lnTo>
                  <a:lnTo>
                    <a:pt x="307390" y="2525915"/>
                  </a:lnTo>
                  <a:lnTo>
                    <a:pt x="331673" y="2494381"/>
                  </a:lnTo>
                  <a:lnTo>
                    <a:pt x="349021" y="2457424"/>
                  </a:lnTo>
                  <a:lnTo>
                    <a:pt x="359435" y="2415044"/>
                  </a:lnTo>
                  <a:lnTo>
                    <a:pt x="362902" y="2367216"/>
                  </a:lnTo>
                  <a:lnTo>
                    <a:pt x="361569" y="2339670"/>
                  </a:lnTo>
                  <a:lnTo>
                    <a:pt x="350939" y="2289365"/>
                  </a:lnTo>
                  <a:lnTo>
                    <a:pt x="329438" y="2244801"/>
                  </a:lnTo>
                  <a:lnTo>
                    <a:pt x="295592" y="2202065"/>
                  </a:lnTo>
                  <a:lnTo>
                    <a:pt x="256959" y="2165400"/>
                  </a:lnTo>
                  <a:lnTo>
                    <a:pt x="243027" y="2151253"/>
                  </a:lnTo>
                  <a:lnTo>
                    <a:pt x="218833" y="2117572"/>
                  </a:lnTo>
                  <a:lnTo>
                    <a:pt x="211747" y="2086660"/>
                  </a:lnTo>
                  <a:lnTo>
                    <a:pt x="212369" y="2078545"/>
                  </a:lnTo>
                  <a:lnTo>
                    <a:pt x="236842" y="2040039"/>
                  </a:lnTo>
                  <a:lnTo>
                    <a:pt x="262915" y="2035657"/>
                  </a:lnTo>
                  <a:lnTo>
                    <a:pt x="276123" y="2036432"/>
                  </a:lnTo>
                  <a:lnTo>
                    <a:pt x="318427" y="2047925"/>
                  </a:lnTo>
                  <a:lnTo>
                    <a:pt x="361149" y="2068487"/>
                  </a:lnTo>
                  <a:lnTo>
                    <a:pt x="374700" y="2076284"/>
                  </a:lnTo>
                  <a:lnTo>
                    <a:pt x="426656" y="1939302"/>
                  </a:lnTo>
                  <a:close/>
                </a:path>
                <a:path w="4177029" h="2583815">
                  <a:moveTo>
                    <a:pt x="706882" y="955027"/>
                  </a:moveTo>
                  <a:lnTo>
                    <a:pt x="504583" y="955027"/>
                  </a:lnTo>
                  <a:lnTo>
                    <a:pt x="321170" y="1433931"/>
                  </a:lnTo>
                  <a:lnTo>
                    <a:pt x="318020" y="1433931"/>
                  </a:lnTo>
                  <a:lnTo>
                    <a:pt x="318020" y="955027"/>
                  </a:lnTo>
                  <a:lnTo>
                    <a:pt x="118872" y="955027"/>
                  </a:lnTo>
                  <a:lnTo>
                    <a:pt x="0" y="1629473"/>
                  </a:lnTo>
                  <a:lnTo>
                    <a:pt x="133832" y="1629473"/>
                  </a:lnTo>
                  <a:lnTo>
                    <a:pt x="177126" y="1381988"/>
                  </a:lnTo>
                  <a:lnTo>
                    <a:pt x="184988" y="1333093"/>
                  </a:lnTo>
                  <a:lnTo>
                    <a:pt x="210185" y="1145819"/>
                  </a:lnTo>
                  <a:lnTo>
                    <a:pt x="213321" y="1145819"/>
                  </a:lnTo>
                  <a:lnTo>
                    <a:pt x="213321" y="1629473"/>
                  </a:lnTo>
                  <a:lnTo>
                    <a:pt x="355803" y="1629473"/>
                  </a:lnTo>
                  <a:lnTo>
                    <a:pt x="540791" y="1145819"/>
                  </a:lnTo>
                  <a:lnTo>
                    <a:pt x="543941" y="1145819"/>
                  </a:lnTo>
                  <a:lnTo>
                    <a:pt x="542493" y="1154150"/>
                  </a:lnTo>
                  <a:lnTo>
                    <a:pt x="540499" y="1164018"/>
                  </a:lnTo>
                  <a:lnTo>
                    <a:pt x="527507" y="1220228"/>
                  </a:lnTo>
                  <a:lnTo>
                    <a:pt x="518744" y="1261071"/>
                  </a:lnTo>
                  <a:lnTo>
                    <a:pt x="508508" y="1312557"/>
                  </a:lnTo>
                  <a:lnTo>
                    <a:pt x="496709" y="1376311"/>
                  </a:lnTo>
                  <a:lnTo>
                    <a:pt x="451840" y="1629473"/>
                  </a:lnTo>
                  <a:lnTo>
                    <a:pt x="586447" y="1629473"/>
                  </a:lnTo>
                  <a:lnTo>
                    <a:pt x="706882" y="955027"/>
                  </a:lnTo>
                  <a:close/>
                </a:path>
                <a:path w="4177029" h="2583815">
                  <a:moveTo>
                    <a:pt x="821029" y="1899640"/>
                  </a:moveTo>
                  <a:lnTo>
                    <a:pt x="532130" y="1899640"/>
                  </a:lnTo>
                  <a:lnTo>
                    <a:pt x="514019" y="2003526"/>
                  </a:lnTo>
                  <a:lnTo>
                    <a:pt x="575424" y="2043214"/>
                  </a:lnTo>
                  <a:lnTo>
                    <a:pt x="506145" y="2434285"/>
                  </a:lnTo>
                  <a:lnTo>
                    <a:pt x="432168" y="2471115"/>
                  </a:lnTo>
                  <a:lnTo>
                    <a:pt x="414058" y="2574086"/>
                  </a:lnTo>
                  <a:lnTo>
                    <a:pt x="700595" y="2574086"/>
                  </a:lnTo>
                  <a:lnTo>
                    <a:pt x="718693" y="2471115"/>
                  </a:lnTo>
                  <a:lnTo>
                    <a:pt x="656513" y="2434285"/>
                  </a:lnTo>
                  <a:lnTo>
                    <a:pt x="725766" y="2043214"/>
                  </a:lnTo>
                  <a:lnTo>
                    <a:pt x="802919" y="2003526"/>
                  </a:lnTo>
                  <a:lnTo>
                    <a:pt x="821029" y="1899640"/>
                  </a:lnTo>
                  <a:close/>
                </a:path>
                <a:path w="4177029" h="2583815">
                  <a:moveTo>
                    <a:pt x="965860" y="259778"/>
                  </a:moveTo>
                  <a:lnTo>
                    <a:pt x="962520" y="204076"/>
                  </a:lnTo>
                  <a:lnTo>
                    <a:pt x="952487" y="154101"/>
                  </a:lnTo>
                  <a:lnTo>
                    <a:pt x="950645" y="149250"/>
                  </a:lnTo>
                  <a:lnTo>
                    <a:pt x="935761" y="109867"/>
                  </a:lnTo>
                  <a:lnTo>
                    <a:pt x="912342" y="71348"/>
                  </a:lnTo>
                  <a:lnTo>
                    <a:pt x="882421" y="40132"/>
                  </a:lnTo>
                  <a:lnTo>
                    <a:pt x="846213" y="17843"/>
                  </a:lnTo>
                  <a:lnTo>
                    <a:pt x="813955" y="7696"/>
                  </a:lnTo>
                  <a:lnTo>
                    <a:pt x="813955" y="261658"/>
                  </a:lnTo>
                  <a:lnTo>
                    <a:pt x="812838" y="299580"/>
                  </a:lnTo>
                  <a:lnTo>
                    <a:pt x="803986" y="370420"/>
                  </a:lnTo>
                  <a:lnTo>
                    <a:pt x="786561" y="433895"/>
                  </a:lnTo>
                  <a:lnTo>
                    <a:pt x="762368" y="485368"/>
                  </a:lnTo>
                  <a:lnTo>
                    <a:pt x="732028" y="523265"/>
                  </a:lnTo>
                  <a:lnTo>
                    <a:pt x="697776" y="542632"/>
                  </a:lnTo>
                  <a:lnTo>
                    <a:pt x="679335" y="545045"/>
                  </a:lnTo>
                  <a:lnTo>
                    <a:pt x="645579" y="538086"/>
                  </a:lnTo>
                  <a:lnTo>
                    <a:pt x="621474" y="517182"/>
                  </a:lnTo>
                  <a:lnTo>
                    <a:pt x="607009" y="482358"/>
                  </a:lnTo>
                  <a:lnTo>
                    <a:pt x="602195" y="433590"/>
                  </a:lnTo>
                  <a:lnTo>
                    <a:pt x="602805" y="408127"/>
                  </a:lnTo>
                  <a:lnTo>
                    <a:pt x="607733" y="357352"/>
                  </a:lnTo>
                  <a:lnTo>
                    <a:pt x="617499" y="307365"/>
                  </a:lnTo>
                  <a:lnTo>
                    <a:pt x="631672" y="261556"/>
                  </a:lnTo>
                  <a:lnTo>
                    <a:pt x="650087" y="220878"/>
                  </a:lnTo>
                  <a:lnTo>
                    <a:pt x="672325" y="187807"/>
                  </a:lnTo>
                  <a:lnTo>
                    <a:pt x="712203" y="155524"/>
                  </a:lnTo>
                  <a:lnTo>
                    <a:pt x="742315" y="149250"/>
                  </a:lnTo>
                  <a:lnTo>
                    <a:pt x="758609" y="151117"/>
                  </a:lnTo>
                  <a:lnTo>
                    <a:pt x="795439" y="179019"/>
                  </a:lnTo>
                  <a:lnTo>
                    <a:pt x="809320" y="214566"/>
                  </a:lnTo>
                  <a:lnTo>
                    <a:pt x="813955" y="261658"/>
                  </a:lnTo>
                  <a:lnTo>
                    <a:pt x="813955" y="7696"/>
                  </a:lnTo>
                  <a:lnTo>
                    <a:pt x="803706" y="4457"/>
                  </a:lnTo>
                  <a:lnTo>
                    <a:pt x="754900" y="0"/>
                  </a:lnTo>
                  <a:lnTo>
                    <a:pt x="717219" y="2362"/>
                  </a:lnTo>
                  <a:lnTo>
                    <a:pt x="649516" y="21272"/>
                  </a:lnTo>
                  <a:lnTo>
                    <a:pt x="592023" y="58293"/>
                  </a:lnTo>
                  <a:lnTo>
                    <a:pt x="544601" y="108826"/>
                  </a:lnTo>
                  <a:lnTo>
                    <a:pt x="507136" y="171373"/>
                  </a:lnTo>
                  <a:lnTo>
                    <a:pt x="479196" y="241503"/>
                  </a:lnTo>
                  <a:lnTo>
                    <a:pt x="468782" y="279133"/>
                  </a:lnTo>
                  <a:lnTo>
                    <a:pt x="460679" y="317728"/>
                  </a:lnTo>
                  <a:lnTo>
                    <a:pt x="454901" y="356489"/>
                  </a:lnTo>
                  <a:lnTo>
                    <a:pt x="451434" y="395427"/>
                  </a:lnTo>
                  <a:lnTo>
                    <a:pt x="450278" y="434543"/>
                  </a:lnTo>
                  <a:lnTo>
                    <a:pt x="453644" y="490626"/>
                  </a:lnTo>
                  <a:lnTo>
                    <a:pt x="463753" y="540804"/>
                  </a:lnTo>
                  <a:lnTo>
                    <a:pt x="480606" y="585076"/>
                  </a:lnTo>
                  <a:lnTo>
                    <a:pt x="504190" y="623455"/>
                  </a:lnTo>
                  <a:lnTo>
                    <a:pt x="534517" y="654443"/>
                  </a:lnTo>
                  <a:lnTo>
                    <a:pt x="571588" y="676592"/>
                  </a:lnTo>
                  <a:lnTo>
                    <a:pt x="615391" y="689876"/>
                  </a:lnTo>
                  <a:lnTo>
                    <a:pt x="665949" y="694296"/>
                  </a:lnTo>
                  <a:lnTo>
                    <a:pt x="703567" y="691946"/>
                  </a:lnTo>
                  <a:lnTo>
                    <a:pt x="770674" y="673061"/>
                  </a:lnTo>
                  <a:lnTo>
                    <a:pt x="827100" y="636041"/>
                  </a:lnTo>
                  <a:lnTo>
                    <a:pt x="873734" y="585495"/>
                  </a:lnTo>
                  <a:lnTo>
                    <a:pt x="898982" y="545045"/>
                  </a:lnTo>
                  <a:lnTo>
                    <a:pt x="925626" y="488734"/>
                  </a:lnTo>
                  <a:lnTo>
                    <a:pt x="948143" y="415163"/>
                  </a:lnTo>
                  <a:lnTo>
                    <a:pt x="955903" y="376593"/>
                  </a:lnTo>
                  <a:lnTo>
                    <a:pt x="961440" y="337832"/>
                  </a:lnTo>
                  <a:lnTo>
                    <a:pt x="964755" y="298894"/>
                  </a:lnTo>
                  <a:lnTo>
                    <a:pt x="965860" y="259778"/>
                  </a:lnTo>
                  <a:close/>
                </a:path>
                <a:path w="4177029" h="2583815">
                  <a:moveTo>
                    <a:pt x="1206754" y="1629473"/>
                  </a:moveTo>
                  <a:lnTo>
                    <a:pt x="1197889" y="1502905"/>
                  </a:lnTo>
                  <a:lnTo>
                    <a:pt x="1187831" y="1359306"/>
                  </a:lnTo>
                  <a:lnTo>
                    <a:pt x="1168184" y="1078776"/>
                  </a:lnTo>
                  <a:lnTo>
                    <a:pt x="1159522" y="955014"/>
                  </a:lnTo>
                  <a:lnTo>
                    <a:pt x="1051661" y="955014"/>
                  </a:lnTo>
                  <a:lnTo>
                    <a:pt x="1051661" y="1359306"/>
                  </a:lnTo>
                  <a:lnTo>
                    <a:pt x="939114" y="1359306"/>
                  </a:lnTo>
                  <a:lnTo>
                    <a:pt x="1015466" y="1161884"/>
                  </a:lnTo>
                  <a:lnTo>
                    <a:pt x="1030236" y="1120787"/>
                  </a:lnTo>
                  <a:lnTo>
                    <a:pt x="1043025" y="1078776"/>
                  </a:lnTo>
                  <a:lnTo>
                    <a:pt x="1045375" y="1078776"/>
                  </a:lnTo>
                  <a:lnTo>
                    <a:pt x="1045044" y="1088834"/>
                  </a:lnTo>
                  <a:lnTo>
                    <a:pt x="1044981" y="1120800"/>
                  </a:lnTo>
                  <a:lnTo>
                    <a:pt x="1045197" y="1131925"/>
                  </a:lnTo>
                  <a:lnTo>
                    <a:pt x="1045476" y="1143114"/>
                  </a:lnTo>
                  <a:lnTo>
                    <a:pt x="1045794" y="1154353"/>
                  </a:lnTo>
                  <a:lnTo>
                    <a:pt x="1046175" y="1165656"/>
                  </a:lnTo>
                  <a:lnTo>
                    <a:pt x="1051661" y="1359306"/>
                  </a:lnTo>
                  <a:lnTo>
                    <a:pt x="1051661" y="955014"/>
                  </a:lnTo>
                  <a:lnTo>
                    <a:pt x="965860" y="955014"/>
                  </a:lnTo>
                  <a:lnTo>
                    <a:pt x="680123" y="1629473"/>
                  </a:lnTo>
                  <a:lnTo>
                    <a:pt x="836002" y="1629473"/>
                  </a:lnTo>
                  <a:lnTo>
                    <a:pt x="883996" y="1502905"/>
                  </a:lnTo>
                  <a:lnTo>
                    <a:pt x="1056411" y="1502905"/>
                  </a:lnTo>
                  <a:lnTo>
                    <a:pt x="1060323" y="1629473"/>
                  </a:lnTo>
                  <a:lnTo>
                    <a:pt x="1206754" y="1629473"/>
                  </a:lnTo>
                  <a:close/>
                </a:path>
                <a:path w="4177029" h="2583815">
                  <a:moveTo>
                    <a:pt x="1520812" y="1899640"/>
                  </a:moveTo>
                  <a:lnTo>
                    <a:pt x="1318514" y="1899640"/>
                  </a:lnTo>
                  <a:lnTo>
                    <a:pt x="1135100" y="2378545"/>
                  </a:lnTo>
                  <a:lnTo>
                    <a:pt x="1131938" y="2378545"/>
                  </a:lnTo>
                  <a:lnTo>
                    <a:pt x="1131938" y="1899640"/>
                  </a:lnTo>
                  <a:lnTo>
                    <a:pt x="932802" y="1899640"/>
                  </a:lnTo>
                  <a:lnTo>
                    <a:pt x="813930" y="2574086"/>
                  </a:lnTo>
                  <a:lnTo>
                    <a:pt x="947750" y="2574086"/>
                  </a:lnTo>
                  <a:lnTo>
                    <a:pt x="991057" y="2326602"/>
                  </a:lnTo>
                  <a:lnTo>
                    <a:pt x="998918" y="2277707"/>
                  </a:lnTo>
                  <a:lnTo>
                    <a:pt x="1024115" y="2090432"/>
                  </a:lnTo>
                  <a:lnTo>
                    <a:pt x="1027252" y="2090432"/>
                  </a:lnTo>
                  <a:lnTo>
                    <a:pt x="1027252" y="2574086"/>
                  </a:lnTo>
                  <a:lnTo>
                    <a:pt x="1169733" y="2574086"/>
                  </a:lnTo>
                  <a:lnTo>
                    <a:pt x="1354734" y="2090432"/>
                  </a:lnTo>
                  <a:lnTo>
                    <a:pt x="1357871" y="2090432"/>
                  </a:lnTo>
                  <a:lnTo>
                    <a:pt x="1356423" y="2098763"/>
                  </a:lnTo>
                  <a:lnTo>
                    <a:pt x="1354429" y="2108619"/>
                  </a:lnTo>
                  <a:lnTo>
                    <a:pt x="1341437" y="2164842"/>
                  </a:lnTo>
                  <a:lnTo>
                    <a:pt x="1332674" y="2205685"/>
                  </a:lnTo>
                  <a:lnTo>
                    <a:pt x="1322451" y="2257171"/>
                  </a:lnTo>
                  <a:lnTo>
                    <a:pt x="1310640" y="2320925"/>
                  </a:lnTo>
                  <a:lnTo>
                    <a:pt x="1265770" y="2574086"/>
                  </a:lnTo>
                  <a:lnTo>
                    <a:pt x="1400378" y="2574086"/>
                  </a:lnTo>
                  <a:lnTo>
                    <a:pt x="1520812" y="1899640"/>
                  </a:lnTo>
                  <a:close/>
                </a:path>
                <a:path w="4177029" h="2583815">
                  <a:moveTo>
                    <a:pt x="1555445" y="49123"/>
                  </a:moveTo>
                  <a:lnTo>
                    <a:pt x="1518348" y="28232"/>
                  </a:lnTo>
                  <a:lnTo>
                    <a:pt x="1476349" y="12763"/>
                  </a:lnTo>
                  <a:lnTo>
                    <a:pt x="1430782" y="3200"/>
                  </a:lnTo>
                  <a:lnTo>
                    <a:pt x="1383068" y="0"/>
                  </a:lnTo>
                  <a:lnTo>
                    <a:pt x="1342339" y="2222"/>
                  </a:lnTo>
                  <a:lnTo>
                    <a:pt x="1304442" y="8864"/>
                  </a:lnTo>
                  <a:lnTo>
                    <a:pt x="1237043" y="35420"/>
                  </a:lnTo>
                  <a:lnTo>
                    <a:pt x="1180553" y="77114"/>
                  </a:lnTo>
                  <a:lnTo>
                    <a:pt x="1134706" y="131305"/>
                  </a:lnTo>
                  <a:lnTo>
                    <a:pt x="1099273" y="195668"/>
                  </a:lnTo>
                  <a:lnTo>
                    <a:pt x="1074089" y="267804"/>
                  </a:lnTo>
                  <a:lnTo>
                    <a:pt x="1065314" y="306158"/>
                  </a:lnTo>
                  <a:lnTo>
                    <a:pt x="1059040" y="345160"/>
                  </a:lnTo>
                  <a:lnTo>
                    <a:pt x="1055281" y="384810"/>
                  </a:lnTo>
                  <a:lnTo>
                    <a:pt x="1054023" y="425081"/>
                  </a:lnTo>
                  <a:lnTo>
                    <a:pt x="1057643" y="487997"/>
                  </a:lnTo>
                  <a:lnTo>
                    <a:pt x="1068489" y="542582"/>
                  </a:lnTo>
                  <a:lnTo>
                    <a:pt x="1086561" y="588835"/>
                  </a:lnTo>
                  <a:lnTo>
                    <a:pt x="1111872" y="626770"/>
                  </a:lnTo>
                  <a:lnTo>
                    <a:pt x="1143139" y="656310"/>
                  </a:lnTo>
                  <a:lnTo>
                    <a:pt x="1179080" y="677418"/>
                  </a:lnTo>
                  <a:lnTo>
                    <a:pt x="1219695" y="690079"/>
                  </a:lnTo>
                  <a:lnTo>
                    <a:pt x="1264983" y="694296"/>
                  </a:lnTo>
                  <a:lnTo>
                    <a:pt x="1295565" y="693597"/>
                  </a:lnTo>
                  <a:lnTo>
                    <a:pt x="1351254" y="687920"/>
                  </a:lnTo>
                  <a:lnTo>
                    <a:pt x="1400060" y="677062"/>
                  </a:lnTo>
                  <a:lnTo>
                    <a:pt x="1444345" y="663841"/>
                  </a:lnTo>
                  <a:lnTo>
                    <a:pt x="1529486" y="289991"/>
                  </a:lnTo>
                  <a:lnTo>
                    <a:pt x="1294904" y="289991"/>
                  </a:lnTo>
                  <a:lnTo>
                    <a:pt x="1268933" y="430758"/>
                  </a:lnTo>
                  <a:lnTo>
                    <a:pt x="1357083" y="430758"/>
                  </a:lnTo>
                  <a:lnTo>
                    <a:pt x="1337398" y="537502"/>
                  </a:lnTo>
                  <a:lnTo>
                    <a:pt x="1286230" y="544106"/>
                  </a:lnTo>
                  <a:lnTo>
                    <a:pt x="1267726" y="542315"/>
                  </a:lnTo>
                  <a:lnTo>
                    <a:pt x="1226413" y="515302"/>
                  </a:lnTo>
                  <a:lnTo>
                    <a:pt x="1211059" y="477634"/>
                  </a:lnTo>
                  <a:lnTo>
                    <a:pt x="1205941" y="422249"/>
                  </a:lnTo>
                  <a:lnTo>
                    <a:pt x="1206512" y="401967"/>
                  </a:lnTo>
                  <a:lnTo>
                    <a:pt x="1211033" y="358749"/>
                  </a:lnTo>
                  <a:lnTo>
                    <a:pt x="1220228" y="312737"/>
                  </a:lnTo>
                  <a:lnTo>
                    <a:pt x="1234998" y="268338"/>
                  </a:lnTo>
                  <a:lnTo>
                    <a:pt x="1255572" y="226923"/>
                  </a:lnTo>
                  <a:lnTo>
                    <a:pt x="1282522" y="192214"/>
                  </a:lnTo>
                  <a:lnTo>
                    <a:pt x="1316177" y="165620"/>
                  </a:lnTo>
                  <a:lnTo>
                    <a:pt x="1357693" y="151904"/>
                  </a:lnTo>
                  <a:lnTo>
                    <a:pt x="1381480" y="150190"/>
                  </a:lnTo>
                  <a:lnTo>
                    <a:pt x="1398143" y="150964"/>
                  </a:lnTo>
                  <a:lnTo>
                    <a:pt x="1444853" y="162483"/>
                  </a:lnTo>
                  <a:lnTo>
                    <a:pt x="1486255" y="183565"/>
                  </a:lnTo>
                  <a:lnTo>
                    <a:pt x="1498777" y="191770"/>
                  </a:lnTo>
                  <a:lnTo>
                    <a:pt x="1555445" y="49123"/>
                  </a:lnTo>
                  <a:close/>
                </a:path>
                <a:path w="4177029" h="2583815">
                  <a:moveTo>
                    <a:pt x="1796338" y="1210068"/>
                  </a:moveTo>
                  <a:lnTo>
                    <a:pt x="1792592" y="1151445"/>
                  </a:lnTo>
                  <a:lnTo>
                    <a:pt x="1781835" y="1102385"/>
                  </a:lnTo>
                  <a:lnTo>
                    <a:pt x="1762671" y="1056513"/>
                  </a:lnTo>
                  <a:lnTo>
                    <a:pt x="1736521" y="1020203"/>
                  </a:lnTo>
                  <a:lnTo>
                    <a:pt x="1703882" y="991692"/>
                  </a:lnTo>
                  <a:lnTo>
                    <a:pt x="1665859" y="971321"/>
                  </a:lnTo>
                  <a:lnTo>
                    <a:pt x="1644396" y="965288"/>
                  </a:lnTo>
                  <a:lnTo>
                    <a:pt x="1644396" y="1219517"/>
                  </a:lnTo>
                  <a:lnTo>
                    <a:pt x="1643240" y="1257096"/>
                  </a:lnTo>
                  <a:lnTo>
                    <a:pt x="1633994" y="1325346"/>
                  </a:lnTo>
                  <a:lnTo>
                    <a:pt x="1615770" y="1383880"/>
                  </a:lnTo>
                  <a:lnTo>
                    <a:pt x="1590179" y="1429689"/>
                  </a:lnTo>
                  <a:lnTo>
                    <a:pt x="1557731" y="1461897"/>
                  </a:lnTo>
                  <a:lnTo>
                    <a:pt x="1519758" y="1478191"/>
                  </a:lnTo>
                  <a:lnTo>
                    <a:pt x="1498765" y="1480223"/>
                  </a:lnTo>
                  <a:lnTo>
                    <a:pt x="1472018" y="1480223"/>
                  </a:lnTo>
                  <a:lnTo>
                    <a:pt x="1538122" y="1102385"/>
                  </a:lnTo>
                  <a:lnTo>
                    <a:pt x="1565681" y="1102385"/>
                  </a:lnTo>
                  <a:lnTo>
                    <a:pt x="1612112" y="1119111"/>
                  </a:lnTo>
                  <a:lnTo>
                    <a:pt x="1639176" y="1168857"/>
                  </a:lnTo>
                  <a:lnTo>
                    <a:pt x="1644396" y="1219517"/>
                  </a:lnTo>
                  <a:lnTo>
                    <a:pt x="1644396" y="965288"/>
                  </a:lnTo>
                  <a:lnTo>
                    <a:pt x="1622412" y="959091"/>
                  </a:lnTo>
                  <a:lnTo>
                    <a:pt x="1573555" y="955027"/>
                  </a:lnTo>
                  <a:lnTo>
                    <a:pt x="1413776" y="955027"/>
                  </a:lnTo>
                  <a:lnTo>
                    <a:pt x="1294892" y="1629473"/>
                  </a:lnTo>
                  <a:lnTo>
                    <a:pt x="1475955" y="1629473"/>
                  </a:lnTo>
                  <a:lnTo>
                    <a:pt x="1524508" y="1626311"/>
                  </a:lnTo>
                  <a:lnTo>
                    <a:pt x="1569427" y="1616837"/>
                  </a:lnTo>
                  <a:lnTo>
                    <a:pt x="1610690" y="1601050"/>
                  </a:lnTo>
                  <a:lnTo>
                    <a:pt x="1648333" y="1578940"/>
                  </a:lnTo>
                  <a:lnTo>
                    <a:pt x="1682064" y="1550962"/>
                  </a:lnTo>
                  <a:lnTo>
                    <a:pt x="1711604" y="1517548"/>
                  </a:lnTo>
                  <a:lnTo>
                    <a:pt x="1735975" y="1480223"/>
                  </a:lnTo>
                  <a:lnTo>
                    <a:pt x="1736979" y="1478699"/>
                  </a:lnTo>
                  <a:lnTo>
                    <a:pt x="1758162" y="1434414"/>
                  </a:lnTo>
                  <a:lnTo>
                    <a:pt x="1771904" y="1395361"/>
                  </a:lnTo>
                  <a:lnTo>
                    <a:pt x="1782584" y="1353400"/>
                  </a:lnTo>
                  <a:lnTo>
                    <a:pt x="1790230" y="1308531"/>
                  </a:lnTo>
                  <a:lnTo>
                    <a:pt x="1794814" y="1260754"/>
                  </a:lnTo>
                  <a:lnTo>
                    <a:pt x="1796338" y="1210068"/>
                  </a:lnTo>
                  <a:close/>
                </a:path>
                <a:path w="4177029" h="2583815">
                  <a:moveTo>
                    <a:pt x="1965579" y="10401"/>
                  </a:moveTo>
                  <a:lnTo>
                    <a:pt x="1676679" y="10401"/>
                  </a:lnTo>
                  <a:lnTo>
                    <a:pt x="1658569" y="114300"/>
                  </a:lnTo>
                  <a:lnTo>
                    <a:pt x="1719973" y="153987"/>
                  </a:lnTo>
                  <a:lnTo>
                    <a:pt x="1650707" y="545058"/>
                  </a:lnTo>
                  <a:lnTo>
                    <a:pt x="1576717" y="581888"/>
                  </a:lnTo>
                  <a:lnTo>
                    <a:pt x="1558607" y="684860"/>
                  </a:lnTo>
                  <a:lnTo>
                    <a:pt x="1845144" y="684860"/>
                  </a:lnTo>
                  <a:lnTo>
                    <a:pt x="1863242" y="581888"/>
                  </a:lnTo>
                  <a:lnTo>
                    <a:pt x="1801063" y="545058"/>
                  </a:lnTo>
                  <a:lnTo>
                    <a:pt x="1870316" y="153987"/>
                  </a:lnTo>
                  <a:lnTo>
                    <a:pt x="1947468" y="114300"/>
                  </a:lnTo>
                  <a:lnTo>
                    <a:pt x="1965579" y="10401"/>
                  </a:lnTo>
                  <a:close/>
                </a:path>
                <a:path w="4177029" h="2583815">
                  <a:moveTo>
                    <a:pt x="2021471" y="2101786"/>
                  </a:moveTo>
                  <a:lnTo>
                    <a:pt x="2020189" y="2074125"/>
                  </a:lnTo>
                  <a:lnTo>
                    <a:pt x="2016353" y="2047824"/>
                  </a:lnTo>
                  <a:lnTo>
                    <a:pt x="2016137" y="2046986"/>
                  </a:lnTo>
                  <a:lnTo>
                    <a:pt x="2009965" y="2022881"/>
                  </a:lnTo>
                  <a:lnTo>
                    <a:pt x="1989213" y="1977555"/>
                  </a:lnTo>
                  <a:lnTo>
                    <a:pt x="1956346" y="1941195"/>
                  </a:lnTo>
                  <a:lnTo>
                    <a:pt x="1910803" y="1914779"/>
                  </a:lnTo>
                  <a:lnTo>
                    <a:pt x="1871116" y="1904555"/>
                  </a:lnTo>
                  <a:lnTo>
                    <a:pt x="1871116" y="2107450"/>
                  </a:lnTo>
                  <a:lnTo>
                    <a:pt x="1869782" y="2127313"/>
                  </a:lnTo>
                  <a:lnTo>
                    <a:pt x="1849869" y="2175929"/>
                  </a:lnTo>
                  <a:lnTo>
                    <a:pt x="1810016" y="2201164"/>
                  </a:lnTo>
                  <a:lnTo>
                    <a:pt x="1793189" y="2202853"/>
                  </a:lnTo>
                  <a:lnTo>
                    <a:pt x="1768792" y="2202853"/>
                  </a:lnTo>
                  <a:lnTo>
                    <a:pt x="1796326" y="2046986"/>
                  </a:lnTo>
                  <a:lnTo>
                    <a:pt x="1819173" y="2046986"/>
                  </a:lnTo>
                  <a:lnTo>
                    <a:pt x="1858924" y="2065413"/>
                  </a:lnTo>
                  <a:lnTo>
                    <a:pt x="1871116" y="2107450"/>
                  </a:lnTo>
                  <a:lnTo>
                    <a:pt x="1871116" y="1904555"/>
                  </a:lnTo>
                  <a:lnTo>
                    <a:pt x="1850771" y="1901317"/>
                  </a:lnTo>
                  <a:lnTo>
                    <a:pt x="1815223" y="1899640"/>
                  </a:lnTo>
                  <a:lnTo>
                    <a:pt x="1671967" y="1899640"/>
                  </a:lnTo>
                  <a:lnTo>
                    <a:pt x="1553095" y="2574086"/>
                  </a:lnTo>
                  <a:lnTo>
                    <a:pt x="1703438" y="2574086"/>
                  </a:lnTo>
                  <a:lnTo>
                    <a:pt x="1742020" y="2350224"/>
                  </a:lnTo>
                  <a:lnTo>
                    <a:pt x="1775079" y="2350224"/>
                  </a:lnTo>
                  <a:lnTo>
                    <a:pt x="1843366" y="2343137"/>
                  </a:lnTo>
                  <a:lnTo>
                    <a:pt x="1903399" y="2321864"/>
                  </a:lnTo>
                  <a:lnTo>
                    <a:pt x="1953069" y="2286800"/>
                  </a:lnTo>
                  <a:lnTo>
                    <a:pt x="1990382" y="2238273"/>
                  </a:lnTo>
                  <a:lnTo>
                    <a:pt x="2005825" y="2202853"/>
                  </a:lnTo>
                  <a:lnTo>
                    <a:pt x="2013699" y="2176526"/>
                  </a:lnTo>
                  <a:lnTo>
                    <a:pt x="2019528" y="2140788"/>
                  </a:lnTo>
                  <a:lnTo>
                    <a:pt x="2021471" y="2101786"/>
                  </a:lnTo>
                  <a:close/>
                </a:path>
                <a:path w="4177029" h="2583815">
                  <a:moveTo>
                    <a:pt x="2309571" y="955027"/>
                  </a:moveTo>
                  <a:lnTo>
                    <a:pt x="1975802" y="955027"/>
                  </a:lnTo>
                  <a:lnTo>
                    <a:pt x="1856943" y="1629473"/>
                  </a:lnTo>
                  <a:lnTo>
                    <a:pt x="2190699" y="1629473"/>
                  </a:lnTo>
                  <a:lnTo>
                    <a:pt x="2216683" y="1481162"/>
                  </a:lnTo>
                  <a:lnTo>
                    <a:pt x="2033257" y="1481162"/>
                  </a:lnTo>
                  <a:lnTo>
                    <a:pt x="2055291" y="1353654"/>
                  </a:lnTo>
                  <a:lnTo>
                    <a:pt x="2226132" y="1353654"/>
                  </a:lnTo>
                  <a:lnTo>
                    <a:pt x="2253678" y="1207223"/>
                  </a:lnTo>
                  <a:lnTo>
                    <a:pt x="2082850" y="1207223"/>
                  </a:lnTo>
                  <a:lnTo>
                    <a:pt x="2100961" y="1101432"/>
                  </a:lnTo>
                  <a:lnTo>
                    <a:pt x="2284374" y="1101432"/>
                  </a:lnTo>
                  <a:lnTo>
                    <a:pt x="2309571" y="955027"/>
                  </a:lnTo>
                  <a:close/>
                </a:path>
                <a:path w="4177029" h="2583815">
                  <a:moveTo>
                    <a:pt x="2385149" y="50076"/>
                  </a:moveTo>
                  <a:lnTo>
                    <a:pt x="2348547" y="29171"/>
                  </a:lnTo>
                  <a:lnTo>
                    <a:pt x="2307996" y="13703"/>
                  </a:lnTo>
                  <a:lnTo>
                    <a:pt x="2264702" y="4140"/>
                  </a:lnTo>
                  <a:lnTo>
                    <a:pt x="2219833" y="952"/>
                  </a:lnTo>
                  <a:lnTo>
                    <a:pt x="2190889" y="2641"/>
                  </a:lnTo>
                  <a:lnTo>
                    <a:pt x="2138730" y="16103"/>
                  </a:lnTo>
                  <a:lnTo>
                    <a:pt x="2094496" y="42646"/>
                  </a:lnTo>
                  <a:lnTo>
                    <a:pt x="2059673" y="79959"/>
                  </a:lnTo>
                  <a:lnTo>
                    <a:pt x="2034857" y="127152"/>
                  </a:lnTo>
                  <a:lnTo>
                    <a:pt x="2022271" y="181229"/>
                  </a:lnTo>
                  <a:lnTo>
                    <a:pt x="2020697" y="210654"/>
                  </a:lnTo>
                  <a:lnTo>
                    <a:pt x="2022144" y="240271"/>
                  </a:lnTo>
                  <a:lnTo>
                    <a:pt x="2033752" y="292925"/>
                  </a:lnTo>
                  <a:lnTo>
                    <a:pt x="2056523" y="337629"/>
                  </a:lnTo>
                  <a:lnTo>
                    <a:pt x="2087816" y="378955"/>
                  </a:lnTo>
                  <a:lnTo>
                    <a:pt x="2119020" y="411099"/>
                  </a:lnTo>
                  <a:lnTo>
                    <a:pt x="2130602" y="422973"/>
                  </a:lnTo>
                  <a:lnTo>
                    <a:pt x="2159063" y="455612"/>
                  </a:lnTo>
                  <a:lnTo>
                    <a:pt x="2169464" y="491223"/>
                  </a:lnTo>
                  <a:lnTo>
                    <a:pt x="2165870" y="515188"/>
                  </a:lnTo>
                  <a:lnTo>
                    <a:pt x="2155101" y="532307"/>
                  </a:lnTo>
                  <a:lnTo>
                    <a:pt x="2137143" y="542569"/>
                  </a:lnTo>
                  <a:lnTo>
                    <a:pt x="2111997" y="545998"/>
                  </a:lnTo>
                  <a:lnTo>
                    <a:pt x="2093887" y="544906"/>
                  </a:lnTo>
                  <a:lnTo>
                    <a:pt x="2055317" y="536168"/>
                  </a:lnTo>
                  <a:lnTo>
                    <a:pt x="2014677" y="519455"/>
                  </a:lnTo>
                  <a:lnTo>
                    <a:pt x="1978482" y="499389"/>
                  </a:lnTo>
                  <a:lnTo>
                    <a:pt x="1962442" y="488391"/>
                  </a:lnTo>
                  <a:lnTo>
                    <a:pt x="1962442" y="649909"/>
                  </a:lnTo>
                  <a:lnTo>
                    <a:pt x="2009521" y="676656"/>
                  </a:lnTo>
                  <a:lnTo>
                    <a:pt x="2046909" y="687920"/>
                  </a:lnTo>
                  <a:lnTo>
                    <a:pt x="2086660" y="693597"/>
                  </a:lnTo>
                  <a:lnTo>
                    <a:pt x="2107285" y="694296"/>
                  </a:lnTo>
                  <a:lnTo>
                    <a:pt x="2155863" y="690702"/>
                  </a:lnTo>
                  <a:lnTo>
                    <a:pt x="2198484" y="679894"/>
                  </a:lnTo>
                  <a:lnTo>
                    <a:pt x="2235162" y="661885"/>
                  </a:lnTo>
                  <a:lnTo>
                    <a:pt x="2265883" y="636689"/>
                  </a:lnTo>
                  <a:lnTo>
                    <a:pt x="2290165" y="605155"/>
                  </a:lnTo>
                  <a:lnTo>
                    <a:pt x="2307526" y="568198"/>
                  </a:lnTo>
                  <a:lnTo>
                    <a:pt x="2317927" y="525818"/>
                  </a:lnTo>
                  <a:lnTo>
                    <a:pt x="2321395" y="477989"/>
                  </a:lnTo>
                  <a:lnTo>
                    <a:pt x="2320074" y="450443"/>
                  </a:lnTo>
                  <a:lnTo>
                    <a:pt x="2309431" y="400138"/>
                  </a:lnTo>
                  <a:lnTo>
                    <a:pt x="2287930" y="355574"/>
                  </a:lnTo>
                  <a:lnTo>
                    <a:pt x="2254085" y="312839"/>
                  </a:lnTo>
                  <a:lnTo>
                    <a:pt x="2215464" y="276174"/>
                  </a:lnTo>
                  <a:lnTo>
                    <a:pt x="2201532" y="262026"/>
                  </a:lnTo>
                  <a:lnTo>
                    <a:pt x="2177326" y="228346"/>
                  </a:lnTo>
                  <a:lnTo>
                    <a:pt x="2170252" y="197434"/>
                  </a:lnTo>
                  <a:lnTo>
                    <a:pt x="2170861" y="189318"/>
                  </a:lnTo>
                  <a:lnTo>
                    <a:pt x="2195334" y="150799"/>
                  </a:lnTo>
                  <a:lnTo>
                    <a:pt x="2221420" y="146431"/>
                  </a:lnTo>
                  <a:lnTo>
                    <a:pt x="2234628" y="147205"/>
                  </a:lnTo>
                  <a:lnTo>
                    <a:pt x="2276919" y="158686"/>
                  </a:lnTo>
                  <a:lnTo>
                    <a:pt x="2319642" y="179260"/>
                  </a:lnTo>
                  <a:lnTo>
                    <a:pt x="2333193" y="187058"/>
                  </a:lnTo>
                  <a:lnTo>
                    <a:pt x="2385149" y="50076"/>
                  </a:lnTo>
                  <a:close/>
                </a:path>
                <a:path w="4177029" h="2583815">
                  <a:moveTo>
                    <a:pt x="2426855" y="2426716"/>
                  </a:moveTo>
                  <a:lnTo>
                    <a:pt x="2243429" y="2426716"/>
                  </a:lnTo>
                  <a:lnTo>
                    <a:pt x="2336330" y="1899640"/>
                  </a:lnTo>
                  <a:lnTo>
                    <a:pt x="2185987" y="1899640"/>
                  </a:lnTo>
                  <a:lnTo>
                    <a:pt x="2067115" y="2574086"/>
                  </a:lnTo>
                  <a:lnTo>
                    <a:pt x="2400871" y="2574086"/>
                  </a:lnTo>
                  <a:lnTo>
                    <a:pt x="2426855" y="2426716"/>
                  </a:lnTo>
                  <a:close/>
                </a:path>
                <a:path w="4177029" h="2583815">
                  <a:moveTo>
                    <a:pt x="2882646" y="10401"/>
                  </a:moveTo>
                  <a:lnTo>
                    <a:pt x="2487460" y="10401"/>
                  </a:lnTo>
                  <a:lnTo>
                    <a:pt x="2460701" y="159651"/>
                  </a:lnTo>
                  <a:lnTo>
                    <a:pt x="2582735" y="159651"/>
                  </a:lnTo>
                  <a:lnTo>
                    <a:pt x="2491409" y="684860"/>
                  </a:lnTo>
                  <a:lnTo>
                    <a:pt x="2641752" y="684860"/>
                  </a:lnTo>
                  <a:lnTo>
                    <a:pt x="2733065" y="159651"/>
                  </a:lnTo>
                  <a:lnTo>
                    <a:pt x="2855087" y="159651"/>
                  </a:lnTo>
                  <a:lnTo>
                    <a:pt x="2882646" y="10401"/>
                  </a:lnTo>
                  <a:close/>
                </a:path>
                <a:path w="4177029" h="2583815">
                  <a:moveTo>
                    <a:pt x="2958185" y="1899640"/>
                  </a:moveTo>
                  <a:lnTo>
                    <a:pt x="2624429" y="1899640"/>
                  </a:lnTo>
                  <a:lnTo>
                    <a:pt x="2505557" y="2574086"/>
                  </a:lnTo>
                  <a:lnTo>
                    <a:pt x="2839326" y="2574086"/>
                  </a:lnTo>
                  <a:lnTo>
                    <a:pt x="2865297" y="2425776"/>
                  </a:lnTo>
                  <a:lnTo>
                    <a:pt x="2681871" y="2425776"/>
                  </a:lnTo>
                  <a:lnTo>
                    <a:pt x="2703919" y="2298268"/>
                  </a:lnTo>
                  <a:lnTo>
                    <a:pt x="2874746" y="2298268"/>
                  </a:lnTo>
                  <a:lnTo>
                    <a:pt x="2902293" y="2151837"/>
                  </a:lnTo>
                  <a:lnTo>
                    <a:pt x="2731478" y="2151837"/>
                  </a:lnTo>
                  <a:lnTo>
                    <a:pt x="2749575" y="2046046"/>
                  </a:lnTo>
                  <a:lnTo>
                    <a:pt x="2932988" y="2046046"/>
                  </a:lnTo>
                  <a:lnTo>
                    <a:pt x="2958185" y="1899640"/>
                  </a:lnTo>
                  <a:close/>
                </a:path>
                <a:path w="4177029" h="2583815">
                  <a:moveTo>
                    <a:pt x="3237636" y="10401"/>
                  </a:moveTo>
                  <a:lnTo>
                    <a:pt x="2948749" y="10401"/>
                  </a:lnTo>
                  <a:lnTo>
                    <a:pt x="2930639" y="114300"/>
                  </a:lnTo>
                  <a:lnTo>
                    <a:pt x="2992031" y="153987"/>
                  </a:lnTo>
                  <a:lnTo>
                    <a:pt x="2922765" y="545058"/>
                  </a:lnTo>
                  <a:lnTo>
                    <a:pt x="2848787" y="581888"/>
                  </a:lnTo>
                  <a:lnTo>
                    <a:pt x="2830665" y="684860"/>
                  </a:lnTo>
                  <a:lnTo>
                    <a:pt x="3117202" y="684860"/>
                  </a:lnTo>
                  <a:lnTo>
                    <a:pt x="3135299" y="581888"/>
                  </a:lnTo>
                  <a:lnTo>
                    <a:pt x="3073120" y="545058"/>
                  </a:lnTo>
                  <a:lnTo>
                    <a:pt x="3142386" y="153987"/>
                  </a:lnTo>
                  <a:lnTo>
                    <a:pt x="3219526" y="114300"/>
                  </a:lnTo>
                  <a:lnTo>
                    <a:pt x="3237636" y="10401"/>
                  </a:lnTo>
                  <a:close/>
                </a:path>
                <a:path w="4177029" h="2583815">
                  <a:moveTo>
                    <a:pt x="3741445" y="60464"/>
                  </a:moveTo>
                  <a:lnTo>
                    <a:pt x="3700703" y="35204"/>
                  </a:lnTo>
                  <a:lnTo>
                    <a:pt x="3657219" y="16065"/>
                  </a:lnTo>
                  <a:lnTo>
                    <a:pt x="3609581" y="4025"/>
                  </a:lnTo>
                  <a:lnTo>
                    <a:pt x="3556444" y="0"/>
                  </a:lnTo>
                  <a:lnTo>
                    <a:pt x="3525837" y="1574"/>
                  </a:lnTo>
                  <a:lnTo>
                    <a:pt x="3469957" y="14097"/>
                  </a:lnTo>
                  <a:lnTo>
                    <a:pt x="3421113" y="38709"/>
                  </a:lnTo>
                  <a:lnTo>
                    <a:pt x="3378987" y="72948"/>
                  </a:lnTo>
                  <a:lnTo>
                    <a:pt x="3343541" y="116014"/>
                  </a:lnTo>
                  <a:lnTo>
                    <a:pt x="3314611" y="165608"/>
                  </a:lnTo>
                  <a:lnTo>
                    <a:pt x="3292081" y="220941"/>
                  </a:lnTo>
                  <a:lnTo>
                    <a:pt x="3275355" y="279514"/>
                  </a:lnTo>
                  <a:lnTo>
                    <a:pt x="3264306" y="340499"/>
                  </a:lnTo>
                  <a:lnTo>
                    <a:pt x="3258794" y="401421"/>
                  </a:lnTo>
                  <a:lnTo>
                    <a:pt x="3258108" y="431698"/>
                  </a:lnTo>
                  <a:lnTo>
                    <a:pt x="3259505" y="469696"/>
                  </a:lnTo>
                  <a:lnTo>
                    <a:pt x="3270732" y="538416"/>
                  </a:lnTo>
                  <a:lnTo>
                    <a:pt x="3293262" y="597039"/>
                  </a:lnTo>
                  <a:lnTo>
                    <a:pt x="3327692" y="643089"/>
                  </a:lnTo>
                  <a:lnTo>
                    <a:pt x="3374123" y="675703"/>
                  </a:lnTo>
                  <a:lnTo>
                    <a:pt x="3432365" y="692238"/>
                  </a:lnTo>
                  <a:lnTo>
                    <a:pt x="3465919" y="694296"/>
                  </a:lnTo>
                  <a:lnTo>
                    <a:pt x="3487521" y="693686"/>
                  </a:lnTo>
                  <a:lnTo>
                    <a:pt x="3530422" y="688721"/>
                  </a:lnTo>
                  <a:lnTo>
                    <a:pt x="3572878" y="678688"/>
                  </a:lnTo>
                  <a:lnTo>
                    <a:pt x="3614597" y="662863"/>
                  </a:lnTo>
                  <a:lnTo>
                    <a:pt x="3635171" y="503478"/>
                  </a:lnTo>
                  <a:lnTo>
                    <a:pt x="3614864" y="513232"/>
                  </a:lnTo>
                  <a:lnTo>
                    <a:pt x="3595713" y="521677"/>
                  </a:lnTo>
                  <a:lnTo>
                    <a:pt x="3544316" y="539203"/>
                  </a:lnTo>
                  <a:lnTo>
                    <a:pt x="3493478" y="545058"/>
                  </a:lnTo>
                  <a:lnTo>
                    <a:pt x="3474555" y="543128"/>
                  </a:lnTo>
                  <a:lnTo>
                    <a:pt x="3431692" y="514362"/>
                  </a:lnTo>
                  <a:lnTo>
                    <a:pt x="3415449" y="475983"/>
                  </a:lnTo>
                  <a:lnTo>
                    <a:pt x="3410039" y="422249"/>
                  </a:lnTo>
                  <a:lnTo>
                    <a:pt x="3410661" y="396481"/>
                  </a:lnTo>
                  <a:lnTo>
                    <a:pt x="3415563" y="346189"/>
                  </a:lnTo>
                  <a:lnTo>
                    <a:pt x="3425380" y="297954"/>
                  </a:lnTo>
                  <a:lnTo>
                    <a:pt x="3439934" y="254266"/>
                  </a:lnTo>
                  <a:lnTo>
                    <a:pt x="3459111" y="215912"/>
                  </a:lnTo>
                  <a:lnTo>
                    <a:pt x="3482136" y="185216"/>
                  </a:lnTo>
                  <a:lnTo>
                    <a:pt x="3523780" y="155867"/>
                  </a:lnTo>
                  <a:lnTo>
                    <a:pt x="3556444" y="150190"/>
                  </a:lnTo>
                  <a:lnTo>
                    <a:pt x="3572433" y="150990"/>
                  </a:lnTo>
                  <a:lnTo>
                    <a:pt x="3618649" y="162953"/>
                  </a:lnTo>
                  <a:lnTo>
                    <a:pt x="3667048" y="189255"/>
                  </a:lnTo>
                  <a:lnTo>
                    <a:pt x="3684765" y="201206"/>
                  </a:lnTo>
                  <a:lnTo>
                    <a:pt x="3741445" y="60464"/>
                  </a:lnTo>
                  <a:close/>
                </a:path>
                <a:path w="4177029" h="2583815">
                  <a:moveTo>
                    <a:pt x="4176725" y="50076"/>
                  </a:moveTo>
                  <a:lnTo>
                    <a:pt x="4140123" y="29171"/>
                  </a:lnTo>
                  <a:lnTo>
                    <a:pt x="4099572" y="13703"/>
                  </a:lnTo>
                  <a:lnTo>
                    <a:pt x="4056278" y="4140"/>
                  </a:lnTo>
                  <a:lnTo>
                    <a:pt x="4011409" y="952"/>
                  </a:lnTo>
                  <a:lnTo>
                    <a:pt x="3982453" y="2641"/>
                  </a:lnTo>
                  <a:lnTo>
                    <a:pt x="3930307" y="16103"/>
                  </a:lnTo>
                  <a:lnTo>
                    <a:pt x="3886073" y="42646"/>
                  </a:lnTo>
                  <a:lnTo>
                    <a:pt x="3851249" y="79959"/>
                  </a:lnTo>
                  <a:lnTo>
                    <a:pt x="3826433" y="127152"/>
                  </a:lnTo>
                  <a:lnTo>
                    <a:pt x="3813835" y="181229"/>
                  </a:lnTo>
                  <a:lnTo>
                    <a:pt x="3812260" y="210654"/>
                  </a:lnTo>
                  <a:lnTo>
                    <a:pt x="3813708" y="240271"/>
                  </a:lnTo>
                  <a:lnTo>
                    <a:pt x="3825316" y="292925"/>
                  </a:lnTo>
                  <a:lnTo>
                    <a:pt x="3848100" y="337629"/>
                  </a:lnTo>
                  <a:lnTo>
                    <a:pt x="3879392" y="378955"/>
                  </a:lnTo>
                  <a:lnTo>
                    <a:pt x="3910584" y="411099"/>
                  </a:lnTo>
                  <a:lnTo>
                    <a:pt x="3922179" y="422973"/>
                  </a:lnTo>
                  <a:lnTo>
                    <a:pt x="3950639" y="455612"/>
                  </a:lnTo>
                  <a:lnTo>
                    <a:pt x="3961041" y="491223"/>
                  </a:lnTo>
                  <a:lnTo>
                    <a:pt x="3957447" y="515188"/>
                  </a:lnTo>
                  <a:lnTo>
                    <a:pt x="3946664" y="532307"/>
                  </a:lnTo>
                  <a:lnTo>
                    <a:pt x="3928707" y="542569"/>
                  </a:lnTo>
                  <a:lnTo>
                    <a:pt x="3903573" y="545998"/>
                  </a:lnTo>
                  <a:lnTo>
                    <a:pt x="3885463" y="544906"/>
                  </a:lnTo>
                  <a:lnTo>
                    <a:pt x="3846893" y="536168"/>
                  </a:lnTo>
                  <a:lnTo>
                    <a:pt x="3806253" y="519455"/>
                  </a:lnTo>
                  <a:lnTo>
                    <a:pt x="3770045" y="499389"/>
                  </a:lnTo>
                  <a:lnTo>
                    <a:pt x="3754018" y="488391"/>
                  </a:lnTo>
                  <a:lnTo>
                    <a:pt x="3754018" y="649909"/>
                  </a:lnTo>
                  <a:lnTo>
                    <a:pt x="3801097" y="676656"/>
                  </a:lnTo>
                  <a:lnTo>
                    <a:pt x="3838486" y="687920"/>
                  </a:lnTo>
                  <a:lnTo>
                    <a:pt x="3878237" y="693597"/>
                  </a:lnTo>
                  <a:lnTo>
                    <a:pt x="3898862" y="694296"/>
                  </a:lnTo>
                  <a:lnTo>
                    <a:pt x="3947439" y="690702"/>
                  </a:lnTo>
                  <a:lnTo>
                    <a:pt x="3990060" y="679894"/>
                  </a:lnTo>
                  <a:lnTo>
                    <a:pt x="4026738" y="661885"/>
                  </a:lnTo>
                  <a:lnTo>
                    <a:pt x="4057459" y="636689"/>
                  </a:lnTo>
                  <a:lnTo>
                    <a:pt x="4081742" y="605155"/>
                  </a:lnTo>
                  <a:lnTo>
                    <a:pt x="4099090" y="568198"/>
                  </a:lnTo>
                  <a:lnTo>
                    <a:pt x="4109504" y="525818"/>
                  </a:lnTo>
                  <a:lnTo>
                    <a:pt x="4112971" y="477989"/>
                  </a:lnTo>
                  <a:lnTo>
                    <a:pt x="4111650" y="450443"/>
                  </a:lnTo>
                  <a:lnTo>
                    <a:pt x="4101007" y="400138"/>
                  </a:lnTo>
                  <a:lnTo>
                    <a:pt x="4079506" y="355574"/>
                  </a:lnTo>
                  <a:lnTo>
                    <a:pt x="4045661" y="312839"/>
                  </a:lnTo>
                  <a:lnTo>
                    <a:pt x="4007040" y="276174"/>
                  </a:lnTo>
                  <a:lnTo>
                    <a:pt x="3993108" y="262026"/>
                  </a:lnTo>
                  <a:lnTo>
                    <a:pt x="3968902" y="228346"/>
                  </a:lnTo>
                  <a:lnTo>
                    <a:pt x="3961828" y="197434"/>
                  </a:lnTo>
                  <a:lnTo>
                    <a:pt x="3962438" y="189318"/>
                  </a:lnTo>
                  <a:lnTo>
                    <a:pt x="3986911" y="150799"/>
                  </a:lnTo>
                  <a:lnTo>
                    <a:pt x="4012996" y="146431"/>
                  </a:lnTo>
                  <a:lnTo>
                    <a:pt x="4026204" y="147205"/>
                  </a:lnTo>
                  <a:lnTo>
                    <a:pt x="4068483" y="158686"/>
                  </a:lnTo>
                  <a:lnTo>
                    <a:pt x="4111218" y="179260"/>
                  </a:lnTo>
                  <a:lnTo>
                    <a:pt x="4124769" y="187058"/>
                  </a:lnTo>
                  <a:lnTo>
                    <a:pt x="4176725" y="500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503792" y="6903478"/>
              <a:ext cx="389376" cy="234957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918417" y="6903473"/>
              <a:ext cx="185953" cy="234967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8179384" y="6899791"/>
              <a:ext cx="1471295" cy="241935"/>
            </a:xfrm>
            <a:custGeom>
              <a:avLst/>
              <a:gdLst/>
              <a:ahLst/>
              <a:cxnLst/>
              <a:rect l="l" t="t" r="r" b="b"/>
              <a:pathLst>
                <a:path w="1471295" h="241934">
                  <a:moveTo>
                    <a:pt x="171792" y="16217"/>
                  </a:moveTo>
                  <a:lnTo>
                    <a:pt x="156959" y="9258"/>
                  </a:lnTo>
                  <a:lnTo>
                    <a:pt x="141376" y="4292"/>
                  </a:lnTo>
                  <a:lnTo>
                    <a:pt x="125056" y="1320"/>
                  </a:lnTo>
                  <a:lnTo>
                    <a:pt x="108013" y="317"/>
                  </a:lnTo>
                  <a:lnTo>
                    <a:pt x="96380" y="889"/>
                  </a:lnTo>
                  <a:lnTo>
                    <a:pt x="56984" y="14389"/>
                  </a:lnTo>
                  <a:lnTo>
                    <a:pt x="29819" y="52209"/>
                  </a:lnTo>
                  <a:lnTo>
                    <a:pt x="27330" y="71831"/>
                  </a:lnTo>
                  <a:lnTo>
                    <a:pt x="27889" y="80683"/>
                  </a:lnTo>
                  <a:lnTo>
                    <a:pt x="48615" y="121094"/>
                  </a:lnTo>
                  <a:lnTo>
                    <a:pt x="80429" y="146977"/>
                  </a:lnTo>
                  <a:lnTo>
                    <a:pt x="84670" y="150596"/>
                  </a:lnTo>
                  <a:lnTo>
                    <a:pt x="95796" y="170561"/>
                  </a:lnTo>
                  <a:lnTo>
                    <a:pt x="95796" y="183095"/>
                  </a:lnTo>
                  <a:lnTo>
                    <a:pt x="57531" y="200723"/>
                  </a:lnTo>
                  <a:lnTo>
                    <a:pt x="43992" y="199644"/>
                  </a:lnTo>
                  <a:lnTo>
                    <a:pt x="29895" y="196380"/>
                  </a:lnTo>
                  <a:lnTo>
                    <a:pt x="15227" y="190957"/>
                  </a:lnTo>
                  <a:lnTo>
                    <a:pt x="0" y="183375"/>
                  </a:lnTo>
                  <a:lnTo>
                    <a:pt x="0" y="227393"/>
                  </a:lnTo>
                  <a:lnTo>
                    <a:pt x="11709" y="233730"/>
                  </a:lnTo>
                  <a:lnTo>
                    <a:pt x="25146" y="238252"/>
                  </a:lnTo>
                  <a:lnTo>
                    <a:pt x="40309" y="240957"/>
                  </a:lnTo>
                  <a:lnTo>
                    <a:pt x="57213" y="241858"/>
                  </a:lnTo>
                  <a:lnTo>
                    <a:pt x="76492" y="240639"/>
                  </a:lnTo>
                  <a:lnTo>
                    <a:pt x="121653" y="222338"/>
                  </a:lnTo>
                  <a:lnTo>
                    <a:pt x="143941" y="185140"/>
                  </a:lnTo>
                  <a:lnTo>
                    <a:pt x="145427" y="169214"/>
                  </a:lnTo>
                  <a:lnTo>
                    <a:pt x="144830" y="159181"/>
                  </a:lnTo>
                  <a:lnTo>
                    <a:pt x="123698" y="118135"/>
                  </a:lnTo>
                  <a:lnTo>
                    <a:pt x="98285" y="98882"/>
                  </a:lnTo>
                  <a:lnTo>
                    <a:pt x="91516" y="93751"/>
                  </a:lnTo>
                  <a:lnTo>
                    <a:pt x="86398" y="89204"/>
                  </a:lnTo>
                  <a:lnTo>
                    <a:pt x="82931" y="85255"/>
                  </a:lnTo>
                  <a:lnTo>
                    <a:pt x="79387" y="80378"/>
                  </a:lnTo>
                  <a:lnTo>
                    <a:pt x="77622" y="74663"/>
                  </a:lnTo>
                  <a:lnTo>
                    <a:pt x="77622" y="60210"/>
                  </a:lnTo>
                  <a:lnTo>
                    <a:pt x="80467" y="53835"/>
                  </a:lnTo>
                  <a:lnTo>
                    <a:pt x="91808" y="44183"/>
                  </a:lnTo>
                  <a:lnTo>
                    <a:pt x="99098" y="41783"/>
                  </a:lnTo>
                  <a:lnTo>
                    <a:pt x="108013" y="41783"/>
                  </a:lnTo>
                  <a:lnTo>
                    <a:pt x="118846" y="42519"/>
                  </a:lnTo>
                  <a:lnTo>
                    <a:pt x="130175" y="44754"/>
                  </a:lnTo>
                  <a:lnTo>
                    <a:pt x="141973" y="48463"/>
                  </a:lnTo>
                  <a:lnTo>
                    <a:pt x="154266" y="53657"/>
                  </a:lnTo>
                  <a:lnTo>
                    <a:pt x="171792" y="16217"/>
                  </a:lnTo>
                  <a:close/>
                </a:path>
                <a:path w="1471295" h="241934">
                  <a:moveTo>
                    <a:pt x="363994" y="3695"/>
                  </a:moveTo>
                  <a:lnTo>
                    <a:pt x="232537" y="3695"/>
                  </a:lnTo>
                  <a:lnTo>
                    <a:pt x="182880" y="238645"/>
                  </a:lnTo>
                  <a:lnTo>
                    <a:pt x="314185" y="238645"/>
                  </a:lnTo>
                  <a:lnTo>
                    <a:pt x="322872" y="197510"/>
                  </a:lnTo>
                  <a:lnTo>
                    <a:pt x="240576" y="197510"/>
                  </a:lnTo>
                  <a:lnTo>
                    <a:pt x="253441" y="136918"/>
                  </a:lnTo>
                  <a:lnTo>
                    <a:pt x="330098" y="136918"/>
                  </a:lnTo>
                  <a:lnTo>
                    <a:pt x="338924" y="96100"/>
                  </a:lnTo>
                  <a:lnTo>
                    <a:pt x="262267" y="96100"/>
                  </a:lnTo>
                  <a:lnTo>
                    <a:pt x="273050" y="44513"/>
                  </a:lnTo>
                  <a:lnTo>
                    <a:pt x="355333" y="44513"/>
                  </a:lnTo>
                  <a:lnTo>
                    <a:pt x="363994" y="3695"/>
                  </a:lnTo>
                  <a:close/>
                </a:path>
                <a:path w="1471295" h="241934">
                  <a:moveTo>
                    <a:pt x="551548" y="68135"/>
                  </a:moveTo>
                  <a:lnTo>
                    <a:pt x="540804" y="29235"/>
                  </a:lnTo>
                  <a:lnTo>
                    <a:pt x="508558" y="7785"/>
                  </a:lnTo>
                  <a:lnTo>
                    <a:pt x="501573" y="6400"/>
                  </a:lnTo>
                  <a:lnTo>
                    <a:pt x="501573" y="62077"/>
                  </a:lnTo>
                  <a:lnTo>
                    <a:pt x="501573" y="70866"/>
                  </a:lnTo>
                  <a:lnTo>
                    <a:pt x="475767" y="105702"/>
                  </a:lnTo>
                  <a:lnTo>
                    <a:pt x="457060" y="107988"/>
                  </a:lnTo>
                  <a:lnTo>
                    <a:pt x="444525" y="107988"/>
                  </a:lnTo>
                  <a:lnTo>
                    <a:pt x="458012" y="44513"/>
                  </a:lnTo>
                  <a:lnTo>
                    <a:pt x="480834" y="44513"/>
                  </a:lnTo>
                  <a:lnTo>
                    <a:pt x="488823" y="46710"/>
                  </a:lnTo>
                  <a:lnTo>
                    <a:pt x="499021" y="55486"/>
                  </a:lnTo>
                  <a:lnTo>
                    <a:pt x="501573" y="62077"/>
                  </a:lnTo>
                  <a:lnTo>
                    <a:pt x="501573" y="6400"/>
                  </a:lnTo>
                  <a:lnTo>
                    <a:pt x="493077" y="4711"/>
                  </a:lnTo>
                  <a:lnTo>
                    <a:pt x="475208" y="3683"/>
                  </a:lnTo>
                  <a:lnTo>
                    <a:pt x="417525" y="3683"/>
                  </a:lnTo>
                  <a:lnTo>
                    <a:pt x="367855" y="238645"/>
                  </a:lnTo>
                  <a:lnTo>
                    <a:pt x="416877" y="238645"/>
                  </a:lnTo>
                  <a:lnTo>
                    <a:pt x="435991" y="148501"/>
                  </a:lnTo>
                  <a:lnTo>
                    <a:pt x="455129" y="148501"/>
                  </a:lnTo>
                  <a:lnTo>
                    <a:pt x="488391" y="238645"/>
                  </a:lnTo>
                  <a:lnTo>
                    <a:pt x="541731" y="238645"/>
                  </a:lnTo>
                  <a:lnTo>
                    <a:pt x="503859" y="148501"/>
                  </a:lnTo>
                  <a:lnTo>
                    <a:pt x="499808" y="138849"/>
                  </a:lnTo>
                  <a:lnTo>
                    <a:pt x="538213" y="111760"/>
                  </a:lnTo>
                  <a:lnTo>
                    <a:pt x="540512" y="107988"/>
                  </a:lnTo>
                  <a:lnTo>
                    <a:pt x="544042" y="102209"/>
                  </a:lnTo>
                  <a:lnTo>
                    <a:pt x="548208" y="91744"/>
                  </a:lnTo>
                  <a:lnTo>
                    <a:pt x="550710" y="80378"/>
                  </a:lnTo>
                  <a:lnTo>
                    <a:pt x="551548" y="68135"/>
                  </a:lnTo>
                  <a:close/>
                </a:path>
                <a:path w="1471295" h="241934">
                  <a:moveTo>
                    <a:pt x="790206" y="3683"/>
                  </a:moveTo>
                  <a:lnTo>
                    <a:pt x="739432" y="3683"/>
                  </a:lnTo>
                  <a:lnTo>
                    <a:pt x="667385" y="150609"/>
                  </a:lnTo>
                  <a:lnTo>
                    <a:pt x="664337" y="157937"/>
                  </a:lnTo>
                  <a:lnTo>
                    <a:pt x="660882" y="167081"/>
                  </a:lnTo>
                  <a:lnTo>
                    <a:pt x="652640" y="190588"/>
                  </a:lnTo>
                  <a:lnTo>
                    <a:pt x="651217" y="190588"/>
                  </a:lnTo>
                  <a:lnTo>
                    <a:pt x="651700" y="179832"/>
                  </a:lnTo>
                  <a:lnTo>
                    <a:pt x="651865" y="153644"/>
                  </a:lnTo>
                  <a:lnTo>
                    <a:pt x="651522" y="145122"/>
                  </a:lnTo>
                  <a:lnTo>
                    <a:pt x="643318" y="3683"/>
                  </a:lnTo>
                  <a:lnTo>
                    <a:pt x="595934" y="3683"/>
                  </a:lnTo>
                  <a:lnTo>
                    <a:pt x="616343" y="238645"/>
                  </a:lnTo>
                  <a:lnTo>
                    <a:pt x="669988" y="238645"/>
                  </a:lnTo>
                  <a:lnTo>
                    <a:pt x="790206" y="3683"/>
                  </a:lnTo>
                  <a:close/>
                </a:path>
                <a:path w="1471295" h="241934">
                  <a:moveTo>
                    <a:pt x="911237" y="3695"/>
                  </a:moveTo>
                  <a:lnTo>
                    <a:pt x="807250" y="3695"/>
                  </a:lnTo>
                  <a:lnTo>
                    <a:pt x="801293" y="31965"/>
                  </a:lnTo>
                  <a:lnTo>
                    <a:pt x="825728" y="45148"/>
                  </a:lnTo>
                  <a:lnTo>
                    <a:pt x="793419" y="197180"/>
                  </a:lnTo>
                  <a:lnTo>
                    <a:pt x="763358" y="210362"/>
                  </a:lnTo>
                  <a:lnTo>
                    <a:pt x="757567" y="238645"/>
                  </a:lnTo>
                  <a:lnTo>
                    <a:pt x="861555" y="238645"/>
                  </a:lnTo>
                  <a:lnTo>
                    <a:pt x="867511" y="210362"/>
                  </a:lnTo>
                  <a:lnTo>
                    <a:pt x="842441" y="197180"/>
                  </a:lnTo>
                  <a:lnTo>
                    <a:pt x="874737" y="45148"/>
                  </a:lnTo>
                  <a:lnTo>
                    <a:pt x="905268" y="31965"/>
                  </a:lnTo>
                  <a:lnTo>
                    <a:pt x="911237" y="3695"/>
                  </a:lnTo>
                  <a:close/>
                </a:path>
                <a:path w="1471295" h="241934">
                  <a:moveTo>
                    <a:pt x="1114183" y="16865"/>
                  </a:moveTo>
                  <a:lnTo>
                    <a:pt x="1072692" y="2032"/>
                  </a:lnTo>
                  <a:lnTo>
                    <a:pt x="1045083" y="0"/>
                  </a:lnTo>
                  <a:lnTo>
                    <a:pt x="1027455" y="1143"/>
                  </a:lnTo>
                  <a:lnTo>
                    <a:pt x="980808" y="18402"/>
                  </a:lnTo>
                  <a:lnTo>
                    <a:pt x="945197" y="55575"/>
                  </a:lnTo>
                  <a:lnTo>
                    <a:pt x="928814" y="90360"/>
                  </a:lnTo>
                  <a:lnTo>
                    <a:pt x="920457" y="129146"/>
                  </a:lnTo>
                  <a:lnTo>
                    <a:pt x="919416" y="149783"/>
                  </a:lnTo>
                  <a:lnTo>
                    <a:pt x="920838" y="170548"/>
                  </a:lnTo>
                  <a:lnTo>
                    <a:pt x="942060" y="217830"/>
                  </a:lnTo>
                  <a:lnTo>
                    <a:pt x="986282" y="240372"/>
                  </a:lnTo>
                  <a:lnTo>
                    <a:pt x="1005560" y="241871"/>
                  </a:lnTo>
                  <a:lnTo>
                    <a:pt x="1021689" y="241096"/>
                  </a:lnTo>
                  <a:lnTo>
                    <a:pt x="1069822" y="229489"/>
                  </a:lnTo>
                  <a:lnTo>
                    <a:pt x="1069822" y="187706"/>
                  </a:lnTo>
                  <a:lnTo>
                    <a:pt x="1054862" y="193116"/>
                  </a:lnTo>
                  <a:lnTo>
                    <a:pt x="1040828" y="196977"/>
                  </a:lnTo>
                  <a:lnTo>
                    <a:pt x="1027709" y="199301"/>
                  </a:lnTo>
                  <a:lnTo>
                    <a:pt x="1015517" y="200063"/>
                  </a:lnTo>
                  <a:lnTo>
                    <a:pt x="1004277" y="199263"/>
                  </a:lnTo>
                  <a:lnTo>
                    <a:pt x="972146" y="170586"/>
                  </a:lnTo>
                  <a:lnTo>
                    <a:pt x="969391" y="147193"/>
                  </a:lnTo>
                  <a:lnTo>
                    <a:pt x="970038" y="132956"/>
                  </a:lnTo>
                  <a:lnTo>
                    <a:pt x="979678" y="92887"/>
                  </a:lnTo>
                  <a:lnTo>
                    <a:pt x="1006919" y="54470"/>
                  </a:lnTo>
                  <a:lnTo>
                    <a:pt x="1045083" y="41452"/>
                  </a:lnTo>
                  <a:lnTo>
                    <a:pt x="1052372" y="41452"/>
                  </a:lnTo>
                  <a:lnTo>
                    <a:pt x="1095222" y="57048"/>
                  </a:lnTo>
                  <a:lnTo>
                    <a:pt x="1114183" y="16865"/>
                  </a:lnTo>
                  <a:close/>
                </a:path>
                <a:path w="1471295" h="241934">
                  <a:moveTo>
                    <a:pt x="1297228" y="3695"/>
                  </a:moveTo>
                  <a:lnTo>
                    <a:pt x="1165771" y="3695"/>
                  </a:lnTo>
                  <a:lnTo>
                    <a:pt x="1116114" y="238645"/>
                  </a:lnTo>
                  <a:lnTo>
                    <a:pt x="1247419" y="238645"/>
                  </a:lnTo>
                  <a:lnTo>
                    <a:pt x="1256106" y="197510"/>
                  </a:lnTo>
                  <a:lnTo>
                    <a:pt x="1173810" y="197510"/>
                  </a:lnTo>
                  <a:lnTo>
                    <a:pt x="1186675" y="136918"/>
                  </a:lnTo>
                  <a:lnTo>
                    <a:pt x="1263332" y="136918"/>
                  </a:lnTo>
                  <a:lnTo>
                    <a:pt x="1272159" y="96100"/>
                  </a:lnTo>
                  <a:lnTo>
                    <a:pt x="1195501" y="96100"/>
                  </a:lnTo>
                  <a:lnTo>
                    <a:pt x="1206296" y="44513"/>
                  </a:lnTo>
                  <a:lnTo>
                    <a:pt x="1288567" y="44513"/>
                  </a:lnTo>
                  <a:lnTo>
                    <a:pt x="1297228" y="3695"/>
                  </a:lnTo>
                  <a:close/>
                </a:path>
                <a:path w="1471295" h="241934">
                  <a:moveTo>
                    <a:pt x="1470964" y="16217"/>
                  </a:moveTo>
                  <a:lnTo>
                    <a:pt x="1456131" y="9258"/>
                  </a:lnTo>
                  <a:lnTo>
                    <a:pt x="1440548" y="4292"/>
                  </a:lnTo>
                  <a:lnTo>
                    <a:pt x="1424228" y="1320"/>
                  </a:lnTo>
                  <a:lnTo>
                    <a:pt x="1407160" y="317"/>
                  </a:lnTo>
                  <a:lnTo>
                    <a:pt x="1395539" y="889"/>
                  </a:lnTo>
                  <a:lnTo>
                    <a:pt x="1356131" y="14389"/>
                  </a:lnTo>
                  <a:lnTo>
                    <a:pt x="1328966" y="52209"/>
                  </a:lnTo>
                  <a:lnTo>
                    <a:pt x="1326476" y="71831"/>
                  </a:lnTo>
                  <a:lnTo>
                    <a:pt x="1327035" y="80683"/>
                  </a:lnTo>
                  <a:lnTo>
                    <a:pt x="1347787" y="121094"/>
                  </a:lnTo>
                  <a:lnTo>
                    <a:pt x="1379601" y="146977"/>
                  </a:lnTo>
                  <a:lnTo>
                    <a:pt x="1383855" y="150596"/>
                  </a:lnTo>
                  <a:lnTo>
                    <a:pt x="1394942" y="170561"/>
                  </a:lnTo>
                  <a:lnTo>
                    <a:pt x="1394942" y="183095"/>
                  </a:lnTo>
                  <a:lnTo>
                    <a:pt x="1356690" y="200723"/>
                  </a:lnTo>
                  <a:lnTo>
                    <a:pt x="1343152" y="199644"/>
                  </a:lnTo>
                  <a:lnTo>
                    <a:pt x="1329055" y="196380"/>
                  </a:lnTo>
                  <a:lnTo>
                    <a:pt x="1314399" y="190957"/>
                  </a:lnTo>
                  <a:lnTo>
                    <a:pt x="1299171" y="183375"/>
                  </a:lnTo>
                  <a:lnTo>
                    <a:pt x="1299171" y="227393"/>
                  </a:lnTo>
                  <a:lnTo>
                    <a:pt x="1310868" y="233730"/>
                  </a:lnTo>
                  <a:lnTo>
                    <a:pt x="1324317" y="238252"/>
                  </a:lnTo>
                  <a:lnTo>
                    <a:pt x="1339494" y="240957"/>
                  </a:lnTo>
                  <a:lnTo>
                    <a:pt x="1356398" y="241858"/>
                  </a:lnTo>
                  <a:lnTo>
                    <a:pt x="1375651" y="240639"/>
                  </a:lnTo>
                  <a:lnTo>
                    <a:pt x="1420837" y="222338"/>
                  </a:lnTo>
                  <a:lnTo>
                    <a:pt x="1443126" y="185140"/>
                  </a:lnTo>
                  <a:lnTo>
                    <a:pt x="1444612" y="169214"/>
                  </a:lnTo>
                  <a:lnTo>
                    <a:pt x="1444002" y="159181"/>
                  </a:lnTo>
                  <a:lnTo>
                    <a:pt x="1422869" y="118135"/>
                  </a:lnTo>
                  <a:lnTo>
                    <a:pt x="1397457" y="98882"/>
                  </a:lnTo>
                  <a:lnTo>
                    <a:pt x="1390688" y="93751"/>
                  </a:lnTo>
                  <a:lnTo>
                    <a:pt x="1385557" y="89204"/>
                  </a:lnTo>
                  <a:lnTo>
                    <a:pt x="1382077" y="85255"/>
                  </a:lnTo>
                  <a:lnTo>
                    <a:pt x="1378559" y="80378"/>
                  </a:lnTo>
                  <a:lnTo>
                    <a:pt x="1376794" y="74663"/>
                  </a:lnTo>
                  <a:lnTo>
                    <a:pt x="1376794" y="60210"/>
                  </a:lnTo>
                  <a:lnTo>
                    <a:pt x="1379626" y="53835"/>
                  </a:lnTo>
                  <a:lnTo>
                    <a:pt x="1390992" y="44183"/>
                  </a:lnTo>
                  <a:lnTo>
                    <a:pt x="1398270" y="41783"/>
                  </a:lnTo>
                  <a:lnTo>
                    <a:pt x="1407160" y="41783"/>
                  </a:lnTo>
                  <a:lnTo>
                    <a:pt x="1418005" y="42519"/>
                  </a:lnTo>
                  <a:lnTo>
                    <a:pt x="1429346" y="44754"/>
                  </a:lnTo>
                  <a:lnTo>
                    <a:pt x="1441157" y="48463"/>
                  </a:lnTo>
                  <a:lnTo>
                    <a:pt x="1453438" y="53657"/>
                  </a:lnTo>
                  <a:lnTo>
                    <a:pt x="1470964" y="16217"/>
                  </a:lnTo>
                  <a:close/>
                </a:path>
              </a:pathLst>
            </a:custGeom>
            <a:solidFill>
              <a:srgbClr val="263D8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6779575" y="9373475"/>
              <a:ext cx="6524625" cy="0"/>
            </a:xfrm>
            <a:custGeom>
              <a:avLst/>
              <a:gdLst/>
              <a:ahLst/>
              <a:cxnLst/>
              <a:rect l="l" t="t" r="r" b="b"/>
              <a:pathLst>
                <a:path w="6524625">
                  <a:moveTo>
                    <a:pt x="0" y="0"/>
                  </a:moveTo>
                  <a:lnTo>
                    <a:pt x="6524011" y="0"/>
                  </a:lnTo>
                </a:path>
              </a:pathLst>
            </a:custGeom>
            <a:ln w="3177">
              <a:solidFill>
                <a:srgbClr val="263C7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0979984" y="9748436"/>
              <a:ext cx="48895" cy="55244"/>
            </a:xfrm>
            <a:custGeom>
              <a:avLst/>
              <a:gdLst/>
              <a:ahLst/>
              <a:cxnLst/>
              <a:rect l="l" t="t" r="r" b="b"/>
              <a:pathLst>
                <a:path w="48895" h="55245">
                  <a:moveTo>
                    <a:pt x="27475" y="0"/>
                  </a:moveTo>
                  <a:lnTo>
                    <a:pt x="21298" y="0"/>
                  </a:lnTo>
                  <a:lnTo>
                    <a:pt x="0" y="54741"/>
                  </a:lnTo>
                  <a:lnTo>
                    <a:pt x="6949" y="54741"/>
                  </a:lnTo>
                  <a:lnTo>
                    <a:pt x="13439" y="37863"/>
                  </a:lnTo>
                  <a:lnTo>
                    <a:pt x="42156" y="37863"/>
                  </a:lnTo>
                  <a:lnTo>
                    <a:pt x="39790" y="31760"/>
                  </a:lnTo>
                  <a:lnTo>
                    <a:pt x="15739" y="31760"/>
                  </a:lnTo>
                  <a:lnTo>
                    <a:pt x="21915" y="15258"/>
                  </a:lnTo>
                  <a:lnTo>
                    <a:pt x="22306" y="14119"/>
                  </a:lnTo>
                  <a:lnTo>
                    <a:pt x="22584" y="13220"/>
                  </a:lnTo>
                  <a:lnTo>
                    <a:pt x="23451" y="10220"/>
                  </a:lnTo>
                  <a:lnTo>
                    <a:pt x="24277" y="7106"/>
                  </a:lnTo>
                  <a:lnTo>
                    <a:pt x="30230" y="7106"/>
                  </a:lnTo>
                  <a:lnTo>
                    <a:pt x="27475" y="0"/>
                  </a:lnTo>
                  <a:close/>
                </a:path>
                <a:path w="48895" h="55245">
                  <a:moveTo>
                    <a:pt x="42156" y="37863"/>
                  </a:moveTo>
                  <a:lnTo>
                    <a:pt x="35041" y="37863"/>
                  </a:lnTo>
                  <a:lnTo>
                    <a:pt x="41615" y="54741"/>
                  </a:lnTo>
                  <a:lnTo>
                    <a:pt x="48701" y="54741"/>
                  </a:lnTo>
                  <a:lnTo>
                    <a:pt x="42156" y="37863"/>
                  </a:lnTo>
                  <a:close/>
                </a:path>
                <a:path w="48895" h="55245">
                  <a:moveTo>
                    <a:pt x="30230" y="7106"/>
                  </a:moveTo>
                  <a:lnTo>
                    <a:pt x="24277" y="7106"/>
                  </a:lnTo>
                  <a:lnTo>
                    <a:pt x="24758" y="8590"/>
                  </a:lnTo>
                  <a:lnTo>
                    <a:pt x="25406" y="10868"/>
                  </a:lnTo>
                  <a:lnTo>
                    <a:pt x="26566" y="14401"/>
                  </a:lnTo>
                  <a:lnTo>
                    <a:pt x="32983" y="31760"/>
                  </a:lnTo>
                  <a:lnTo>
                    <a:pt x="39790" y="31760"/>
                  </a:lnTo>
                  <a:lnTo>
                    <a:pt x="30230" y="7106"/>
                  </a:lnTo>
                  <a:close/>
                </a:path>
              </a:pathLst>
            </a:custGeom>
            <a:solidFill>
              <a:srgbClr val="263D8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0652492" y="9745144"/>
              <a:ext cx="1187185" cy="189672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11859971" y="9876023"/>
              <a:ext cx="196215" cy="59690"/>
            </a:xfrm>
            <a:custGeom>
              <a:avLst/>
              <a:gdLst/>
              <a:ahLst/>
              <a:cxnLst/>
              <a:rect l="l" t="t" r="r" b="b"/>
              <a:pathLst>
                <a:path w="196215" h="59690">
                  <a:moveTo>
                    <a:pt x="6718" y="0"/>
                  </a:moveTo>
                  <a:lnTo>
                    <a:pt x="0" y="0"/>
                  </a:lnTo>
                  <a:lnTo>
                    <a:pt x="0" y="58026"/>
                  </a:lnTo>
                  <a:lnTo>
                    <a:pt x="6718" y="58026"/>
                  </a:lnTo>
                  <a:lnTo>
                    <a:pt x="6718" y="0"/>
                  </a:lnTo>
                  <a:close/>
                </a:path>
                <a:path w="196215" h="59690">
                  <a:moveTo>
                    <a:pt x="71081" y="3505"/>
                  </a:moveTo>
                  <a:lnTo>
                    <a:pt x="51384" y="3505"/>
                  </a:lnTo>
                  <a:lnTo>
                    <a:pt x="51384" y="7467"/>
                  </a:lnTo>
                  <a:lnTo>
                    <a:pt x="57797" y="9017"/>
                  </a:lnTo>
                  <a:lnTo>
                    <a:pt x="57797" y="52603"/>
                  </a:lnTo>
                  <a:lnTo>
                    <a:pt x="51384" y="54063"/>
                  </a:lnTo>
                  <a:lnTo>
                    <a:pt x="51384" y="58026"/>
                  </a:lnTo>
                  <a:lnTo>
                    <a:pt x="71081" y="58026"/>
                  </a:lnTo>
                  <a:lnTo>
                    <a:pt x="71081" y="54063"/>
                  </a:lnTo>
                  <a:lnTo>
                    <a:pt x="64668" y="52603"/>
                  </a:lnTo>
                  <a:lnTo>
                    <a:pt x="64668" y="9017"/>
                  </a:lnTo>
                  <a:lnTo>
                    <a:pt x="71081" y="7467"/>
                  </a:lnTo>
                  <a:lnTo>
                    <a:pt x="71081" y="3505"/>
                  </a:lnTo>
                  <a:close/>
                </a:path>
                <a:path w="196215" h="59690">
                  <a:moveTo>
                    <a:pt x="122834" y="26149"/>
                  </a:moveTo>
                  <a:lnTo>
                    <a:pt x="121577" y="22326"/>
                  </a:lnTo>
                  <a:lnTo>
                    <a:pt x="116598" y="17538"/>
                  </a:lnTo>
                  <a:lnTo>
                    <a:pt x="112903" y="16344"/>
                  </a:lnTo>
                  <a:lnTo>
                    <a:pt x="108013" y="16344"/>
                  </a:lnTo>
                  <a:lnTo>
                    <a:pt x="105422" y="16344"/>
                  </a:lnTo>
                  <a:lnTo>
                    <a:pt x="102958" y="16865"/>
                  </a:lnTo>
                  <a:lnTo>
                    <a:pt x="98259" y="18948"/>
                  </a:lnTo>
                  <a:lnTo>
                    <a:pt x="96443" y="20535"/>
                  </a:lnTo>
                  <a:lnTo>
                    <a:pt x="95123" y="22682"/>
                  </a:lnTo>
                  <a:lnTo>
                    <a:pt x="94729" y="22682"/>
                  </a:lnTo>
                  <a:lnTo>
                    <a:pt x="93738" y="17106"/>
                  </a:lnTo>
                  <a:lnTo>
                    <a:pt x="88328" y="17106"/>
                  </a:lnTo>
                  <a:lnTo>
                    <a:pt x="88328" y="58026"/>
                  </a:lnTo>
                  <a:lnTo>
                    <a:pt x="95034" y="58026"/>
                  </a:lnTo>
                  <a:lnTo>
                    <a:pt x="95034" y="32004"/>
                  </a:lnTo>
                  <a:lnTo>
                    <a:pt x="95910" y="28346"/>
                  </a:lnTo>
                  <a:lnTo>
                    <a:pt x="99364" y="23266"/>
                  </a:lnTo>
                  <a:lnTo>
                    <a:pt x="102501" y="21983"/>
                  </a:lnTo>
                  <a:lnTo>
                    <a:pt x="113131" y="21983"/>
                  </a:lnTo>
                  <a:lnTo>
                    <a:pt x="116192" y="25273"/>
                  </a:lnTo>
                  <a:lnTo>
                    <a:pt x="116192" y="58026"/>
                  </a:lnTo>
                  <a:lnTo>
                    <a:pt x="122834" y="58026"/>
                  </a:lnTo>
                  <a:lnTo>
                    <a:pt x="122834" y="26149"/>
                  </a:lnTo>
                  <a:close/>
                </a:path>
                <a:path w="196215" h="59690">
                  <a:moveTo>
                    <a:pt x="170764" y="18554"/>
                  </a:moveTo>
                  <a:lnTo>
                    <a:pt x="169532" y="17932"/>
                  </a:lnTo>
                  <a:lnTo>
                    <a:pt x="167944" y="17424"/>
                  </a:lnTo>
                  <a:lnTo>
                    <a:pt x="164045" y="16560"/>
                  </a:lnTo>
                  <a:lnTo>
                    <a:pt x="162026" y="16344"/>
                  </a:lnTo>
                  <a:lnTo>
                    <a:pt x="156324" y="16344"/>
                  </a:lnTo>
                  <a:lnTo>
                    <a:pt x="140830" y="32740"/>
                  </a:lnTo>
                  <a:lnTo>
                    <a:pt x="140830" y="42633"/>
                  </a:lnTo>
                  <a:lnTo>
                    <a:pt x="155879" y="58788"/>
                  </a:lnTo>
                  <a:lnTo>
                    <a:pt x="159537" y="58788"/>
                  </a:lnTo>
                  <a:lnTo>
                    <a:pt x="161886" y="58788"/>
                  </a:lnTo>
                  <a:lnTo>
                    <a:pt x="163880" y="58597"/>
                  </a:lnTo>
                  <a:lnTo>
                    <a:pt x="167182" y="57835"/>
                  </a:lnTo>
                  <a:lnTo>
                    <a:pt x="168706" y="57289"/>
                  </a:lnTo>
                  <a:lnTo>
                    <a:pt x="170065" y="56565"/>
                  </a:lnTo>
                  <a:lnTo>
                    <a:pt x="170065" y="50609"/>
                  </a:lnTo>
                  <a:lnTo>
                    <a:pt x="168643" y="51282"/>
                  </a:lnTo>
                  <a:lnTo>
                    <a:pt x="167068" y="51841"/>
                  </a:lnTo>
                  <a:lnTo>
                    <a:pt x="163601" y="52755"/>
                  </a:lnTo>
                  <a:lnTo>
                    <a:pt x="161645" y="52984"/>
                  </a:lnTo>
                  <a:lnTo>
                    <a:pt x="155587" y="52984"/>
                  </a:lnTo>
                  <a:lnTo>
                    <a:pt x="152666" y="51676"/>
                  </a:lnTo>
                  <a:lnTo>
                    <a:pt x="148755" y="46431"/>
                  </a:lnTo>
                  <a:lnTo>
                    <a:pt x="147777" y="42659"/>
                  </a:lnTo>
                  <a:lnTo>
                    <a:pt x="147777" y="27381"/>
                  </a:lnTo>
                  <a:lnTo>
                    <a:pt x="151815" y="22212"/>
                  </a:lnTo>
                  <a:lnTo>
                    <a:pt x="161264" y="22212"/>
                  </a:lnTo>
                  <a:lnTo>
                    <a:pt x="162788" y="22428"/>
                  </a:lnTo>
                  <a:lnTo>
                    <a:pt x="166052" y="23228"/>
                  </a:lnTo>
                  <a:lnTo>
                    <a:pt x="168706" y="24117"/>
                  </a:lnTo>
                  <a:lnTo>
                    <a:pt x="170764" y="18554"/>
                  </a:lnTo>
                  <a:close/>
                </a:path>
                <a:path w="196215" h="59690">
                  <a:moveTo>
                    <a:pt x="195859" y="52019"/>
                  </a:moveTo>
                  <a:lnTo>
                    <a:pt x="195389" y="50698"/>
                  </a:lnTo>
                  <a:lnTo>
                    <a:pt x="193459" y="49174"/>
                  </a:lnTo>
                  <a:lnTo>
                    <a:pt x="192328" y="48793"/>
                  </a:lnTo>
                  <a:lnTo>
                    <a:pt x="189776" y="48793"/>
                  </a:lnTo>
                  <a:lnTo>
                    <a:pt x="188696" y="49174"/>
                  </a:lnTo>
                  <a:lnTo>
                    <a:pt x="186867" y="50698"/>
                  </a:lnTo>
                  <a:lnTo>
                    <a:pt x="186410" y="52019"/>
                  </a:lnTo>
                  <a:lnTo>
                    <a:pt x="186410" y="53898"/>
                  </a:lnTo>
                  <a:lnTo>
                    <a:pt x="186410" y="55727"/>
                  </a:lnTo>
                  <a:lnTo>
                    <a:pt x="186867" y="57061"/>
                  </a:lnTo>
                  <a:lnTo>
                    <a:pt x="188696" y="58674"/>
                  </a:lnTo>
                  <a:lnTo>
                    <a:pt x="189776" y="59080"/>
                  </a:lnTo>
                  <a:lnTo>
                    <a:pt x="192328" y="59080"/>
                  </a:lnTo>
                  <a:lnTo>
                    <a:pt x="193459" y="58674"/>
                  </a:lnTo>
                  <a:lnTo>
                    <a:pt x="195389" y="57061"/>
                  </a:lnTo>
                  <a:lnTo>
                    <a:pt x="195859" y="55727"/>
                  </a:lnTo>
                  <a:lnTo>
                    <a:pt x="195859" y="52019"/>
                  </a:lnTo>
                  <a:close/>
                </a:path>
              </a:pathLst>
            </a:custGeom>
            <a:solidFill>
              <a:srgbClr val="263D8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2620266" y="9742953"/>
              <a:ext cx="625250" cy="164025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488425" y="9781913"/>
              <a:ext cx="1162202" cy="103267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7490130" y="7995191"/>
              <a:ext cx="3284220" cy="804545"/>
            </a:xfrm>
            <a:custGeom>
              <a:avLst/>
              <a:gdLst/>
              <a:ahLst/>
              <a:cxnLst/>
              <a:rect l="l" t="t" r="r" b="b"/>
              <a:pathLst>
                <a:path w="3284220" h="804545">
                  <a:moveTo>
                    <a:pt x="131076" y="692581"/>
                  </a:moveTo>
                  <a:lnTo>
                    <a:pt x="21386" y="692581"/>
                  </a:lnTo>
                  <a:lnTo>
                    <a:pt x="0" y="804506"/>
                  </a:lnTo>
                  <a:lnTo>
                    <a:pt x="109677" y="804506"/>
                  </a:lnTo>
                  <a:lnTo>
                    <a:pt x="131076" y="692581"/>
                  </a:lnTo>
                  <a:close/>
                </a:path>
                <a:path w="3284220" h="804545">
                  <a:moveTo>
                    <a:pt x="131076" y="343535"/>
                  </a:moveTo>
                  <a:lnTo>
                    <a:pt x="21386" y="343535"/>
                  </a:lnTo>
                  <a:lnTo>
                    <a:pt x="0" y="455460"/>
                  </a:lnTo>
                  <a:lnTo>
                    <a:pt x="109677" y="455460"/>
                  </a:lnTo>
                  <a:lnTo>
                    <a:pt x="131076" y="343535"/>
                  </a:lnTo>
                  <a:close/>
                </a:path>
                <a:path w="3284220" h="804545">
                  <a:moveTo>
                    <a:pt x="131076" y="0"/>
                  </a:moveTo>
                  <a:lnTo>
                    <a:pt x="21386" y="0"/>
                  </a:lnTo>
                  <a:lnTo>
                    <a:pt x="0" y="111925"/>
                  </a:lnTo>
                  <a:lnTo>
                    <a:pt x="109677" y="111925"/>
                  </a:lnTo>
                  <a:lnTo>
                    <a:pt x="131076" y="0"/>
                  </a:lnTo>
                  <a:close/>
                </a:path>
                <a:path w="3284220" h="804545">
                  <a:moveTo>
                    <a:pt x="3284220" y="692581"/>
                  </a:moveTo>
                  <a:lnTo>
                    <a:pt x="3174542" y="692581"/>
                  </a:lnTo>
                  <a:lnTo>
                    <a:pt x="3153143" y="804506"/>
                  </a:lnTo>
                  <a:lnTo>
                    <a:pt x="3262820" y="804506"/>
                  </a:lnTo>
                  <a:lnTo>
                    <a:pt x="3284220" y="692581"/>
                  </a:lnTo>
                  <a:close/>
                </a:path>
                <a:path w="3284220" h="804545">
                  <a:moveTo>
                    <a:pt x="3284220" y="343535"/>
                  </a:moveTo>
                  <a:lnTo>
                    <a:pt x="3174542" y="343535"/>
                  </a:lnTo>
                  <a:lnTo>
                    <a:pt x="3153143" y="455460"/>
                  </a:lnTo>
                  <a:lnTo>
                    <a:pt x="3262820" y="455460"/>
                  </a:lnTo>
                  <a:lnTo>
                    <a:pt x="3284220" y="343535"/>
                  </a:lnTo>
                  <a:close/>
                </a:path>
                <a:path w="3284220" h="804545">
                  <a:moveTo>
                    <a:pt x="3284220" y="0"/>
                  </a:moveTo>
                  <a:lnTo>
                    <a:pt x="3174542" y="0"/>
                  </a:lnTo>
                  <a:lnTo>
                    <a:pt x="3153143" y="111925"/>
                  </a:lnTo>
                  <a:lnTo>
                    <a:pt x="3262820" y="111925"/>
                  </a:lnTo>
                  <a:lnTo>
                    <a:pt x="3284220" y="0"/>
                  </a:lnTo>
                  <a:close/>
                </a:path>
              </a:pathLst>
            </a:custGeom>
            <a:solidFill>
              <a:srgbClr val="E32E4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7760861" y="7993096"/>
              <a:ext cx="2483772" cy="152066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7774385" y="8338054"/>
              <a:ext cx="2502914" cy="152066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7774368" y="8683017"/>
              <a:ext cx="1691930" cy="152058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0927463" y="7993107"/>
              <a:ext cx="2047312" cy="152069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0916834" y="8338064"/>
              <a:ext cx="1993283" cy="152069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0917722" y="8683022"/>
              <a:ext cx="1419627" cy="152069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2108058" y="1809114"/>
              <a:ext cx="200063" cy="194270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>
              <a:off x="12071270" y="1491893"/>
              <a:ext cx="359410" cy="262890"/>
            </a:xfrm>
            <a:custGeom>
              <a:avLst/>
              <a:gdLst/>
              <a:ahLst/>
              <a:cxnLst/>
              <a:rect l="l" t="t" r="r" b="b"/>
              <a:pathLst>
                <a:path w="359409" h="262889">
                  <a:moveTo>
                    <a:pt x="294443" y="262213"/>
                  </a:moveTo>
                  <a:lnTo>
                    <a:pt x="157890" y="262213"/>
                  </a:lnTo>
                  <a:lnTo>
                    <a:pt x="294443" y="262515"/>
                  </a:lnTo>
                  <a:lnTo>
                    <a:pt x="294443" y="262213"/>
                  </a:lnTo>
                  <a:close/>
                </a:path>
                <a:path w="359409" h="262889">
                  <a:moveTo>
                    <a:pt x="2947" y="2758"/>
                  </a:moveTo>
                  <a:lnTo>
                    <a:pt x="1473" y="4671"/>
                  </a:lnTo>
                  <a:lnTo>
                    <a:pt x="0" y="5705"/>
                  </a:lnTo>
                  <a:lnTo>
                    <a:pt x="1369" y="6844"/>
                  </a:lnTo>
                  <a:lnTo>
                    <a:pt x="2644" y="8861"/>
                  </a:lnTo>
                  <a:lnTo>
                    <a:pt x="19659" y="10425"/>
                  </a:lnTo>
                  <a:lnTo>
                    <a:pt x="27449" y="10992"/>
                  </a:lnTo>
                  <a:lnTo>
                    <a:pt x="35250" y="11422"/>
                  </a:lnTo>
                  <a:lnTo>
                    <a:pt x="50011" y="14296"/>
                  </a:lnTo>
                  <a:lnTo>
                    <a:pt x="76594" y="42973"/>
                  </a:lnTo>
                  <a:lnTo>
                    <a:pt x="81917" y="76259"/>
                  </a:lnTo>
                  <a:lnTo>
                    <a:pt x="81349" y="85456"/>
                  </a:lnTo>
                  <a:lnTo>
                    <a:pt x="55292" y="127105"/>
                  </a:lnTo>
                  <a:lnTo>
                    <a:pt x="27857" y="130571"/>
                  </a:lnTo>
                  <a:lnTo>
                    <a:pt x="20635" y="131141"/>
                  </a:lnTo>
                  <a:lnTo>
                    <a:pt x="4640" y="132903"/>
                  </a:lnTo>
                  <a:lnTo>
                    <a:pt x="3229" y="134544"/>
                  </a:lnTo>
                  <a:lnTo>
                    <a:pt x="1734" y="135495"/>
                  </a:lnTo>
                  <a:lnTo>
                    <a:pt x="3187" y="136279"/>
                  </a:lnTo>
                  <a:lnTo>
                    <a:pt x="4587" y="137638"/>
                  </a:lnTo>
                  <a:lnTo>
                    <a:pt x="6103" y="137784"/>
                  </a:lnTo>
                  <a:lnTo>
                    <a:pt x="42953" y="150827"/>
                  </a:lnTo>
                  <a:lnTo>
                    <a:pt x="73103" y="189060"/>
                  </a:lnTo>
                  <a:lnTo>
                    <a:pt x="91785" y="228401"/>
                  </a:lnTo>
                  <a:lnTo>
                    <a:pt x="97599" y="240657"/>
                  </a:lnTo>
                  <a:lnTo>
                    <a:pt x="103610" y="252817"/>
                  </a:lnTo>
                  <a:lnTo>
                    <a:pt x="105700" y="256945"/>
                  </a:lnTo>
                  <a:lnTo>
                    <a:pt x="107163" y="262327"/>
                  </a:lnTo>
                  <a:lnTo>
                    <a:pt x="294443" y="262213"/>
                  </a:lnTo>
                  <a:lnTo>
                    <a:pt x="294443" y="256360"/>
                  </a:lnTo>
                  <a:lnTo>
                    <a:pt x="287465" y="254459"/>
                  </a:lnTo>
                  <a:lnTo>
                    <a:pt x="181440" y="254459"/>
                  </a:lnTo>
                  <a:lnTo>
                    <a:pt x="168792" y="254249"/>
                  </a:lnTo>
                  <a:lnTo>
                    <a:pt x="137774" y="230933"/>
                  </a:lnTo>
                  <a:lnTo>
                    <a:pt x="111552" y="179567"/>
                  </a:lnTo>
                  <a:lnTo>
                    <a:pt x="104359" y="165576"/>
                  </a:lnTo>
                  <a:lnTo>
                    <a:pt x="96097" y="152530"/>
                  </a:lnTo>
                  <a:lnTo>
                    <a:pt x="85462" y="141561"/>
                  </a:lnTo>
                  <a:lnTo>
                    <a:pt x="71149" y="133802"/>
                  </a:lnTo>
                  <a:lnTo>
                    <a:pt x="84749" y="128208"/>
                  </a:lnTo>
                  <a:lnTo>
                    <a:pt x="117463" y="105141"/>
                  </a:lnTo>
                  <a:lnTo>
                    <a:pt x="125128" y="71325"/>
                  </a:lnTo>
                  <a:lnTo>
                    <a:pt x="124794" y="62715"/>
                  </a:lnTo>
                  <a:lnTo>
                    <a:pt x="102032" y="21549"/>
                  </a:lnTo>
                  <a:lnTo>
                    <a:pt x="58600" y="5463"/>
                  </a:lnTo>
                  <a:lnTo>
                    <a:pt x="23728" y="3046"/>
                  </a:lnTo>
                  <a:lnTo>
                    <a:pt x="2947" y="2758"/>
                  </a:lnTo>
                  <a:close/>
                </a:path>
                <a:path w="359409" h="262889">
                  <a:moveTo>
                    <a:pt x="356909" y="6113"/>
                  </a:moveTo>
                  <a:lnTo>
                    <a:pt x="163316" y="6113"/>
                  </a:lnTo>
                  <a:lnTo>
                    <a:pt x="164246" y="6270"/>
                  </a:lnTo>
                  <a:lnTo>
                    <a:pt x="173660" y="8497"/>
                  </a:lnTo>
                  <a:lnTo>
                    <a:pt x="201528" y="38029"/>
                  </a:lnTo>
                  <a:lnTo>
                    <a:pt x="203128" y="210783"/>
                  </a:lnTo>
                  <a:lnTo>
                    <a:pt x="203005" y="218272"/>
                  </a:lnTo>
                  <a:lnTo>
                    <a:pt x="181440" y="254459"/>
                  </a:lnTo>
                  <a:lnTo>
                    <a:pt x="287465" y="254459"/>
                  </a:lnTo>
                  <a:lnTo>
                    <a:pt x="249170" y="233829"/>
                  </a:lnTo>
                  <a:lnTo>
                    <a:pt x="241823" y="126560"/>
                  </a:lnTo>
                  <a:lnTo>
                    <a:pt x="319515" y="126516"/>
                  </a:lnTo>
                  <a:lnTo>
                    <a:pt x="319515" y="117896"/>
                  </a:lnTo>
                  <a:lnTo>
                    <a:pt x="280429" y="117896"/>
                  </a:lnTo>
                  <a:lnTo>
                    <a:pt x="274800" y="117791"/>
                  </a:lnTo>
                  <a:lnTo>
                    <a:pt x="245155" y="117781"/>
                  </a:lnTo>
                  <a:lnTo>
                    <a:pt x="243610" y="117572"/>
                  </a:lnTo>
                  <a:lnTo>
                    <a:pt x="242304" y="117488"/>
                  </a:lnTo>
                  <a:lnTo>
                    <a:pt x="242304" y="11056"/>
                  </a:lnTo>
                  <a:lnTo>
                    <a:pt x="357223" y="10946"/>
                  </a:lnTo>
                  <a:lnTo>
                    <a:pt x="356909" y="6113"/>
                  </a:lnTo>
                  <a:close/>
                </a:path>
                <a:path w="359409" h="262889">
                  <a:moveTo>
                    <a:pt x="319515" y="126516"/>
                  </a:moveTo>
                  <a:lnTo>
                    <a:pt x="263595" y="126516"/>
                  </a:lnTo>
                  <a:lnTo>
                    <a:pt x="274200" y="126546"/>
                  </a:lnTo>
                  <a:lnTo>
                    <a:pt x="287347" y="126737"/>
                  </a:lnTo>
                  <a:lnTo>
                    <a:pt x="311520" y="158801"/>
                  </a:lnTo>
                  <a:lnTo>
                    <a:pt x="314331" y="170537"/>
                  </a:lnTo>
                  <a:lnTo>
                    <a:pt x="316087" y="177372"/>
                  </a:lnTo>
                  <a:lnTo>
                    <a:pt x="317070" y="178187"/>
                  </a:lnTo>
                  <a:lnTo>
                    <a:pt x="317738" y="179075"/>
                  </a:lnTo>
                  <a:lnTo>
                    <a:pt x="318324" y="178114"/>
                  </a:lnTo>
                  <a:lnTo>
                    <a:pt x="319045" y="177184"/>
                  </a:lnTo>
                  <a:lnTo>
                    <a:pt x="319714" y="175491"/>
                  </a:lnTo>
                  <a:lnTo>
                    <a:pt x="319583" y="174933"/>
                  </a:lnTo>
                  <a:lnTo>
                    <a:pt x="319515" y="126516"/>
                  </a:lnTo>
                  <a:close/>
                </a:path>
                <a:path w="359409" h="262889">
                  <a:moveTo>
                    <a:pt x="317111" y="71379"/>
                  </a:moveTo>
                  <a:lnTo>
                    <a:pt x="316202" y="72257"/>
                  </a:lnTo>
                  <a:lnTo>
                    <a:pt x="315397" y="73939"/>
                  </a:lnTo>
                  <a:lnTo>
                    <a:pt x="315249" y="75402"/>
                  </a:lnTo>
                  <a:lnTo>
                    <a:pt x="315105" y="76259"/>
                  </a:lnTo>
                  <a:lnTo>
                    <a:pt x="293767" y="114747"/>
                  </a:lnTo>
                  <a:lnTo>
                    <a:pt x="280429" y="117896"/>
                  </a:lnTo>
                  <a:lnTo>
                    <a:pt x="319515" y="117896"/>
                  </a:lnTo>
                  <a:lnTo>
                    <a:pt x="319606" y="73939"/>
                  </a:lnTo>
                  <a:lnTo>
                    <a:pt x="319181" y="72434"/>
                  </a:lnTo>
                  <a:lnTo>
                    <a:pt x="318334" y="71441"/>
                  </a:lnTo>
                  <a:lnTo>
                    <a:pt x="317111" y="71379"/>
                  </a:lnTo>
                  <a:close/>
                </a:path>
                <a:path w="359409" h="262889">
                  <a:moveTo>
                    <a:pt x="263642" y="117731"/>
                  </a:moveTo>
                  <a:lnTo>
                    <a:pt x="245230" y="117791"/>
                  </a:lnTo>
                  <a:lnTo>
                    <a:pt x="274800" y="117791"/>
                  </a:lnTo>
                  <a:lnTo>
                    <a:pt x="272038" y="117740"/>
                  </a:lnTo>
                  <a:lnTo>
                    <a:pt x="263642" y="117731"/>
                  </a:lnTo>
                  <a:close/>
                </a:path>
                <a:path w="359409" h="262889">
                  <a:moveTo>
                    <a:pt x="357223" y="10946"/>
                  </a:moveTo>
                  <a:lnTo>
                    <a:pt x="277421" y="10946"/>
                  </a:lnTo>
                  <a:lnTo>
                    <a:pt x="294812" y="11012"/>
                  </a:lnTo>
                  <a:lnTo>
                    <a:pt x="317853" y="11495"/>
                  </a:lnTo>
                  <a:lnTo>
                    <a:pt x="351223" y="42346"/>
                  </a:lnTo>
                  <a:lnTo>
                    <a:pt x="356490" y="52212"/>
                  </a:lnTo>
                  <a:lnTo>
                    <a:pt x="359103" y="57145"/>
                  </a:lnTo>
                  <a:lnTo>
                    <a:pt x="359168" y="47185"/>
                  </a:lnTo>
                  <a:lnTo>
                    <a:pt x="359240" y="44883"/>
                  </a:lnTo>
                  <a:lnTo>
                    <a:pt x="359177" y="38029"/>
                  </a:lnTo>
                  <a:lnTo>
                    <a:pt x="358737" y="27151"/>
                  </a:lnTo>
                  <a:lnTo>
                    <a:pt x="357797" y="19804"/>
                  </a:lnTo>
                  <a:lnTo>
                    <a:pt x="357223" y="10946"/>
                  </a:lnTo>
                  <a:close/>
                </a:path>
                <a:path w="359409" h="262889">
                  <a:moveTo>
                    <a:pt x="356513" y="0"/>
                  </a:moveTo>
                  <a:lnTo>
                    <a:pt x="166033" y="1494"/>
                  </a:lnTo>
                  <a:lnTo>
                    <a:pt x="160222" y="1859"/>
                  </a:lnTo>
                  <a:lnTo>
                    <a:pt x="159021" y="2821"/>
                  </a:lnTo>
                  <a:lnTo>
                    <a:pt x="157798" y="3375"/>
                  </a:lnTo>
                  <a:lnTo>
                    <a:pt x="158989" y="4274"/>
                  </a:lnTo>
                  <a:lnTo>
                    <a:pt x="160128" y="5329"/>
                  </a:lnTo>
                  <a:lnTo>
                    <a:pt x="162208" y="6395"/>
                  </a:lnTo>
                  <a:lnTo>
                    <a:pt x="163316" y="6113"/>
                  </a:lnTo>
                  <a:lnTo>
                    <a:pt x="356909" y="6113"/>
                  </a:lnTo>
                  <a:lnTo>
                    <a:pt x="35651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" name="object 35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2005878" y="1237029"/>
              <a:ext cx="175366" cy="170740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1906970" y="1546944"/>
              <a:ext cx="147880" cy="144180"/>
            </a:xfrm>
            <a:prstGeom prst="rect">
              <a:avLst/>
            </a:prstGeom>
          </p:spPr>
        </p:pic>
        <p:sp>
          <p:nvSpPr>
            <p:cNvPr id="37" name="object 37"/>
            <p:cNvSpPr/>
            <p:nvPr/>
          </p:nvSpPr>
          <p:spPr>
            <a:xfrm>
              <a:off x="11768023" y="1487813"/>
              <a:ext cx="304800" cy="274320"/>
            </a:xfrm>
            <a:custGeom>
              <a:avLst/>
              <a:gdLst/>
              <a:ahLst/>
              <a:cxnLst/>
              <a:rect l="l" t="t" r="r" b="b"/>
              <a:pathLst>
                <a:path w="304800" h="274319">
                  <a:moveTo>
                    <a:pt x="102120" y="6350"/>
                  </a:moveTo>
                  <a:lnTo>
                    <a:pt x="0" y="6350"/>
                  </a:lnTo>
                  <a:lnTo>
                    <a:pt x="0" y="14147"/>
                  </a:lnTo>
                  <a:lnTo>
                    <a:pt x="7480" y="14846"/>
                  </a:lnTo>
                  <a:lnTo>
                    <a:pt x="14820" y="16357"/>
                  </a:lnTo>
                  <a:lnTo>
                    <a:pt x="31686" y="219214"/>
                  </a:lnTo>
                  <a:lnTo>
                    <a:pt x="31521" y="230682"/>
                  </a:lnTo>
                  <a:lnTo>
                    <a:pt x="76" y="259600"/>
                  </a:lnTo>
                  <a:lnTo>
                    <a:pt x="76" y="266255"/>
                  </a:lnTo>
                  <a:lnTo>
                    <a:pt x="102095" y="266255"/>
                  </a:lnTo>
                  <a:lnTo>
                    <a:pt x="102095" y="259575"/>
                  </a:lnTo>
                  <a:lnTo>
                    <a:pt x="82296" y="255917"/>
                  </a:lnTo>
                  <a:lnTo>
                    <a:pt x="76161" y="251320"/>
                  </a:lnTo>
                  <a:lnTo>
                    <a:pt x="72097" y="235953"/>
                  </a:lnTo>
                  <a:lnTo>
                    <a:pt x="70612" y="228358"/>
                  </a:lnTo>
                  <a:lnTo>
                    <a:pt x="70421" y="178943"/>
                  </a:lnTo>
                  <a:lnTo>
                    <a:pt x="70459" y="47713"/>
                  </a:lnTo>
                  <a:lnTo>
                    <a:pt x="102120" y="13792"/>
                  </a:lnTo>
                  <a:lnTo>
                    <a:pt x="102120" y="6350"/>
                  </a:lnTo>
                  <a:close/>
                </a:path>
                <a:path w="304800" h="274319">
                  <a:moveTo>
                    <a:pt x="304558" y="184505"/>
                  </a:moveTo>
                  <a:lnTo>
                    <a:pt x="304304" y="170726"/>
                  </a:lnTo>
                  <a:lnTo>
                    <a:pt x="304025" y="164846"/>
                  </a:lnTo>
                  <a:lnTo>
                    <a:pt x="302996" y="159016"/>
                  </a:lnTo>
                  <a:lnTo>
                    <a:pt x="302310" y="153162"/>
                  </a:lnTo>
                  <a:lnTo>
                    <a:pt x="300672" y="153111"/>
                  </a:lnTo>
                  <a:lnTo>
                    <a:pt x="300139" y="159486"/>
                  </a:lnTo>
                  <a:lnTo>
                    <a:pt x="298678" y="165950"/>
                  </a:lnTo>
                  <a:lnTo>
                    <a:pt x="299237" y="172237"/>
                  </a:lnTo>
                  <a:lnTo>
                    <a:pt x="299580" y="183121"/>
                  </a:lnTo>
                  <a:lnTo>
                    <a:pt x="298577" y="193738"/>
                  </a:lnTo>
                  <a:lnTo>
                    <a:pt x="279323" y="234454"/>
                  </a:lnTo>
                  <a:lnTo>
                    <a:pt x="244411" y="253860"/>
                  </a:lnTo>
                  <a:lnTo>
                    <a:pt x="229006" y="256400"/>
                  </a:lnTo>
                  <a:lnTo>
                    <a:pt x="213360" y="256171"/>
                  </a:lnTo>
                  <a:lnTo>
                    <a:pt x="172783" y="242354"/>
                  </a:lnTo>
                  <a:lnTo>
                    <a:pt x="143294" y="211023"/>
                  </a:lnTo>
                  <a:lnTo>
                    <a:pt x="126492" y="166077"/>
                  </a:lnTo>
                  <a:lnTo>
                    <a:pt x="122694" y="119265"/>
                  </a:lnTo>
                  <a:lnTo>
                    <a:pt x="125374" y="96126"/>
                  </a:lnTo>
                  <a:lnTo>
                    <a:pt x="143116" y="49923"/>
                  </a:lnTo>
                  <a:lnTo>
                    <a:pt x="179031" y="18770"/>
                  </a:lnTo>
                  <a:lnTo>
                    <a:pt x="226072" y="11087"/>
                  </a:lnTo>
                  <a:lnTo>
                    <a:pt x="245275" y="16433"/>
                  </a:lnTo>
                  <a:lnTo>
                    <a:pt x="275615" y="43484"/>
                  </a:lnTo>
                  <a:lnTo>
                    <a:pt x="294170" y="85966"/>
                  </a:lnTo>
                  <a:lnTo>
                    <a:pt x="295440" y="87566"/>
                  </a:lnTo>
                  <a:lnTo>
                    <a:pt x="296379" y="89268"/>
                  </a:lnTo>
                  <a:lnTo>
                    <a:pt x="298094" y="88620"/>
                  </a:lnTo>
                  <a:lnTo>
                    <a:pt x="298094" y="3873"/>
                  </a:lnTo>
                  <a:lnTo>
                    <a:pt x="292354" y="1968"/>
                  </a:lnTo>
                  <a:lnTo>
                    <a:pt x="289407" y="3365"/>
                  </a:lnTo>
                  <a:lnTo>
                    <a:pt x="285915" y="16738"/>
                  </a:lnTo>
                  <a:lnTo>
                    <a:pt x="281851" y="18313"/>
                  </a:lnTo>
                  <a:lnTo>
                    <a:pt x="270014" y="13525"/>
                  </a:lnTo>
                  <a:lnTo>
                    <a:pt x="265582" y="11391"/>
                  </a:lnTo>
                  <a:lnTo>
                    <a:pt x="250444" y="5854"/>
                  </a:lnTo>
                  <a:lnTo>
                    <a:pt x="239750" y="2794"/>
                  </a:lnTo>
                  <a:lnTo>
                    <a:pt x="228803" y="749"/>
                  </a:lnTo>
                  <a:lnTo>
                    <a:pt x="217551" y="0"/>
                  </a:lnTo>
                  <a:lnTo>
                    <a:pt x="200329" y="1016"/>
                  </a:lnTo>
                  <a:lnTo>
                    <a:pt x="151803" y="16459"/>
                  </a:lnTo>
                  <a:lnTo>
                    <a:pt x="115354" y="46355"/>
                  </a:lnTo>
                  <a:lnTo>
                    <a:pt x="89077" y="95796"/>
                  </a:lnTo>
                  <a:lnTo>
                    <a:pt x="82638" y="135750"/>
                  </a:lnTo>
                  <a:lnTo>
                    <a:pt x="83032" y="157518"/>
                  </a:lnTo>
                  <a:lnTo>
                    <a:pt x="92506" y="198843"/>
                  </a:lnTo>
                  <a:lnTo>
                    <a:pt x="119989" y="239331"/>
                  </a:lnTo>
                  <a:lnTo>
                    <a:pt x="164350" y="266306"/>
                  </a:lnTo>
                  <a:lnTo>
                    <a:pt x="206819" y="273710"/>
                  </a:lnTo>
                  <a:lnTo>
                    <a:pt x="222707" y="273202"/>
                  </a:lnTo>
                  <a:lnTo>
                    <a:pt x="268744" y="260045"/>
                  </a:lnTo>
                  <a:lnTo>
                    <a:pt x="297116" y="224815"/>
                  </a:lnTo>
                  <a:lnTo>
                    <a:pt x="303695" y="198170"/>
                  </a:lnTo>
                  <a:lnTo>
                    <a:pt x="304558" y="18450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11580958" y="1602059"/>
              <a:ext cx="120014" cy="116839"/>
            </a:xfrm>
            <a:custGeom>
              <a:avLst/>
              <a:gdLst/>
              <a:ahLst/>
              <a:cxnLst/>
              <a:rect l="l" t="t" r="r" b="b"/>
              <a:pathLst>
                <a:path w="120015" h="116839">
                  <a:moveTo>
                    <a:pt x="60249" y="0"/>
                  </a:moveTo>
                  <a:lnTo>
                    <a:pt x="36881" y="4354"/>
                  </a:lnTo>
                  <a:lnTo>
                    <a:pt x="18073" y="16555"/>
                  </a:lnTo>
                  <a:lnTo>
                    <a:pt x="5291" y="34817"/>
                  </a:lnTo>
                  <a:lnTo>
                    <a:pt x="0" y="57354"/>
                  </a:lnTo>
                  <a:lnTo>
                    <a:pt x="4140" y="80706"/>
                  </a:lnTo>
                  <a:lnTo>
                    <a:pt x="17046" y="99928"/>
                  </a:lnTo>
                  <a:lnTo>
                    <a:pt x="36178" y="112728"/>
                  </a:lnTo>
                  <a:lnTo>
                    <a:pt x="58995" y="116809"/>
                  </a:lnTo>
                  <a:lnTo>
                    <a:pt x="82692" y="112649"/>
                  </a:lnTo>
                  <a:lnTo>
                    <a:pt x="102023" y="99921"/>
                  </a:lnTo>
                  <a:lnTo>
                    <a:pt x="114990" y="81055"/>
                  </a:lnTo>
                  <a:lnTo>
                    <a:pt x="119600" y="58483"/>
                  </a:lnTo>
                  <a:lnTo>
                    <a:pt x="114900" y="34714"/>
                  </a:lnTo>
                  <a:lnTo>
                    <a:pt x="102379" y="16289"/>
                  </a:lnTo>
                  <a:lnTo>
                    <a:pt x="83631" y="4339"/>
                  </a:lnTo>
                  <a:lnTo>
                    <a:pt x="60249" y="0"/>
                  </a:lnTo>
                  <a:close/>
                </a:path>
              </a:pathLst>
            </a:custGeom>
            <a:solidFill>
              <a:srgbClr val="BAC2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9" name="object 39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2054129" y="1719251"/>
              <a:ext cx="108490" cy="116444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2522419" y="1338123"/>
              <a:ext cx="718915" cy="567862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2001861" y="1403084"/>
              <a:ext cx="75225" cy="89574"/>
            </a:xfrm>
            <a:prstGeom prst="rect">
              <a:avLst/>
            </a:prstGeom>
          </p:spPr>
        </p:pic>
        <p:sp>
          <p:nvSpPr>
            <p:cNvPr id="42" name="object 42"/>
            <p:cNvSpPr/>
            <p:nvPr/>
          </p:nvSpPr>
          <p:spPr>
            <a:xfrm>
              <a:off x="11711233" y="1628250"/>
              <a:ext cx="71120" cy="40005"/>
            </a:xfrm>
            <a:custGeom>
              <a:avLst/>
              <a:gdLst/>
              <a:ahLst/>
              <a:cxnLst/>
              <a:rect l="l" t="t" r="r" b="b"/>
              <a:pathLst>
                <a:path w="71120" h="40005">
                  <a:moveTo>
                    <a:pt x="67084" y="0"/>
                  </a:moveTo>
                  <a:lnTo>
                    <a:pt x="1954" y="6657"/>
                  </a:lnTo>
                  <a:lnTo>
                    <a:pt x="0" y="8925"/>
                  </a:lnTo>
                  <a:lnTo>
                    <a:pt x="898" y="17106"/>
                  </a:lnTo>
                  <a:lnTo>
                    <a:pt x="3877" y="39985"/>
                  </a:lnTo>
                  <a:lnTo>
                    <a:pt x="70731" y="33411"/>
                  </a:lnTo>
                  <a:lnTo>
                    <a:pt x="67084" y="0"/>
                  </a:lnTo>
                  <a:close/>
                </a:path>
              </a:pathLst>
            </a:custGeom>
            <a:solidFill>
              <a:srgbClr val="BBC2D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3" name="object 43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12646665" y="8651202"/>
              <a:ext cx="514150" cy="524694"/>
            </a:xfrm>
            <a:prstGeom prst="rect">
              <a:avLst/>
            </a:prstGeom>
          </p:spPr>
        </p:pic>
        <p:sp>
          <p:nvSpPr>
            <p:cNvPr id="44" name="object 44"/>
            <p:cNvSpPr/>
            <p:nvPr/>
          </p:nvSpPr>
          <p:spPr>
            <a:xfrm>
              <a:off x="9636722" y="9656339"/>
              <a:ext cx="268605" cy="97155"/>
            </a:xfrm>
            <a:custGeom>
              <a:avLst/>
              <a:gdLst/>
              <a:ahLst/>
              <a:cxnLst/>
              <a:rect l="l" t="t" r="r" b="b"/>
              <a:pathLst>
                <a:path w="268604" h="97154">
                  <a:moveTo>
                    <a:pt x="23837" y="86220"/>
                  </a:moveTo>
                  <a:lnTo>
                    <a:pt x="13055" y="86220"/>
                  </a:lnTo>
                  <a:lnTo>
                    <a:pt x="2286" y="86220"/>
                  </a:lnTo>
                  <a:lnTo>
                    <a:pt x="0" y="97002"/>
                  </a:lnTo>
                  <a:lnTo>
                    <a:pt x="10782" y="97002"/>
                  </a:lnTo>
                  <a:lnTo>
                    <a:pt x="21564" y="97002"/>
                  </a:lnTo>
                  <a:lnTo>
                    <a:pt x="23837" y="86220"/>
                  </a:lnTo>
                  <a:close/>
                </a:path>
                <a:path w="268604" h="97154">
                  <a:moveTo>
                    <a:pt x="102273" y="21551"/>
                  </a:moveTo>
                  <a:lnTo>
                    <a:pt x="91503" y="21551"/>
                  </a:lnTo>
                  <a:lnTo>
                    <a:pt x="89217" y="32334"/>
                  </a:lnTo>
                  <a:lnTo>
                    <a:pt x="100012" y="32334"/>
                  </a:lnTo>
                  <a:lnTo>
                    <a:pt x="102273" y="21551"/>
                  </a:lnTo>
                  <a:close/>
                </a:path>
                <a:path w="268604" h="97154">
                  <a:moveTo>
                    <a:pt x="110058" y="86220"/>
                  </a:moveTo>
                  <a:lnTo>
                    <a:pt x="99326" y="86220"/>
                  </a:lnTo>
                  <a:lnTo>
                    <a:pt x="101600" y="75450"/>
                  </a:lnTo>
                  <a:lnTo>
                    <a:pt x="99288" y="75450"/>
                  </a:lnTo>
                  <a:lnTo>
                    <a:pt x="99288" y="86220"/>
                  </a:lnTo>
                  <a:lnTo>
                    <a:pt x="98145" y="91617"/>
                  </a:lnTo>
                  <a:lnTo>
                    <a:pt x="99275" y="86220"/>
                  </a:lnTo>
                  <a:lnTo>
                    <a:pt x="99288" y="75450"/>
                  </a:lnTo>
                  <a:lnTo>
                    <a:pt x="90817" y="75450"/>
                  </a:lnTo>
                  <a:lnTo>
                    <a:pt x="80048" y="75450"/>
                  </a:lnTo>
                  <a:lnTo>
                    <a:pt x="77762" y="86220"/>
                  </a:lnTo>
                  <a:lnTo>
                    <a:pt x="75450" y="97002"/>
                  </a:lnTo>
                  <a:lnTo>
                    <a:pt x="86233" y="97002"/>
                  </a:lnTo>
                  <a:lnTo>
                    <a:pt x="97002" y="97002"/>
                  </a:lnTo>
                  <a:lnTo>
                    <a:pt x="107784" y="97002"/>
                  </a:lnTo>
                  <a:lnTo>
                    <a:pt x="110058" y="86220"/>
                  </a:lnTo>
                  <a:close/>
                </a:path>
                <a:path w="268604" h="97154">
                  <a:moveTo>
                    <a:pt x="119240" y="43116"/>
                  </a:moveTo>
                  <a:lnTo>
                    <a:pt x="108470" y="43116"/>
                  </a:lnTo>
                  <a:lnTo>
                    <a:pt x="106184" y="53886"/>
                  </a:lnTo>
                  <a:lnTo>
                    <a:pt x="108458" y="43116"/>
                  </a:lnTo>
                  <a:lnTo>
                    <a:pt x="97688" y="43116"/>
                  </a:lnTo>
                  <a:lnTo>
                    <a:pt x="86906" y="43116"/>
                  </a:lnTo>
                  <a:lnTo>
                    <a:pt x="84632" y="53886"/>
                  </a:lnTo>
                  <a:lnTo>
                    <a:pt x="82359" y="64668"/>
                  </a:lnTo>
                  <a:lnTo>
                    <a:pt x="93129" y="64668"/>
                  </a:lnTo>
                  <a:lnTo>
                    <a:pt x="103911" y="64668"/>
                  </a:lnTo>
                  <a:lnTo>
                    <a:pt x="114693" y="64668"/>
                  </a:lnTo>
                  <a:lnTo>
                    <a:pt x="116967" y="53886"/>
                  </a:lnTo>
                  <a:lnTo>
                    <a:pt x="119240" y="43116"/>
                  </a:lnTo>
                  <a:close/>
                </a:path>
                <a:path w="268604" h="97154">
                  <a:moveTo>
                    <a:pt x="126111" y="10782"/>
                  </a:moveTo>
                  <a:lnTo>
                    <a:pt x="115379" y="10782"/>
                  </a:lnTo>
                  <a:lnTo>
                    <a:pt x="117640" y="0"/>
                  </a:lnTo>
                  <a:lnTo>
                    <a:pt x="106870" y="0"/>
                  </a:lnTo>
                  <a:lnTo>
                    <a:pt x="96088" y="0"/>
                  </a:lnTo>
                  <a:lnTo>
                    <a:pt x="85305" y="0"/>
                  </a:lnTo>
                  <a:lnTo>
                    <a:pt x="83032" y="10782"/>
                  </a:lnTo>
                  <a:lnTo>
                    <a:pt x="80721" y="21551"/>
                  </a:lnTo>
                  <a:lnTo>
                    <a:pt x="78447" y="32334"/>
                  </a:lnTo>
                  <a:lnTo>
                    <a:pt x="89217" y="32334"/>
                  </a:lnTo>
                  <a:lnTo>
                    <a:pt x="91490" y="21551"/>
                  </a:lnTo>
                  <a:lnTo>
                    <a:pt x="93776" y="10782"/>
                  </a:lnTo>
                  <a:lnTo>
                    <a:pt x="104584" y="10782"/>
                  </a:lnTo>
                  <a:lnTo>
                    <a:pt x="115328" y="10782"/>
                  </a:lnTo>
                  <a:lnTo>
                    <a:pt x="113055" y="21551"/>
                  </a:lnTo>
                  <a:lnTo>
                    <a:pt x="123825" y="21551"/>
                  </a:lnTo>
                  <a:lnTo>
                    <a:pt x="126111" y="10782"/>
                  </a:lnTo>
                  <a:close/>
                </a:path>
                <a:path w="268604" h="97154">
                  <a:moveTo>
                    <a:pt x="140792" y="43116"/>
                  </a:moveTo>
                  <a:lnTo>
                    <a:pt x="130022" y="43116"/>
                  </a:lnTo>
                  <a:lnTo>
                    <a:pt x="127736" y="53886"/>
                  </a:lnTo>
                  <a:lnTo>
                    <a:pt x="138531" y="53886"/>
                  </a:lnTo>
                  <a:lnTo>
                    <a:pt x="140792" y="43116"/>
                  </a:lnTo>
                  <a:close/>
                </a:path>
                <a:path w="268604" h="97154">
                  <a:moveTo>
                    <a:pt x="145389" y="21551"/>
                  </a:moveTo>
                  <a:lnTo>
                    <a:pt x="134607" y="21551"/>
                  </a:lnTo>
                  <a:lnTo>
                    <a:pt x="123837" y="21551"/>
                  </a:lnTo>
                  <a:lnTo>
                    <a:pt x="121551" y="32334"/>
                  </a:lnTo>
                  <a:lnTo>
                    <a:pt x="132334" y="32334"/>
                  </a:lnTo>
                  <a:lnTo>
                    <a:pt x="143103" y="32334"/>
                  </a:lnTo>
                  <a:lnTo>
                    <a:pt x="145389" y="21551"/>
                  </a:lnTo>
                  <a:close/>
                </a:path>
                <a:path w="268604" h="97154">
                  <a:moveTo>
                    <a:pt x="174726" y="86220"/>
                  </a:moveTo>
                  <a:lnTo>
                    <a:pt x="163982" y="86220"/>
                  </a:lnTo>
                  <a:lnTo>
                    <a:pt x="166268" y="75450"/>
                  </a:lnTo>
                  <a:lnTo>
                    <a:pt x="163957" y="75450"/>
                  </a:lnTo>
                  <a:lnTo>
                    <a:pt x="163957" y="86220"/>
                  </a:lnTo>
                  <a:lnTo>
                    <a:pt x="162814" y="91617"/>
                  </a:lnTo>
                  <a:lnTo>
                    <a:pt x="163944" y="86220"/>
                  </a:lnTo>
                  <a:lnTo>
                    <a:pt x="163957" y="75450"/>
                  </a:lnTo>
                  <a:lnTo>
                    <a:pt x="155486" y="75450"/>
                  </a:lnTo>
                  <a:lnTo>
                    <a:pt x="153212" y="86220"/>
                  </a:lnTo>
                  <a:lnTo>
                    <a:pt x="142392" y="86220"/>
                  </a:lnTo>
                  <a:lnTo>
                    <a:pt x="131660" y="86220"/>
                  </a:lnTo>
                  <a:lnTo>
                    <a:pt x="133934" y="75450"/>
                  </a:lnTo>
                  <a:lnTo>
                    <a:pt x="123151" y="75450"/>
                  </a:lnTo>
                  <a:lnTo>
                    <a:pt x="112369" y="75450"/>
                  </a:lnTo>
                  <a:lnTo>
                    <a:pt x="110096" y="86220"/>
                  </a:lnTo>
                  <a:lnTo>
                    <a:pt x="120878" y="86220"/>
                  </a:lnTo>
                  <a:lnTo>
                    <a:pt x="131622" y="86220"/>
                  </a:lnTo>
                  <a:lnTo>
                    <a:pt x="129336" y="97002"/>
                  </a:lnTo>
                  <a:lnTo>
                    <a:pt x="172453" y="97002"/>
                  </a:lnTo>
                  <a:lnTo>
                    <a:pt x="174726" y="86220"/>
                  </a:lnTo>
                  <a:close/>
                </a:path>
                <a:path w="268604" h="97154">
                  <a:moveTo>
                    <a:pt x="179997" y="10782"/>
                  </a:moveTo>
                  <a:lnTo>
                    <a:pt x="169214" y="10782"/>
                  </a:lnTo>
                  <a:lnTo>
                    <a:pt x="158483" y="10782"/>
                  </a:lnTo>
                  <a:lnTo>
                    <a:pt x="160756" y="0"/>
                  </a:lnTo>
                  <a:lnTo>
                    <a:pt x="158445" y="0"/>
                  </a:lnTo>
                  <a:lnTo>
                    <a:pt x="158445" y="10782"/>
                  </a:lnTo>
                  <a:lnTo>
                    <a:pt x="157302" y="16167"/>
                  </a:lnTo>
                  <a:lnTo>
                    <a:pt x="158432" y="10782"/>
                  </a:lnTo>
                  <a:lnTo>
                    <a:pt x="158445" y="0"/>
                  </a:lnTo>
                  <a:lnTo>
                    <a:pt x="149974" y="0"/>
                  </a:lnTo>
                  <a:lnTo>
                    <a:pt x="139204" y="0"/>
                  </a:lnTo>
                  <a:lnTo>
                    <a:pt x="128422" y="0"/>
                  </a:lnTo>
                  <a:lnTo>
                    <a:pt x="126149" y="10782"/>
                  </a:lnTo>
                  <a:lnTo>
                    <a:pt x="136918" y="10782"/>
                  </a:lnTo>
                  <a:lnTo>
                    <a:pt x="147662" y="10782"/>
                  </a:lnTo>
                  <a:lnTo>
                    <a:pt x="145389" y="21551"/>
                  </a:lnTo>
                  <a:lnTo>
                    <a:pt x="156159" y="21551"/>
                  </a:lnTo>
                  <a:lnTo>
                    <a:pt x="166941" y="21551"/>
                  </a:lnTo>
                  <a:lnTo>
                    <a:pt x="177723" y="21551"/>
                  </a:lnTo>
                  <a:lnTo>
                    <a:pt x="179997" y="10782"/>
                  </a:lnTo>
                  <a:close/>
                </a:path>
                <a:path w="268604" h="97154">
                  <a:moveTo>
                    <a:pt x="183908" y="43116"/>
                  </a:moveTo>
                  <a:lnTo>
                    <a:pt x="173126" y="43116"/>
                  </a:lnTo>
                  <a:lnTo>
                    <a:pt x="162356" y="43116"/>
                  </a:lnTo>
                  <a:lnTo>
                    <a:pt x="160070" y="53886"/>
                  </a:lnTo>
                  <a:lnTo>
                    <a:pt x="158940" y="59283"/>
                  </a:lnTo>
                  <a:lnTo>
                    <a:pt x="160070" y="53886"/>
                  </a:lnTo>
                  <a:lnTo>
                    <a:pt x="149301" y="53886"/>
                  </a:lnTo>
                  <a:lnTo>
                    <a:pt x="147027" y="64668"/>
                  </a:lnTo>
                  <a:lnTo>
                    <a:pt x="157797" y="64668"/>
                  </a:lnTo>
                  <a:lnTo>
                    <a:pt x="168579" y="64668"/>
                  </a:lnTo>
                  <a:lnTo>
                    <a:pt x="170853" y="53886"/>
                  </a:lnTo>
                  <a:lnTo>
                    <a:pt x="181622" y="53886"/>
                  </a:lnTo>
                  <a:lnTo>
                    <a:pt x="183908" y="43116"/>
                  </a:lnTo>
                  <a:close/>
                </a:path>
                <a:path w="268604" h="97154">
                  <a:moveTo>
                    <a:pt x="188493" y="21551"/>
                  </a:moveTo>
                  <a:lnTo>
                    <a:pt x="177723" y="21551"/>
                  </a:lnTo>
                  <a:lnTo>
                    <a:pt x="175437" y="32334"/>
                  </a:lnTo>
                  <a:lnTo>
                    <a:pt x="186232" y="32334"/>
                  </a:lnTo>
                  <a:lnTo>
                    <a:pt x="188493" y="21551"/>
                  </a:lnTo>
                  <a:close/>
                </a:path>
                <a:path w="268604" h="97154">
                  <a:moveTo>
                    <a:pt x="192405" y="53886"/>
                  </a:moveTo>
                  <a:lnTo>
                    <a:pt x="181635" y="53886"/>
                  </a:lnTo>
                  <a:lnTo>
                    <a:pt x="179349" y="64668"/>
                  </a:lnTo>
                  <a:lnTo>
                    <a:pt x="190131" y="64668"/>
                  </a:lnTo>
                  <a:lnTo>
                    <a:pt x="192405" y="53886"/>
                  </a:lnTo>
                  <a:close/>
                </a:path>
                <a:path w="268604" h="97154">
                  <a:moveTo>
                    <a:pt x="193090" y="0"/>
                  </a:moveTo>
                  <a:lnTo>
                    <a:pt x="182308" y="0"/>
                  </a:lnTo>
                  <a:lnTo>
                    <a:pt x="180035" y="10782"/>
                  </a:lnTo>
                  <a:lnTo>
                    <a:pt x="190804" y="10782"/>
                  </a:lnTo>
                  <a:lnTo>
                    <a:pt x="193090" y="0"/>
                  </a:lnTo>
                  <a:close/>
                </a:path>
                <a:path w="268604" h="97154">
                  <a:moveTo>
                    <a:pt x="196278" y="86220"/>
                  </a:moveTo>
                  <a:lnTo>
                    <a:pt x="185508" y="86220"/>
                  </a:lnTo>
                  <a:lnTo>
                    <a:pt x="183222" y="97002"/>
                  </a:lnTo>
                  <a:lnTo>
                    <a:pt x="194017" y="97002"/>
                  </a:lnTo>
                  <a:lnTo>
                    <a:pt x="196278" y="86220"/>
                  </a:lnTo>
                  <a:close/>
                </a:path>
                <a:path w="268604" h="97154">
                  <a:moveTo>
                    <a:pt x="213969" y="53886"/>
                  </a:moveTo>
                  <a:lnTo>
                    <a:pt x="203187" y="53886"/>
                  </a:lnTo>
                  <a:lnTo>
                    <a:pt x="200914" y="64668"/>
                  </a:lnTo>
                  <a:lnTo>
                    <a:pt x="211696" y="64668"/>
                  </a:lnTo>
                  <a:lnTo>
                    <a:pt x="213969" y="53886"/>
                  </a:lnTo>
                  <a:close/>
                </a:path>
                <a:path w="268604" h="97154">
                  <a:moveTo>
                    <a:pt x="214642" y="0"/>
                  </a:moveTo>
                  <a:lnTo>
                    <a:pt x="203873" y="0"/>
                  </a:lnTo>
                  <a:lnTo>
                    <a:pt x="202730" y="5397"/>
                  </a:lnTo>
                  <a:lnTo>
                    <a:pt x="203860" y="0"/>
                  </a:lnTo>
                  <a:lnTo>
                    <a:pt x="193090" y="0"/>
                  </a:lnTo>
                  <a:lnTo>
                    <a:pt x="190817" y="10782"/>
                  </a:lnTo>
                  <a:lnTo>
                    <a:pt x="201549" y="10782"/>
                  </a:lnTo>
                  <a:lnTo>
                    <a:pt x="199275" y="21551"/>
                  </a:lnTo>
                  <a:lnTo>
                    <a:pt x="210045" y="21551"/>
                  </a:lnTo>
                  <a:lnTo>
                    <a:pt x="212331" y="10782"/>
                  </a:lnTo>
                  <a:lnTo>
                    <a:pt x="214642" y="0"/>
                  </a:lnTo>
                  <a:close/>
                </a:path>
                <a:path w="268604" h="97154">
                  <a:moveTo>
                    <a:pt x="227012" y="43116"/>
                  </a:moveTo>
                  <a:lnTo>
                    <a:pt x="216242" y="43116"/>
                  </a:lnTo>
                  <a:lnTo>
                    <a:pt x="213969" y="53886"/>
                  </a:lnTo>
                  <a:lnTo>
                    <a:pt x="224751" y="53886"/>
                  </a:lnTo>
                  <a:lnTo>
                    <a:pt x="227012" y="43116"/>
                  </a:lnTo>
                  <a:close/>
                </a:path>
                <a:path w="268604" h="97154">
                  <a:moveTo>
                    <a:pt x="239395" y="86220"/>
                  </a:moveTo>
                  <a:lnTo>
                    <a:pt x="228663" y="86220"/>
                  </a:lnTo>
                  <a:lnTo>
                    <a:pt x="230924" y="75450"/>
                  </a:lnTo>
                  <a:lnTo>
                    <a:pt x="220154" y="75450"/>
                  </a:lnTo>
                  <a:lnTo>
                    <a:pt x="217881" y="86220"/>
                  </a:lnTo>
                  <a:lnTo>
                    <a:pt x="220154" y="75450"/>
                  </a:lnTo>
                  <a:lnTo>
                    <a:pt x="209372" y="75450"/>
                  </a:lnTo>
                  <a:lnTo>
                    <a:pt x="198602" y="75450"/>
                  </a:lnTo>
                  <a:lnTo>
                    <a:pt x="196316" y="86220"/>
                  </a:lnTo>
                  <a:lnTo>
                    <a:pt x="207098" y="86220"/>
                  </a:lnTo>
                  <a:lnTo>
                    <a:pt x="217843" y="86220"/>
                  </a:lnTo>
                  <a:lnTo>
                    <a:pt x="215557" y="97002"/>
                  </a:lnTo>
                  <a:lnTo>
                    <a:pt x="226339" y="97002"/>
                  </a:lnTo>
                  <a:lnTo>
                    <a:pt x="237109" y="97002"/>
                  </a:lnTo>
                  <a:lnTo>
                    <a:pt x="239395" y="86220"/>
                  </a:lnTo>
                  <a:close/>
                </a:path>
                <a:path w="268604" h="97154">
                  <a:moveTo>
                    <a:pt x="252488" y="75450"/>
                  </a:moveTo>
                  <a:lnTo>
                    <a:pt x="241706" y="75450"/>
                  </a:lnTo>
                  <a:lnTo>
                    <a:pt x="239433" y="86220"/>
                  </a:lnTo>
                  <a:lnTo>
                    <a:pt x="237121" y="97002"/>
                  </a:lnTo>
                  <a:lnTo>
                    <a:pt x="247904" y="97002"/>
                  </a:lnTo>
                  <a:lnTo>
                    <a:pt x="250164" y="86220"/>
                  </a:lnTo>
                  <a:lnTo>
                    <a:pt x="252488" y="75450"/>
                  </a:lnTo>
                  <a:close/>
                </a:path>
                <a:path w="268604" h="97154">
                  <a:moveTo>
                    <a:pt x="268528" y="0"/>
                  </a:moveTo>
                  <a:lnTo>
                    <a:pt x="257759" y="0"/>
                  </a:lnTo>
                  <a:lnTo>
                    <a:pt x="246976" y="0"/>
                  </a:lnTo>
                  <a:lnTo>
                    <a:pt x="244703" y="10782"/>
                  </a:lnTo>
                  <a:lnTo>
                    <a:pt x="255435" y="10782"/>
                  </a:lnTo>
                  <a:lnTo>
                    <a:pt x="253161" y="21551"/>
                  </a:lnTo>
                  <a:lnTo>
                    <a:pt x="242392" y="21551"/>
                  </a:lnTo>
                  <a:lnTo>
                    <a:pt x="241249" y="26949"/>
                  </a:lnTo>
                  <a:lnTo>
                    <a:pt x="242379" y="21551"/>
                  </a:lnTo>
                  <a:lnTo>
                    <a:pt x="244665" y="10782"/>
                  </a:lnTo>
                  <a:lnTo>
                    <a:pt x="233883" y="10782"/>
                  </a:lnTo>
                  <a:lnTo>
                    <a:pt x="223113" y="10782"/>
                  </a:lnTo>
                  <a:lnTo>
                    <a:pt x="220827" y="21551"/>
                  </a:lnTo>
                  <a:lnTo>
                    <a:pt x="210058" y="21551"/>
                  </a:lnTo>
                  <a:lnTo>
                    <a:pt x="207772" y="32334"/>
                  </a:lnTo>
                  <a:lnTo>
                    <a:pt x="206603" y="37731"/>
                  </a:lnTo>
                  <a:lnTo>
                    <a:pt x="207733" y="32334"/>
                  </a:lnTo>
                  <a:lnTo>
                    <a:pt x="196964" y="32334"/>
                  </a:lnTo>
                  <a:lnTo>
                    <a:pt x="194678" y="43116"/>
                  </a:lnTo>
                  <a:lnTo>
                    <a:pt x="205460" y="43116"/>
                  </a:lnTo>
                  <a:lnTo>
                    <a:pt x="216242" y="43116"/>
                  </a:lnTo>
                  <a:lnTo>
                    <a:pt x="218516" y="32334"/>
                  </a:lnTo>
                  <a:lnTo>
                    <a:pt x="229298" y="32334"/>
                  </a:lnTo>
                  <a:lnTo>
                    <a:pt x="227012" y="43116"/>
                  </a:lnTo>
                  <a:lnTo>
                    <a:pt x="237794" y="43116"/>
                  </a:lnTo>
                  <a:lnTo>
                    <a:pt x="248577" y="43116"/>
                  </a:lnTo>
                  <a:lnTo>
                    <a:pt x="259359" y="43116"/>
                  </a:lnTo>
                  <a:lnTo>
                    <a:pt x="261620" y="32334"/>
                  </a:lnTo>
                  <a:lnTo>
                    <a:pt x="263944" y="21551"/>
                  </a:lnTo>
                  <a:lnTo>
                    <a:pt x="266217" y="10782"/>
                  </a:lnTo>
                  <a:lnTo>
                    <a:pt x="268528" y="0"/>
                  </a:lnTo>
                  <a:close/>
                </a:path>
              </a:pathLst>
            </a:custGeom>
            <a:solidFill>
              <a:srgbClr val="233E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9606026" y="9742559"/>
              <a:ext cx="367665" cy="64769"/>
            </a:xfrm>
            <a:custGeom>
              <a:avLst/>
              <a:gdLst/>
              <a:ahLst/>
              <a:cxnLst/>
              <a:rect l="l" t="t" r="r" b="b"/>
              <a:pathLst>
                <a:path w="367665" h="64770">
                  <a:moveTo>
                    <a:pt x="30695" y="10782"/>
                  </a:moveTo>
                  <a:lnTo>
                    <a:pt x="19926" y="10782"/>
                  </a:lnTo>
                  <a:lnTo>
                    <a:pt x="9144" y="10782"/>
                  </a:lnTo>
                  <a:lnTo>
                    <a:pt x="6870" y="21551"/>
                  </a:lnTo>
                  <a:lnTo>
                    <a:pt x="17653" y="21551"/>
                  </a:lnTo>
                  <a:lnTo>
                    <a:pt x="28435" y="21551"/>
                  </a:lnTo>
                  <a:lnTo>
                    <a:pt x="30695" y="10782"/>
                  </a:lnTo>
                  <a:close/>
                </a:path>
                <a:path w="367665" h="64770">
                  <a:moveTo>
                    <a:pt x="52260" y="10782"/>
                  </a:moveTo>
                  <a:lnTo>
                    <a:pt x="41478" y="10782"/>
                  </a:lnTo>
                  <a:lnTo>
                    <a:pt x="39204" y="21551"/>
                  </a:lnTo>
                  <a:lnTo>
                    <a:pt x="49987" y="21551"/>
                  </a:lnTo>
                  <a:lnTo>
                    <a:pt x="52260" y="10782"/>
                  </a:lnTo>
                  <a:close/>
                </a:path>
                <a:path w="367665" h="64770">
                  <a:moveTo>
                    <a:pt x="71539" y="21564"/>
                  </a:moveTo>
                  <a:lnTo>
                    <a:pt x="60756" y="21564"/>
                  </a:lnTo>
                  <a:lnTo>
                    <a:pt x="49987" y="21564"/>
                  </a:lnTo>
                  <a:lnTo>
                    <a:pt x="39204" y="21564"/>
                  </a:lnTo>
                  <a:lnTo>
                    <a:pt x="28435" y="21564"/>
                  </a:lnTo>
                  <a:lnTo>
                    <a:pt x="26149" y="32334"/>
                  </a:lnTo>
                  <a:lnTo>
                    <a:pt x="36931" y="32334"/>
                  </a:lnTo>
                  <a:lnTo>
                    <a:pt x="47675" y="32334"/>
                  </a:lnTo>
                  <a:lnTo>
                    <a:pt x="45389" y="43116"/>
                  </a:lnTo>
                  <a:lnTo>
                    <a:pt x="34620" y="43116"/>
                  </a:lnTo>
                  <a:lnTo>
                    <a:pt x="23837" y="43116"/>
                  </a:lnTo>
                  <a:lnTo>
                    <a:pt x="13055" y="43116"/>
                  </a:lnTo>
                  <a:lnTo>
                    <a:pt x="15328" y="32334"/>
                  </a:lnTo>
                  <a:lnTo>
                    <a:pt x="17653" y="21564"/>
                  </a:lnTo>
                  <a:lnTo>
                    <a:pt x="6870" y="21564"/>
                  </a:lnTo>
                  <a:lnTo>
                    <a:pt x="4597" y="32334"/>
                  </a:lnTo>
                  <a:lnTo>
                    <a:pt x="2286" y="43116"/>
                  </a:lnTo>
                  <a:lnTo>
                    <a:pt x="0" y="53886"/>
                  </a:lnTo>
                  <a:lnTo>
                    <a:pt x="10744" y="53886"/>
                  </a:lnTo>
                  <a:lnTo>
                    <a:pt x="8470" y="64668"/>
                  </a:lnTo>
                  <a:lnTo>
                    <a:pt x="19240" y="64668"/>
                  </a:lnTo>
                  <a:lnTo>
                    <a:pt x="30035" y="64668"/>
                  </a:lnTo>
                  <a:lnTo>
                    <a:pt x="32296" y="53886"/>
                  </a:lnTo>
                  <a:lnTo>
                    <a:pt x="43116" y="53886"/>
                  </a:lnTo>
                  <a:lnTo>
                    <a:pt x="53860" y="53886"/>
                  </a:lnTo>
                  <a:lnTo>
                    <a:pt x="51574" y="64668"/>
                  </a:lnTo>
                  <a:lnTo>
                    <a:pt x="62369" y="64668"/>
                  </a:lnTo>
                  <a:lnTo>
                    <a:pt x="64630" y="53886"/>
                  </a:lnTo>
                  <a:lnTo>
                    <a:pt x="66941" y="43116"/>
                  </a:lnTo>
                  <a:lnTo>
                    <a:pt x="69227" y="32334"/>
                  </a:lnTo>
                  <a:lnTo>
                    <a:pt x="71539" y="21564"/>
                  </a:lnTo>
                  <a:close/>
                </a:path>
                <a:path w="367665" h="64770">
                  <a:moveTo>
                    <a:pt x="90779" y="32334"/>
                  </a:moveTo>
                  <a:lnTo>
                    <a:pt x="79997" y="32334"/>
                  </a:lnTo>
                  <a:lnTo>
                    <a:pt x="77724" y="43116"/>
                  </a:lnTo>
                  <a:lnTo>
                    <a:pt x="88506" y="43116"/>
                  </a:lnTo>
                  <a:lnTo>
                    <a:pt x="90779" y="32334"/>
                  </a:lnTo>
                  <a:close/>
                </a:path>
                <a:path w="367665" h="64770">
                  <a:moveTo>
                    <a:pt x="96964" y="53886"/>
                  </a:moveTo>
                  <a:lnTo>
                    <a:pt x="86194" y="53886"/>
                  </a:lnTo>
                  <a:lnTo>
                    <a:pt x="85051" y="59283"/>
                  </a:lnTo>
                  <a:lnTo>
                    <a:pt x="86182" y="53886"/>
                  </a:lnTo>
                  <a:lnTo>
                    <a:pt x="75412" y="53886"/>
                  </a:lnTo>
                  <a:lnTo>
                    <a:pt x="73139" y="64668"/>
                  </a:lnTo>
                  <a:lnTo>
                    <a:pt x="83908" y="64668"/>
                  </a:lnTo>
                  <a:lnTo>
                    <a:pt x="94703" y="64668"/>
                  </a:lnTo>
                  <a:lnTo>
                    <a:pt x="96964" y="53886"/>
                  </a:lnTo>
                  <a:close/>
                </a:path>
                <a:path w="367665" h="64770">
                  <a:moveTo>
                    <a:pt x="106146" y="10782"/>
                  </a:moveTo>
                  <a:lnTo>
                    <a:pt x="95364" y="10782"/>
                  </a:lnTo>
                  <a:lnTo>
                    <a:pt x="84594" y="10782"/>
                  </a:lnTo>
                  <a:lnTo>
                    <a:pt x="82321" y="21551"/>
                  </a:lnTo>
                  <a:lnTo>
                    <a:pt x="93091" y="21551"/>
                  </a:lnTo>
                  <a:lnTo>
                    <a:pt x="103873" y="21551"/>
                  </a:lnTo>
                  <a:lnTo>
                    <a:pt x="106146" y="10782"/>
                  </a:lnTo>
                  <a:close/>
                </a:path>
                <a:path w="367665" h="64770">
                  <a:moveTo>
                    <a:pt x="133883" y="32334"/>
                  </a:moveTo>
                  <a:lnTo>
                    <a:pt x="123113" y="32334"/>
                  </a:lnTo>
                  <a:lnTo>
                    <a:pt x="112382" y="32334"/>
                  </a:lnTo>
                  <a:lnTo>
                    <a:pt x="114642" y="21564"/>
                  </a:lnTo>
                  <a:lnTo>
                    <a:pt x="103873" y="21564"/>
                  </a:lnTo>
                  <a:lnTo>
                    <a:pt x="101600" y="32334"/>
                  </a:lnTo>
                  <a:lnTo>
                    <a:pt x="112331" y="32334"/>
                  </a:lnTo>
                  <a:lnTo>
                    <a:pt x="110058" y="43116"/>
                  </a:lnTo>
                  <a:lnTo>
                    <a:pt x="107784" y="53886"/>
                  </a:lnTo>
                  <a:lnTo>
                    <a:pt x="118554" y="53886"/>
                  </a:lnTo>
                  <a:lnTo>
                    <a:pt x="129349" y="53886"/>
                  </a:lnTo>
                  <a:lnTo>
                    <a:pt x="131610" y="43116"/>
                  </a:lnTo>
                  <a:lnTo>
                    <a:pt x="133883" y="32334"/>
                  </a:lnTo>
                  <a:close/>
                </a:path>
                <a:path w="367665" h="64770">
                  <a:moveTo>
                    <a:pt x="138480" y="10782"/>
                  </a:moveTo>
                  <a:lnTo>
                    <a:pt x="127711" y="10782"/>
                  </a:lnTo>
                  <a:lnTo>
                    <a:pt x="126568" y="16167"/>
                  </a:lnTo>
                  <a:lnTo>
                    <a:pt x="127698" y="10782"/>
                  </a:lnTo>
                  <a:lnTo>
                    <a:pt x="116928" y="10782"/>
                  </a:lnTo>
                  <a:lnTo>
                    <a:pt x="114642" y="21551"/>
                  </a:lnTo>
                  <a:lnTo>
                    <a:pt x="125425" y="21551"/>
                  </a:lnTo>
                  <a:lnTo>
                    <a:pt x="136207" y="21551"/>
                  </a:lnTo>
                  <a:lnTo>
                    <a:pt x="138480" y="10782"/>
                  </a:lnTo>
                  <a:close/>
                </a:path>
                <a:path w="367665" h="64770">
                  <a:moveTo>
                    <a:pt x="166217" y="32334"/>
                  </a:moveTo>
                  <a:lnTo>
                    <a:pt x="155448" y="32334"/>
                  </a:lnTo>
                  <a:lnTo>
                    <a:pt x="144665" y="32334"/>
                  </a:lnTo>
                  <a:lnTo>
                    <a:pt x="142392" y="43116"/>
                  </a:lnTo>
                  <a:lnTo>
                    <a:pt x="153174" y="43116"/>
                  </a:lnTo>
                  <a:lnTo>
                    <a:pt x="150888" y="53886"/>
                  </a:lnTo>
                  <a:lnTo>
                    <a:pt x="161683" y="53886"/>
                  </a:lnTo>
                  <a:lnTo>
                    <a:pt x="163944" y="43116"/>
                  </a:lnTo>
                  <a:lnTo>
                    <a:pt x="166217" y="32334"/>
                  </a:lnTo>
                  <a:close/>
                </a:path>
                <a:path w="367665" h="64770">
                  <a:moveTo>
                    <a:pt x="170815" y="10782"/>
                  </a:moveTo>
                  <a:lnTo>
                    <a:pt x="160032" y="10782"/>
                  </a:lnTo>
                  <a:lnTo>
                    <a:pt x="157759" y="21551"/>
                  </a:lnTo>
                  <a:lnTo>
                    <a:pt x="168541" y="21551"/>
                  </a:lnTo>
                  <a:lnTo>
                    <a:pt x="170815" y="10782"/>
                  </a:lnTo>
                  <a:close/>
                </a:path>
                <a:path w="367665" h="64770">
                  <a:moveTo>
                    <a:pt x="192366" y="10782"/>
                  </a:moveTo>
                  <a:lnTo>
                    <a:pt x="181597" y="10782"/>
                  </a:lnTo>
                  <a:lnTo>
                    <a:pt x="179311" y="21551"/>
                  </a:lnTo>
                  <a:lnTo>
                    <a:pt x="190093" y="21551"/>
                  </a:lnTo>
                  <a:lnTo>
                    <a:pt x="192366" y="10782"/>
                  </a:lnTo>
                  <a:close/>
                </a:path>
                <a:path w="367665" h="64770">
                  <a:moveTo>
                    <a:pt x="207060" y="43116"/>
                  </a:moveTo>
                  <a:lnTo>
                    <a:pt x="196291" y="43116"/>
                  </a:lnTo>
                  <a:lnTo>
                    <a:pt x="198551" y="32334"/>
                  </a:lnTo>
                  <a:lnTo>
                    <a:pt x="187782" y="32334"/>
                  </a:lnTo>
                  <a:lnTo>
                    <a:pt x="185496" y="43116"/>
                  </a:lnTo>
                  <a:lnTo>
                    <a:pt x="183222" y="53886"/>
                  </a:lnTo>
                  <a:lnTo>
                    <a:pt x="194005" y="53886"/>
                  </a:lnTo>
                  <a:lnTo>
                    <a:pt x="204787" y="53886"/>
                  </a:lnTo>
                  <a:lnTo>
                    <a:pt x="207060" y="43116"/>
                  </a:lnTo>
                  <a:close/>
                </a:path>
                <a:path w="367665" h="64770">
                  <a:moveTo>
                    <a:pt x="224701" y="10782"/>
                  </a:moveTo>
                  <a:lnTo>
                    <a:pt x="213931" y="10782"/>
                  </a:lnTo>
                  <a:lnTo>
                    <a:pt x="211645" y="21551"/>
                  </a:lnTo>
                  <a:lnTo>
                    <a:pt x="222427" y="21551"/>
                  </a:lnTo>
                  <a:lnTo>
                    <a:pt x="224701" y="10782"/>
                  </a:lnTo>
                  <a:close/>
                </a:path>
                <a:path w="367665" h="64770">
                  <a:moveTo>
                    <a:pt x="241668" y="32334"/>
                  </a:moveTo>
                  <a:lnTo>
                    <a:pt x="230924" y="32334"/>
                  </a:lnTo>
                  <a:lnTo>
                    <a:pt x="233197" y="21564"/>
                  </a:lnTo>
                  <a:lnTo>
                    <a:pt x="222427" y="21564"/>
                  </a:lnTo>
                  <a:lnTo>
                    <a:pt x="211645" y="21564"/>
                  </a:lnTo>
                  <a:lnTo>
                    <a:pt x="200875" y="21564"/>
                  </a:lnTo>
                  <a:lnTo>
                    <a:pt x="198589" y="32334"/>
                  </a:lnTo>
                  <a:lnTo>
                    <a:pt x="209372" y="32334"/>
                  </a:lnTo>
                  <a:lnTo>
                    <a:pt x="220154" y="32334"/>
                  </a:lnTo>
                  <a:lnTo>
                    <a:pt x="230886" y="32334"/>
                  </a:lnTo>
                  <a:lnTo>
                    <a:pt x="228612" y="43116"/>
                  </a:lnTo>
                  <a:lnTo>
                    <a:pt x="226339" y="53886"/>
                  </a:lnTo>
                  <a:lnTo>
                    <a:pt x="237121" y="53886"/>
                  </a:lnTo>
                  <a:lnTo>
                    <a:pt x="239395" y="43116"/>
                  </a:lnTo>
                  <a:lnTo>
                    <a:pt x="241668" y="32334"/>
                  </a:lnTo>
                  <a:close/>
                </a:path>
                <a:path w="367665" h="64770">
                  <a:moveTo>
                    <a:pt x="267817" y="10782"/>
                  </a:moveTo>
                  <a:lnTo>
                    <a:pt x="257035" y="10782"/>
                  </a:lnTo>
                  <a:lnTo>
                    <a:pt x="254762" y="21551"/>
                  </a:lnTo>
                  <a:lnTo>
                    <a:pt x="265531" y="21551"/>
                  </a:lnTo>
                  <a:lnTo>
                    <a:pt x="267817" y="10782"/>
                  </a:lnTo>
                  <a:close/>
                </a:path>
                <a:path w="367665" h="64770">
                  <a:moveTo>
                    <a:pt x="282498" y="43116"/>
                  </a:moveTo>
                  <a:lnTo>
                    <a:pt x="271729" y="43116"/>
                  </a:lnTo>
                  <a:lnTo>
                    <a:pt x="260959" y="43116"/>
                  </a:lnTo>
                  <a:lnTo>
                    <a:pt x="263220" y="32334"/>
                  </a:lnTo>
                  <a:lnTo>
                    <a:pt x="252450" y="32334"/>
                  </a:lnTo>
                  <a:lnTo>
                    <a:pt x="250164" y="43116"/>
                  </a:lnTo>
                  <a:lnTo>
                    <a:pt x="247891" y="53886"/>
                  </a:lnTo>
                  <a:lnTo>
                    <a:pt x="258673" y="53886"/>
                  </a:lnTo>
                  <a:lnTo>
                    <a:pt x="269443" y="53886"/>
                  </a:lnTo>
                  <a:lnTo>
                    <a:pt x="280238" y="53886"/>
                  </a:lnTo>
                  <a:lnTo>
                    <a:pt x="282498" y="43116"/>
                  </a:lnTo>
                  <a:close/>
                </a:path>
                <a:path w="367665" h="64770">
                  <a:moveTo>
                    <a:pt x="287096" y="21564"/>
                  </a:moveTo>
                  <a:lnTo>
                    <a:pt x="276313" y="21564"/>
                  </a:lnTo>
                  <a:lnTo>
                    <a:pt x="265544" y="21564"/>
                  </a:lnTo>
                  <a:lnTo>
                    <a:pt x="263258" y="32334"/>
                  </a:lnTo>
                  <a:lnTo>
                    <a:pt x="274040" y="32334"/>
                  </a:lnTo>
                  <a:lnTo>
                    <a:pt x="284810" y="32334"/>
                  </a:lnTo>
                  <a:lnTo>
                    <a:pt x="287096" y="21564"/>
                  </a:lnTo>
                  <a:close/>
                </a:path>
                <a:path w="367665" h="64770">
                  <a:moveTo>
                    <a:pt x="308648" y="21564"/>
                  </a:moveTo>
                  <a:lnTo>
                    <a:pt x="297878" y="21564"/>
                  </a:lnTo>
                  <a:lnTo>
                    <a:pt x="295592" y="32334"/>
                  </a:lnTo>
                  <a:lnTo>
                    <a:pt x="306374" y="32334"/>
                  </a:lnTo>
                  <a:lnTo>
                    <a:pt x="308648" y="21564"/>
                  </a:lnTo>
                  <a:close/>
                </a:path>
                <a:path w="367665" h="64770">
                  <a:moveTo>
                    <a:pt x="313194" y="0"/>
                  </a:moveTo>
                  <a:lnTo>
                    <a:pt x="302425" y="0"/>
                  </a:lnTo>
                  <a:lnTo>
                    <a:pt x="291642" y="0"/>
                  </a:lnTo>
                  <a:lnTo>
                    <a:pt x="280873" y="0"/>
                  </a:lnTo>
                  <a:lnTo>
                    <a:pt x="279730" y="5397"/>
                  </a:lnTo>
                  <a:lnTo>
                    <a:pt x="280860" y="0"/>
                  </a:lnTo>
                  <a:lnTo>
                    <a:pt x="270090" y="0"/>
                  </a:lnTo>
                  <a:lnTo>
                    <a:pt x="267817" y="10782"/>
                  </a:lnTo>
                  <a:lnTo>
                    <a:pt x="278587" y="10782"/>
                  </a:lnTo>
                  <a:lnTo>
                    <a:pt x="276313" y="21551"/>
                  </a:lnTo>
                  <a:lnTo>
                    <a:pt x="287083" y="21551"/>
                  </a:lnTo>
                  <a:lnTo>
                    <a:pt x="289369" y="10782"/>
                  </a:lnTo>
                  <a:lnTo>
                    <a:pt x="287096" y="21551"/>
                  </a:lnTo>
                  <a:lnTo>
                    <a:pt x="297878" y="21551"/>
                  </a:lnTo>
                  <a:lnTo>
                    <a:pt x="300151" y="10782"/>
                  </a:lnTo>
                  <a:lnTo>
                    <a:pt x="310934" y="10782"/>
                  </a:lnTo>
                  <a:lnTo>
                    <a:pt x="313194" y="0"/>
                  </a:lnTo>
                  <a:close/>
                </a:path>
                <a:path w="367665" h="64770">
                  <a:moveTo>
                    <a:pt x="351764" y="21564"/>
                  </a:moveTo>
                  <a:lnTo>
                    <a:pt x="340982" y="21564"/>
                  </a:lnTo>
                  <a:lnTo>
                    <a:pt x="338709" y="32334"/>
                  </a:lnTo>
                  <a:lnTo>
                    <a:pt x="327939" y="32334"/>
                  </a:lnTo>
                  <a:lnTo>
                    <a:pt x="330200" y="21564"/>
                  </a:lnTo>
                  <a:lnTo>
                    <a:pt x="319430" y="21564"/>
                  </a:lnTo>
                  <a:lnTo>
                    <a:pt x="317144" y="32334"/>
                  </a:lnTo>
                  <a:lnTo>
                    <a:pt x="314833" y="43116"/>
                  </a:lnTo>
                  <a:lnTo>
                    <a:pt x="325615" y="43116"/>
                  </a:lnTo>
                  <a:lnTo>
                    <a:pt x="336384" y="43116"/>
                  </a:lnTo>
                  <a:lnTo>
                    <a:pt x="347179" y="43116"/>
                  </a:lnTo>
                  <a:lnTo>
                    <a:pt x="349440" y="32334"/>
                  </a:lnTo>
                  <a:lnTo>
                    <a:pt x="351764" y="21564"/>
                  </a:lnTo>
                  <a:close/>
                </a:path>
                <a:path w="367665" h="64770">
                  <a:moveTo>
                    <a:pt x="367080" y="0"/>
                  </a:moveTo>
                  <a:lnTo>
                    <a:pt x="356311" y="0"/>
                  </a:lnTo>
                  <a:lnTo>
                    <a:pt x="345528" y="0"/>
                  </a:lnTo>
                  <a:lnTo>
                    <a:pt x="334759" y="0"/>
                  </a:lnTo>
                  <a:lnTo>
                    <a:pt x="332473" y="10782"/>
                  </a:lnTo>
                  <a:lnTo>
                    <a:pt x="330200" y="21551"/>
                  </a:lnTo>
                  <a:lnTo>
                    <a:pt x="340982" y="21551"/>
                  </a:lnTo>
                  <a:lnTo>
                    <a:pt x="351751" y="21551"/>
                  </a:lnTo>
                  <a:lnTo>
                    <a:pt x="354037" y="10782"/>
                  </a:lnTo>
                  <a:lnTo>
                    <a:pt x="351764" y="21551"/>
                  </a:lnTo>
                  <a:lnTo>
                    <a:pt x="362546" y="21551"/>
                  </a:lnTo>
                  <a:lnTo>
                    <a:pt x="364807" y="10782"/>
                  </a:lnTo>
                  <a:lnTo>
                    <a:pt x="367080" y="0"/>
                  </a:lnTo>
                  <a:close/>
                </a:path>
              </a:pathLst>
            </a:custGeom>
            <a:solidFill>
              <a:srgbClr val="233E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9689935" y="9796445"/>
              <a:ext cx="56515" cy="10795"/>
            </a:xfrm>
            <a:custGeom>
              <a:avLst/>
              <a:gdLst/>
              <a:ahLst/>
              <a:cxnLst/>
              <a:rect l="l" t="t" r="r" b="b"/>
              <a:pathLst>
                <a:path w="56515" h="10795">
                  <a:moveTo>
                    <a:pt x="34607" y="0"/>
                  </a:moveTo>
                  <a:lnTo>
                    <a:pt x="23837" y="0"/>
                  </a:lnTo>
                  <a:lnTo>
                    <a:pt x="13055" y="0"/>
                  </a:lnTo>
                  <a:lnTo>
                    <a:pt x="2286" y="0"/>
                  </a:lnTo>
                  <a:lnTo>
                    <a:pt x="0" y="10782"/>
                  </a:lnTo>
                  <a:lnTo>
                    <a:pt x="10782" y="10782"/>
                  </a:lnTo>
                  <a:lnTo>
                    <a:pt x="21564" y="10782"/>
                  </a:lnTo>
                  <a:lnTo>
                    <a:pt x="32334" y="10782"/>
                  </a:lnTo>
                  <a:lnTo>
                    <a:pt x="34607" y="0"/>
                  </a:lnTo>
                  <a:close/>
                </a:path>
                <a:path w="56515" h="10795">
                  <a:moveTo>
                    <a:pt x="56172" y="0"/>
                  </a:moveTo>
                  <a:lnTo>
                    <a:pt x="45389" y="0"/>
                  </a:lnTo>
                  <a:lnTo>
                    <a:pt x="34620" y="0"/>
                  </a:lnTo>
                  <a:lnTo>
                    <a:pt x="32334" y="10782"/>
                  </a:lnTo>
                  <a:lnTo>
                    <a:pt x="43116" y="10782"/>
                  </a:lnTo>
                  <a:lnTo>
                    <a:pt x="53898" y="10782"/>
                  </a:lnTo>
                  <a:lnTo>
                    <a:pt x="56172" y="0"/>
                  </a:lnTo>
                  <a:close/>
                </a:path>
              </a:pathLst>
            </a:custGeom>
            <a:solidFill>
              <a:srgbClr val="233E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9797721" y="9801832"/>
              <a:ext cx="164465" cy="0"/>
            </a:xfrm>
            <a:custGeom>
              <a:avLst/>
              <a:gdLst/>
              <a:ahLst/>
              <a:cxnLst/>
              <a:rect l="l" t="t" r="r" b="b"/>
              <a:pathLst>
                <a:path w="164465">
                  <a:moveTo>
                    <a:pt x="0" y="0"/>
                  </a:moveTo>
                  <a:lnTo>
                    <a:pt x="163941" y="0"/>
                  </a:lnTo>
                </a:path>
              </a:pathLst>
            </a:custGeom>
            <a:ln w="10774">
              <a:solidFill>
                <a:srgbClr val="233E80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9594570" y="9807227"/>
              <a:ext cx="358140" cy="53975"/>
            </a:xfrm>
            <a:custGeom>
              <a:avLst/>
              <a:gdLst/>
              <a:ahLst/>
              <a:cxnLst/>
              <a:rect l="l" t="t" r="r" b="b"/>
              <a:pathLst>
                <a:path w="358140" h="53975">
                  <a:moveTo>
                    <a:pt x="36893" y="21551"/>
                  </a:moveTo>
                  <a:lnTo>
                    <a:pt x="26149" y="21551"/>
                  </a:lnTo>
                  <a:lnTo>
                    <a:pt x="28422" y="10782"/>
                  </a:lnTo>
                  <a:lnTo>
                    <a:pt x="17653" y="10782"/>
                  </a:lnTo>
                  <a:lnTo>
                    <a:pt x="19926" y="0"/>
                  </a:lnTo>
                  <a:lnTo>
                    <a:pt x="9144" y="0"/>
                  </a:lnTo>
                  <a:lnTo>
                    <a:pt x="6870" y="10782"/>
                  </a:lnTo>
                  <a:lnTo>
                    <a:pt x="4597" y="21551"/>
                  </a:lnTo>
                  <a:lnTo>
                    <a:pt x="2273" y="32334"/>
                  </a:lnTo>
                  <a:lnTo>
                    <a:pt x="0" y="43103"/>
                  </a:lnTo>
                  <a:lnTo>
                    <a:pt x="10795" y="43103"/>
                  </a:lnTo>
                  <a:lnTo>
                    <a:pt x="13055" y="32334"/>
                  </a:lnTo>
                  <a:lnTo>
                    <a:pt x="15328" y="21551"/>
                  </a:lnTo>
                  <a:lnTo>
                    <a:pt x="26111" y="21551"/>
                  </a:lnTo>
                  <a:lnTo>
                    <a:pt x="23837" y="32334"/>
                  </a:lnTo>
                  <a:lnTo>
                    <a:pt x="21564" y="43103"/>
                  </a:lnTo>
                  <a:lnTo>
                    <a:pt x="32346" y="43103"/>
                  </a:lnTo>
                  <a:lnTo>
                    <a:pt x="34607" y="32334"/>
                  </a:lnTo>
                  <a:lnTo>
                    <a:pt x="36893" y="21551"/>
                  </a:lnTo>
                  <a:close/>
                </a:path>
                <a:path w="358140" h="53975">
                  <a:moveTo>
                    <a:pt x="43116" y="43116"/>
                  </a:moveTo>
                  <a:lnTo>
                    <a:pt x="32334" y="43116"/>
                  </a:lnTo>
                  <a:lnTo>
                    <a:pt x="30060" y="53886"/>
                  </a:lnTo>
                  <a:lnTo>
                    <a:pt x="40843" y="53886"/>
                  </a:lnTo>
                  <a:lnTo>
                    <a:pt x="43116" y="43116"/>
                  </a:lnTo>
                  <a:close/>
                </a:path>
                <a:path w="358140" h="53975">
                  <a:moveTo>
                    <a:pt x="73812" y="0"/>
                  </a:moveTo>
                  <a:lnTo>
                    <a:pt x="63042" y="0"/>
                  </a:lnTo>
                  <a:lnTo>
                    <a:pt x="60756" y="10782"/>
                  </a:lnTo>
                  <a:lnTo>
                    <a:pt x="49987" y="10782"/>
                  </a:lnTo>
                  <a:lnTo>
                    <a:pt x="52260" y="0"/>
                  </a:lnTo>
                  <a:lnTo>
                    <a:pt x="41478" y="0"/>
                  </a:lnTo>
                  <a:lnTo>
                    <a:pt x="39204" y="10782"/>
                  </a:lnTo>
                  <a:lnTo>
                    <a:pt x="36931" y="21551"/>
                  </a:lnTo>
                  <a:lnTo>
                    <a:pt x="47663" y="21551"/>
                  </a:lnTo>
                  <a:lnTo>
                    <a:pt x="45389" y="32334"/>
                  </a:lnTo>
                  <a:lnTo>
                    <a:pt x="43116" y="43103"/>
                  </a:lnTo>
                  <a:lnTo>
                    <a:pt x="53886" y="43103"/>
                  </a:lnTo>
                  <a:lnTo>
                    <a:pt x="56172" y="32334"/>
                  </a:lnTo>
                  <a:lnTo>
                    <a:pt x="53898" y="43103"/>
                  </a:lnTo>
                  <a:lnTo>
                    <a:pt x="64681" y="43103"/>
                  </a:lnTo>
                  <a:lnTo>
                    <a:pt x="66941" y="32334"/>
                  </a:lnTo>
                  <a:lnTo>
                    <a:pt x="69215" y="21551"/>
                  </a:lnTo>
                  <a:lnTo>
                    <a:pt x="71539" y="10782"/>
                  </a:lnTo>
                  <a:lnTo>
                    <a:pt x="73812" y="0"/>
                  </a:lnTo>
                  <a:close/>
                </a:path>
                <a:path w="358140" h="53975">
                  <a:moveTo>
                    <a:pt x="97002" y="43116"/>
                  </a:moveTo>
                  <a:lnTo>
                    <a:pt x="86233" y="43116"/>
                  </a:lnTo>
                  <a:lnTo>
                    <a:pt x="83947" y="53886"/>
                  </a:lnTo>
                  <a:lnTo>
                    <a:pt x="94742" y="53886"/>
                  </a:lnTo>
                  <a:lnTo>
                    <a:pt x="97002" y="43116"/>
                  </a:lnTo>
                  <a:close/>
                </a:path>
                <a:path w="358140" h="53975">
                  <a:moveTo>
                    <a:pt x="110058" y="32334"/>
                  </a:moveTo>
                  <a:lnTo>
                    <a:pt x="99288" y="32334"/>
                  </a:lnTo>
                  <a:lnTo>
                    <a:pt x="101549" y="21551"/>
                  </a:lnTo>
                  <a:lnTo>
                    <a:pt x="90779" y="21551"/>
                  </a:lnTo>
                  <a:lnTo>
                    <a:pt x="88506" y="32334"/>
                  </a:lnTo>
                  <a:lnTo>
                    <a:pt x="86220" y="43103"/>
                  </a:lnTo>
                  <a:lnTo>
                    <a:pt x="97002" y="43103"/>
                  </a:lnTo>
                  <a:lnTo>
                    <a:pt x="107784" y="43103"/>
                  </a:lnTo>
                  <a:lnTo>
                    <a:pt x="110058" y="32334"/>
                  </a:lnTo>
                  <a:close/>
                </a:path>
                <a:path w="358140" h="53975">
                  <a:moveTo>
                    <a:pt x="125425" y="10782"/>
                  </a:moveTo>
                  <a:lnTo>
                    <a:pt x="114655" y="10782"/>
                  </a:lnTo>
                  <a:lnTo>
                    <a:pt x="113512" y="16167"/>
                  </a:lnTo>
                  <a:lnTo>
                    <a:pt x="114642" y="10782"/>
                  </a:lnTo>
                  <a:lnTo>
                    <a:pt x="116928" y="0"/>
                  </a:lnTo>
                  <a:lnTo>
                    <a:pt x="106146" y="0"/>
                  </a:lnTo>
                  <a:lnTo>
                    <a:pt x="103873" y="10782"/>
                  </a:lnTo>
                  <a:lnTo>
                    <a:pt x="101600" y="21551"/>
                  </a:lnTo>
                  <a:lnTo>
                    <a:pt x="112331" y="21551"/>
                  </a:lnTo>
                  <a:lnTo>
                    <a:pt x="110058" y="32334"/>
                  </a:lnTo>
                  <a:lnTo>
                    <a:pt x="120840" y="32334"/>
                  </a:lnTo>
                  <a:lnTo>
                    <a:pt x="123113" y="21551"/>
                  </a:lnTo>
                  <a:lnTo>
                    <a:pt x="125425" y="10782"/>
                  </a:lnTo>
                  <a:close/>
                </a:path>
                <a:path w="358140" h="53975">
                  <a:moveTo>
                    <a:pt x="140119" y="43116"/>
                  </a:moveTo>
                  <a:lnTo>
                    <a:pt x="129336" y="43116"/>
                  </a:lnTo>
                  <a:lnTo>
                    <a:pt x="127063" y="53886"/>
                  </a:lnTo>
                  <a:lnTo>
                    <a:pt x="137845" y="53886"/>
                  </a:lnTo>
                  <a:lnTo>
                    <a:pt x="140119" y="43116"/>
                  </a:lnTo>
                  <a:close/>
                </a:path>
                <a:path w="358140" h="53975">
                  <a:moveTo>
                    <a:pt x="224701" y="0"/>
                  </a:moveTo>
                  <a:lnTo>
                    <a:pt x="213918" y="0"/>
                  </a:lnTo>
                  <a:lnTo>
                    <a:pt x="203149" y="0"/>
                  </a:lnTo>
                  <a:lnTo>
                    <a:pt x="200875" y="10782"/>
                  </a:lnTo>
                  <a:lnTo>
                    <a:pt x="199732" y="16167"/>
                  </a:lnTo>
                  <a:lnTo>
                    <a:pt x="200863" y="10782"/>
                  </a:lnTo>
                  <a:lnTo>
                    <a:pt x="190093" y="10782"/>
                  </a:lnTo>
                  <a:lnTo>
                    <a:pt x="179311" y="10782"/>
                  </a:lnTo>
                  <a:lnTo>
                    <a:pt x="177038" y="21551"/>
                  </a:lnTo>
                  <a:lnTo>
                    <a:pt x="166268" y="21551"/>
                  </a:lnTo>
                  <a:lnTo>
                    <a:pt x="168541" y="10782"/>
                  </a:lnTo>
                  <a:lnTo>
                    <a:pt x="170815" y="0"/>
                  </a:lnTo>
                  <a:lnTo>
                    <a:pt x="160032" y="0"/>
                  </a:lnTo>
                  <a:lnTo>
                    <a:pt x="157759" y="0"/>
                  </a:lnTo>
                  <a:lnTo>
                    <a:pt x="157759" y="10782"/>
                  </a:lnTo>
                  <a:lnTo>
                    <a:pt x="155486" y="21551"/>
                  </a:lnTo>
                  <a:lnTo>
                    <a:pt x="144716" y="21551"/>
                  </a:lnTo>
                  <a:lnTo>
                    <a:pt x="146977" y="10782"/>
                  </a:lnTo>
                  <a:lnTo>
                    <a:pt x="157759" y="10782"/>
                  </a:lnTo>
                  <a:lnTo>
                    <a:pt x="157759" y="0"/>
                  </a:lnTo>
                  <a:lnTo>
                    <a:pt x="149263" y="0"/>
                  </a:lnTo>
                  <a:lnTo>
                    <a:pt x="148120" y="5397"/>
                  </a:lnTo>
                  <a:lnTo>
                    <a:pt x="149250" y="0"/>
                  </a:lnTo>
                  <a:lnTo>
                    <a:pt x="138480" y="0"/>
                  </a:lnTo>
                  <a:lnTo>
                    <a:pt x="136207" y="10782"/>
                  </a:lnTo>
                  <a:lnTo>
                    <a:pt x="133921" y="21551"/>
                  </a:lnTo>
                  <a:lnTo>
                    <a:pt x="144665" y="21551"/>
                  </a:lnTo>
                  <a:lnTo>
                    <a:pt x="142392" y="32334"/>
                  </a:lnTo>
                  <a:lnTo>
                    <a:pt x="153174" y="32334"/>
                  </a:lnTo>
                  <a:lnTo>
                    <a:pt x="150888" y="43103"/>
                  </a:lnTo>
                  <a:lnTo>
                    <a:pt x="161683" y="43103"/>
                  </a:lnTo>
                  <a:lnTo>
                    <a:pt x="163944" y="32334"/>
                  </a:lnTo>
                  <a:lnTo>
                    <a:pt x="166217" y="21551"/>
                  </a:lnTo>
                  <a:lnTo>
                    <a:pt x="163944" y="32334"/>
                  </a:lnTo>
                  <a:lnTo>
                    <a:pt x="174726" y="32334"/>
                  </a:lnTo>
                  <a:lnTo>
                    <a:pt x="172453" y="43103"/>
                  </a:lnTo>
                  <a:lnTo>
                    <a:pt x="183222" y="43103"/>
                  </a:lnTo>
                  <a:lnTo>
                    <a:pt x="185508" y="32334"/>
                  </a:lnTo>
                  <a:lnTo>
                    <a:pt x="187782" y="21551"/>
                  </a:lnTo>
                  <a:lnTo>
                    <a:pt x="198551" y="21551"/>
                  </a:lnTo>
                  <a:lnTo>
                    <a:pt x="196278" y="32334"/>
                  </a:lnTo>
                  <a:lnTo>
                    <a:pt x="194005" y="43103"/>
                  </a:lnTo>
                  <a:lnTo>
                    <a:pt x="204787" y="43103"/>
                  </a:lnTo>
                  <a:lnTo>
                    <a:pt x="215569" y="43103"/>
                  </a:lnTo>
                  <a:lnTo>
                    <a:pt x="217830" y="32334"/>
                  </a:lnTo>
                  <a:lnTo>
                    <a:pt x="220103" y="21551"/>
                  </a:lnTo>
                  <a:lnTo>
                    <a:pt x="209384" y="21551"/>
                  </a:lnTo>
                  <a:lnTo>
                    <a:pt x="211645" y="10782"/>
                  </a:lnTo>
                  <a:lnTo>
                    <a:pt x="222415" y="10782"/>
                  </a:lnTo>
                  <a:lnTo>
                    <a:pt x="224701" y="0"/>
                  </a:lnTo>
                  <a:close/>
                </a:path>
                <a:path w="358140" h="53975">
                  <a:moveTo>
                    <a:pt x="239395" y="32334"/>
                  </a:moveTo>
                  <a:lnTo>
                    <a:pt x="228612" y="32334"/>
                  </a:lnTo>
                  <a:lnTo>
                    <a:pt x="226339" y="43103"/>
                  </a:lnTo>
                  <a:lnTo>
                    <a:pt x="237121" y="43103"/>
                  </a:lnTo>
                  <a:lnTo>
                    <a:pt x="239395" y="32334"/>
                  </a:lnTo>
                  <a:close/>
                </a:path>
                <a:path w="358140" h="53975">
                  <a:moveTo>
                    <a:pt x="271716" y="32334"/>
                  </a:moveTo>
                  <a:lnTo>
                    <a:pt x="260946" y="32334"/>
                  </a:lnTo>
                  <a:lnTo>
                    <a:pt x="263220" y="21551"/>
                  </a:lnTo>
                  <a:lnTo>
                    <a:pt x="252488" y="21551"/>
                  </a:lnTo>
                  <a:lnTo>
                    <a:pt x="254762" y="10782"/>
                  </a:lnTo>
                  <a:lnTo>
                    <a:pt x="257035" y="0"/>
                  </a:lnTo>
                  <a:lnTo>
                    <a:pt x="246253" y="0"/>
                  </a:lnTo>
                  <a:lnTo>
                    <a:pt x="243979" y="10782"/>
                  </a:lnTo>
                  <a:lnTo>
                    <a:pt x="233210" y="10782"/>
                  </a:lnTo>
                  <a:lnTo>
                    <a:pt x="230924" y="21551"/>
                  </a:lnTo>
                  <a:lnTo>
                    <a:pt x="241706" y="21551"/>
                  </a:lnTo>
                  <a:lnTo>
                    <a:pt x="252450" y="21551"/>
                  </a:lnTo>
                  <a:lnTo>
                    <a:pt x="250164" y="32334"/>
                  </a:lnTo>
                  <a:lnTo>
                    <a:pt x="247891" y="43103"/>
                  </a:lnTo>
                  <a:lnTo>
                    <a:pt x="258673" y="43103"/>
                  </a:lnTo>
                  <a:lnTo>
                    <a:pt x="269443" y="43103"/>
                  </a:lnTo>
                  <a:lnTo>
                    <a:pt x="271716" y="32334"/>
                  </a:lnTo>
                  <a:close/>
                </a:path>
                <a:path w="358140" h="53975">
                  <a:moveTo>
                    <a:pt x="354037" y="0"/>
                  </a:moveTo>
                  <a:lnTo>
                    <a:pt x="343255" y="0"/>
                  </a:lnTo>
                  <a:lnTo>
                    <a:pt x="340982" y="10782"/>
                  </a:lnTo>
                  <a:lnTo>
                    <a:pt x="330212" y="10782"/>
                  </a:lnTo>
                  <a:lnTo>
                    <a:pt x="332473" y="0"/>
                  </a:lnTo>
                  <a:lnTo>
                    <a:pt x="321703" y="0"/>
                  </a:lnTo>
                  <a:lnTo>
                    <a:pt x="310921" y="0"/>
                  </a:lnTo>
                  <a:lnTo>
                    <a:pt x="300151" y="0"/>
                  </a:lnTo>
                  <a:lnTo>
                    <a:pt x="297865" y="10782"/>
                  </a:lnTo>
                  <a:lnTo>
                    <a:pt x="287096" y="10782"/>
                  </a:lnTo>
                  <a:lnTo>
                    <a:pt x="289369" y="0"/>
                  </a:lnTo>
                  <a:lnTo>
                    <a:pt x="278587" y="0"/>
                  </a:lnTo>
                  <a:lnTo>
                    <a:pt x="267817" y="0"/>
                  </a:lnTo>
                  <a:lnTo>
                    <a:pt x="265531" y="10782"/>
                  </a:lnTo>
                  <a:lnTo>
                    <a:pt x="276313" y="10782"/>
                  </a:lnTo>
                  <a:lnTo>
                    <a:pt x="274040" y="21551"/>
                  </a:lnTo>
                  <a:lnTo>
                    <a:pt x="271716" y="32334"/>
                  </a:lnTo>
                  <a:lnTo>
                    <a:pt x="282498" y="32334"/>
                  </a:lnTo>
                  <a:lnTo>
                    <a:pt x="280225" y="43103"/>
                  </a:lnTo>
                  <a:lnTo>
                    <a:pt x="291007" y="43103"/>
                  </a:lnTo>
                  <a:lnTo>
                    <a:pt x="293281" y="32334"/>
                  </a:lnTo>
                  <a:lnTo>
                    <a:pt x="282511" y="32334"/>
                  </a:lnTo>
                  <a:lnTo>
                    <a:pt x="284772" y="21551"/>
                  </a:lnTo>
                  <a:lnTo>
                    <a:pt x="295554" y="21551"/>
                  </a:lnTo>
                  <a:lnTo>
                    <a:pt x="293281" y="32334"/>
                  </a:lnTo>
                  <a:lnTo>
                    <a:pt x="325602" y="32334"/>
                  </a:lnTo>
                  <a:lnTo>
                    <a:pt x="327888" y="21551"/>
                  </a:lnTo>
                  <a:lnTo>
                    <a:pt x="317157" y="21551"/>
                  </a:lnTo>
                  <a:lnTo>
                    <a:pt x="319430" y="10782"/>
                  </a:lnTo>
                  <a:lnTo>
                    <a:pt x="330200" y="10782"/>
                  </a:lnTo>
                  <a:lnTo>
                    <a:pt x="327926" y="21551"/>
                  </a:lnTo>
                  <a:lnTo>
                    <a:pt x="338709" y="21551"/>
                  </a:lnTo>
                  <a:lnTo>
                    <a:pt x="349491" y="21551"/>
                  </a:lnTo>
                  <a:lnTo>
                    <a:pt x="351751" y="10782"/>
                  </a:lnTo>
                  <a:lnTo>
                    <a:pt x="354037" y="0"/>
                  </a:lnTo>
                  <a:close/>
                </a:path>
                <a:path w="358140" h="53975">
                  <a:moveTo>
                    <a:pt x="357949" y="32334"/>
                  </a:moveTo>
                  <a:lnTo>
                    <a:pt x="347167" y="32334"/>
                  </a:lnTo>
                  <a:lnTo>
                    <a:pt x="344893" y="43103"/>
                  </a:lnTo>
                  <a:lnTo>
                    <a:pt x="355676" y="43103"/>
                  </a:lnTo>
                  <a:lnTo>
                    <a:pt x="357949" y="32334"/>
                  </a:lnTo>
                  <a:close/>
                </a:path>
              </a:pathLst>
            </a:custGeom>
            <a:solidFill>
              <a:srgbClr val="233E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9583115" y="9850344"/>
              <a:ext cx="362585" cy="53975"/>
            </a:xfrm>
            <a:custGeom>
              <a:avLst/>
              <a:gdLst/>
              <a:ahLst/>
              <a:cxnLst/>
              <a:rect l="l" t="t" r="r" b="b"/>
              <a:pathLst>
                <a:path w="362584" h="53975">
                  <a:moveTo>
                    <a:pt x="15328" y="32334"/>
                  </a:moveTo>
                  <a:lnTo>
                    <a:pt x="4559" y="32334"/>
                  </a:lnTo>
                  <a:lnTo>
                    <a:pt x="2273" y="43103"/>
                  </a:lnTo>
                  <a:lnTo>
                    <a:pt x="0" y="53886"/>
                  </a:lnTo>
                  <a:lnTo>
                    <a:pt x="10782" y="53886"/>
                  </a:lnTo>
                  <a:lnTo>
                    <a:pt x="13055" y="43103"/>
                  </a:lnTo>
                  <a:lnTo>
                    <a:pt x="15328" y="32334"/>
                  </a:lnTo>
                  <a:close/>
                </a:path>
                <a:path w="362584" h="53975">
                  <a:moveTo>
                    <a:pt x="39204" y="21551"/>
                  </a:moveTo>
                  <a:lnTo>
                    <a:pt x="28435" y="21551"/>
                  </a:lnTo>
                  <a:lnTo>
                    <a:pt x="30695" y="10769"/>
                  </a:lnTo>
                  <a:lnTo>
                    <a:pt x="19926" y="10769"/>
                  </a:lnTo>
                  <a:lnTo>
                    <a:pt x="17640" y="21551"/>
                  </a:lnTo>
                  <a:lnTo>
                    <a:pt x="6870" y="21551"/>
                  </a:lnTo>
                  <a:lnTo>
                    <a:pt x="4597" y="32321"/>
                  </a:lnTo>
                  <a:lnTo>
                    <a:pt x="36918" y="32321"/>
                  </a:lnTo>
                  <a:lnTo>
                    <a:pt x="39204" y="21551"/>
                  </a:lnTo>
                  <a:close/>
                </a:path>
                <a:path w="362584" h="53975">
                  <a:moveTo>
                    <a:pt x="45389" y="43103"/>
                  </a:moveTo>
                  <a:lnTo>
                    <a:pt x="34620" y="43103"/>
                  </a:lnTo>
                  <a:lnTo>
                    <a:pt x="33477" y="48501"/>
                  </a:lnTo>
                  <a:lnTo>
                    <a:pt x="34607" y="43103"/>
                  </a:lnTo>
                  <a:lnTo>
                    <a:pt x="23837" y="43103"/>
                  </a:lnTo>
                  <a:lnTo>
                    <a:pt x="21564" y="53886"/>
                  </a:lnTo>
                  <a:lnTo>
                    <a:pt x="32334" y="53886"/>
                  </a:lnTo>
                  <a:lnTo>
                    <a:pt x="43116" y="53886"/>
                  </a:lnTo>
                  <a:lnTo>
                    <a:pt x="45389" y="43103"/>
                  </a:lnTo>
                  <a:close/>
                </a:path>
                <a:path w="362584" h="53975">
                  <a:moveTo>
                    <a:pt x="69227" y="32334"/>
                  </a:moveTo>
                  <a:lnTo>
                    <a:pt x="58445" y="32334"/>
                  </a:lnTo>
                  <a:lnTo>
                    <a:pt x="56172" y="43103"/>
                  </a:lnTo>
                  <a:lnTo>
                    <a:pt x="53886" y="53886"/>
                  </a:lnTo>
                  <a:lnTo>
                    <a:pt x="64668" y="53886"/>
                  </a:lnTo>
                  <a:lnTo>
                    <a:pt x="66941" y="43103"/>
                  </a:lnTo>
                  <a:lnTo>
                    <a:pt x="69227" y="32334"/>
                  </a:lnTo>
                  <a:close/>
                </a:path>
                <a:path w="362584" h="53975">
                  <a:moveTo>
                    <a:pt x="71539" y="21551"/>
                  </a:moveTo>
                  <a:lnTo>
                    <a:pt x="60769" y="21551"/>
                  </a:lnTo>
                  <a:lnTo>
                    <a:pt x="63030" y="10769"/>
                  </a:lnTo>
                  <a:lnTo>
                    <a:pt x="52260" y="10769"/>
                  </a:lnTo>
                  <a:lnTo>
                    <a:pt x="49987" y="21551"/>
                  </a:lnTo>
                  <a:lnTo>
                    <a:pt x="60756" y="21551"/>
                  </a:lnTo>
                  <a:lnTo>
                    <a:pt x="58483" y="32321"/>
                  </a:lnTo>
                  <a:lnTo>
                    <a:pt x="69265" y="32321"/>
                  </a:lnTo>
                  <a:lnTo>
                    <a:pt x="71539" y="21551"/>
                  </a:lnTo>
                  <a:close/>
                </a:path>
                <a:path w="362584" h="53975">
                  <a:moveTo>
                    <a:pt x="112331" y="32334"/>
                  </a:moveTo>
                  <a:lnTo>
                    <a:pt x="101561" y="32334"/>
                  </a:lnTo>
                  <a:lnTo>
                    <a:pt x="99275" y="43103"/>
                  </a:lnTo>
                  <a:lnTo>
                    <a:pt x="110058" y="43103"/>
                  </a:lnTo>
                  <a:lnTo>
                    <a:pt x="112331" y="32334"/>
                  </a:lnTo>
                  <a:close/>
                </a:path>
                <a:path w="362584" h="53975">
                  <a:moveTo>
                    <a:pt x="116916" y="10769"/>
                  </a:moveTo>
                  <a:lnTo>
                    <a:pt x="106146" y="10769"/>
                  </a:lnTo>
                  <a:lnTo>
                    <a:pt x="103873" y="21551"/>
                  </a:lnTo>
                  <a:lnTo>
                    <a:pt x="93091" y="21551"/>
                  </a:lnTo>
                  <a:lnTo>
                    <a:pt x="82321" y="21551"/>
                  </a:lnTo>
                  <a:lnTo>
                    <a:pt x="80035" y="32321"/>
                  </a:lnTo>
                  <a:lnTo>
                    <a:pt x="90817" y="32321"/>
                  </a:lnTo>
                  <a:lnTo>
                    <a:pt x="101587" y="32321"/>
                  </a:lnTo>
                  <a:lnTo>
                    <a:pt x="112382" y="32321"/>
                  </a:lnTo>
                  <a:lnTo>
                    <a:pt x="114642" y="21551"/>
                  </a:lnTo>
                  <a:lnTo>
                    <a:pt x="116916" y="10769"/>
                  </a:lnTo>
                  <a:close/>
                </a:path>
                <a:path w="362584" h="53975">
                  <a:moveTo>
                    <a:pt x="170815" y="10769"/>
                  </a:moveTo>
                  <a:lnTo>
                    <a:pt x="160083" y="10769"/>
                  </a:lnTo>
                  <a:lnTo>
                    <a:pt x="162344" y="0"/>
                  </a:lnTo>
                  <a:lnTo>
                    <a:pt x="151574" y="0"/>
                  </a:lnTo>
                  <a:lnTo>
                    <a:pt x="149263" y="0"/>
                  </a:lnTo>
                  <a:lnTo>
                    <a:pt x="149263" y="10769"/>
                  </a:lnTo>
                  <a:lnTo>
                    <a:pt x="148120" y="16167"/>
                  </a:lnTo>
                  <a:lnTo>
                    <a:pt x="149250" y="10769"/>
                  </a:lnTo>
                  <a:lnTo>
                    <a:pt x="149263" y="0"/>
                  </a:lnTo>
                  <a:lnTo>
                    <a:pt x="140792" y="0"/>
                  </a:lnTo>
                  <a:lnTo>
                    <a:pt x="138518" y="10769"/>
                  </a:lnTo>
                  <a:lnTo>
                    <a:pt x="136207" y="21551"/>
                  </a:lnTo>
                  <a:lnTo>
                    <a:pt x="125425" y="21551"/>
                  </a:lnTo>
                  <a:lnTo>
                    <a:pt x="123151" y="32321"/>
                  </a:lnTo>
                  <a:lnTo>
                    <a:pt x="133921" y="32321"/>
                  </a:lnTo>
                  <a:lnTo>
                    <a:pt x="144716" y="32321"/>
                  </a:lnTo>
                  <a:lnTo>
                    <a:pt x="146977" y="21551"/>
                  </a:lnTo>
                  <a:lnTo>
                    <a:pt x="157759" y="21551"/>
                  </a:lnTo>
                  <a:lnTo>
                    <a:pt x="168541" y="21551"/>
                  </a:lnTo>
                  <a:lnTo>
                    <a:pt x="170815" y="10769"/>
                  </a:lnTo>
                  <a:close/>
                </a:path>
                <a:path w="362584" h="53975">
                  <a:moveTo>
                    <a:pt x="183908" y="0"/>
                  </a:moveTo>
                  <a:lnTo>
                    <a:pt x="173126" y="0"/>
                  </a:lnTo>
                  <a:lnTo>
                    <a:pt x="170853" y="10769"/>
                  </a:lnTo>
                  <a:lnTo>
                    <a:pt x="181635" y="10769"/>
                  </a:lnTo>
                  <a:lnTo>
                    <a:pt x="183908" y="0"/>
                  </a:lnTo>
                  <a:close/>
                </a:path>
                <a:path w="362584" h="53975">
                  <a:moveTo>
                    <a:pt x="196278" y="43103"/>
                  </a:moveTo>
                  <a:lnTo>
                    <a:pt x="185508" y="43103"/>
                  </a:lnTo>
                  <a:lnTo>
                    <a:pt x="184365" y="48501"/>
                  </a:lnTo>
                  <a:lnTo>
                    <a:pt x="185496" y="43103"/>
                  </a:lnTo>
                  <a:lnTo>
                    <a:pt x="187782" y="32334"/>
                  </a:lnTo>
                  <a:lnTo>
                    <a:pt x="176999" y="32334"/>
                  </a:lnTo>
                  <a:lnTo>
                    <a:pt x="166217" y="32334"/>
                  </a:lnTo>
                  <a:lnTo>
                    <a:pt x="155448" y="32334"/>
                  </a:lnTo>
                  <a:lnTo>
                    <a:pt x="153174" y="32334"/>
                  </a:lnTo>
                  <a:lnTo>
                    <a:pt x="153174" y="43103"/>
                  </a:lnTo>
                  <a:lnTo>
                    <a:pt x="152031" y="48501"/>
                  </a:lnTo>
                  <a:lnTo>
                    <a:pt x="153162" y="43103"/>
                  </a:lnTo>
                  <a:lnTo>
                    <a:pt x="153174" y="32334"/>
                  </a:lnTo>
                  <a:lnTo>
                    <a:pt x="144665" y="32334"/>
                  </a:lnTo>
                  <a:lnTo>
                    <a:pt x="142392" y="43103"/>
                  </a:lnTo>
                  <a:lnTo>
                    <a:pt x="140119" y="53886"/>
                  </a:lnTo>
                  <a:lnTo>
                    <a:pt x="150888" y="53886"/>
                  </a:lnTo>
                  <a:lnTo>
                    <a:pt x="150901" y="53886"/>
                  </a:lnTo>
                  <a:lnTo>
                    <a:pt x="194005" y="53886"/>
                  </a:lnTo>
                  <a:lnTo>
                    <a:pt x="196278" y="43103"/>
                  </a:lnTo>
                  <a:close/>
                </a:path>
                <a:path w="362584" h="53975">
                  <a:moveTo>
                    <a:pt x="209334" y="32334"/>
                  </a:moveTo>
                  <a:lnTo>
                    <a:pt x="198551" y="32334"/>
                  </a:lnTo>
                  <a:lnTo>
                    <a:pt x="196278" y="43103"/>
                  </a:lnTo>
                  <a:lnTo>
                    <a:pt x="207060" y="43103"/>
                  </a:lnTo>
                  <a:lnTo>
                    <a:pt x="209334" y="32334"/>
                  </a:lnTo>
                  <a:close/>
                </a:path>
                <a:path w="362584" h="53975">
                  <a:moveTo>
                    <a:pt x="230886" y="32334"/>
                  </a:moveTo>
                  <a:lnTo>
                    <a:pt x="220116" y="32334"/>
                  </a:lnTo>
                  <a:lnTo>
                    <a:pt x="217830" y="43103"/>
                  </a:lnTo>
                  <a:lnTo>
                    <a:pt x="228612" y="43103"/>
                  </a:lnTo>
                  <a:lnTo>
                    <a:pt x="230886" y="32334"/>
                  </a:lnTo>
                  <a:close/>
                </a:path>
                <a:path w="362584" h="53975">
                  <a:moveTo>
                    <a:pt x="252437" y="32334"/>
                  </a:moveTo>
                  <a:lnTo>
                    <a:pt x="241668" y="32334"/>
                  </a:lnTo>
                  <a:lnTo>
                    <a:pt x="239395" y="43103"/>
                  </a:lnTo>
                  <a:lnTo>
                    <a:pt x="250177" y="43103"/>
                  </a:lnTo>
                  <a:lnTo>
                    <a:pt x="252437" y="32334"/>
                  </a:lnTo>
                  <a:close/>
                </a:path>
                <a:path w="362584" h="53975">
                  <a:moveTo>
                    <a:pt x="295554" y="32334"/>
                  </a:moveTo>
                  <a:lnTo>
                    <a:pt x="284772" y="32334"/>
                  </a:lnTo>
                  <a:lnTo>
                    <a:pt x="274002" y="32334"/>
                  </a:lnTo>
                  <a:lnTo>
                    <a:pt x="271716" y="43103"/>
                  </a:lnTo>
                  <a:lnTo>
                    <a:pt x="282498" y="43103"/>
                  </a:lnTo>
                  <a:lnTo>
                    <a:pt x="293281" y="43103"/>
                  </a:lnTo>
                  <a:lnTo>
                    <a:pt x="295554" y="32334"/>
                  </a:lnTo>
                  <a:close/>
                </a:path>
                <a:path w="362584" h="53975">
                  <a:moveTo>
                    <a:pt x="338658" y="32334"/>
                  </a:moveTo>
                  <a:lnTo>
                    <a:pt x="327888" y="32334"/>
                  </a:lnTo>
                  <a:lnTo>
                    <a:pt x="325615" y="43103"/>
                  </a:lnTo>
                  <a:lnTo>
                    <a:pt x="336397" y="43103"/>
                  </a:lnTo>
                  <a:lnTo>
                    <a:pt x="338658" y="32334"/>
                  </a:lnTo>
                  <a:close/>
                </a:path>
                <a:path w="362584" h="53975">
                  <a:moveTo>
                    <a:pt x="360222" y="32334"/>
                  </a:moveTo>
                  <a:lnTo>
                    <a:pt x="349440" y="32334"/>
                  </a:lnTo>
                  <a:lnTo>
                    <a:pt x="347167" y="43103"/>
                  </a:lnTo>
                  <a:lnTo>
                    <a:pt x="357949" y="43103"/>
                  </a:lnTo>
                  <a:lnTo>
                    <a:pt x="360222" y="32334"/>
                  </a:lnTo>
                  <a:close/>
                </a:path>
                <a:path w="362584" h="53975">
                  <a:moveTo>
                    <a:pt x="362534" y="21551"/>
                  </a:moveTo>
                  <a:lnTo>
                    <a:pt x="351764" y="21551"/>
                  </a:lnTo>
                  <a:lnTo>
                    <a:pt x="350621" y="26936"/>
                  </a:lnTo>
                  <a:lnTo>
                    <a:pt x="351751" y="21551"/>
                  </a:lnTo>
                  <a:lnTo>
                    <a:pt x="354037" y="10769"/>
                  </a:lnTo>
                  <a:lnTo>
                    <a:pt x="343306" y="10769"/>
                  </a:lnTo>
                  <a:lnTo>
                    <a:pt x="345567" y="0"/>
                  </a:lnTo>
                  <a:lnTo>
                    <a:pt x="334797" y="0"/>
                  </a:lnTo>
                  <a:lnTo>
                    <a:pt x="332511" y="10769"/>
                  </a:lnTo>
                  <a:lnTo>
                    <a:pt x="321741" y="10769"/>
                  </a:lnTo>
                  <a:lnTo>
                    <a:pt x="324015" y="0"/>
                  </a:lnTo>
                  <a:lnTo>
                    <a:pt x="321703" y="0"/>
                  </a:lnTo>
                  <a:lnTo>
                    <a:pt x="321703" y="10769"/>
                  </a:lnTo>
                  <a:lnTo>
                    <a:pt x="319417" y="21551"/>
                  </a:lnTo>
                  <a:lnTo>
                    <a:pt x="318287" y="26936"/>
                  </a:lnTo>
                  <a:lnTo>
                    <a:pt x="319417" y="21551"/>
                  </a:lnTo>
                  <a:lnTo>
                    <a:pt x="308648" y="21551"/>
                  </a:lnTo>
                  <a:lnTo>
                    <a:pt x="310921" y="10769"/>
                  </a:lnTo>
                  <a:lnTo>
                    <a:pt x="321703" y="10769"/>
                  </a:lnTo>
                  <a:lnTo>
                    <a:pt x="321703" y="0"/>
                  </a:lnTo>
                  <a:lnTo>
                    <a:pt x="313232" y="0"/>
                  </a:lnTo>
                  <a:lnTo>
                    <a:pt x="302463" y="0"/>
                  </a:lnTo>
                  <a:lnTo>
                    <a:pt x="300177" y="10769"/>
                  </a:lnTo>
                  <a:lnTo>
                    <a:pt x="299008" y="16167"/>
                  </a:lnTo>
                  <a:lnTo>
                    <a:pt x="300139" y="10769"/>
                  </a:lnTo>
                  <a:lnTo>
                    <a:pt x="289369" y="10769"/>
                  </a:lnTo>
                  <a:lnTo>
                    <a:pt x="278587" y="10769"/>
                  </a:lnTo>
                  <a:lnTo>
                    <a:pt x="267817" y="10769"/>
                  </a:lnTo>
                  <a:lnTo>
                    <a:pt x="266674" y="16167"/>
                  </a:lnTo>
                  <a:lnTo>
                    <a:pt x="267804" y="10769"/>
                  </a:lnTo>
                  <a:lnTo>
                    <a:pt x="257035" y="10769"/>
                  </a:lnTo>
                  <a:lnTo>
                    <a:pt x="246303" y="10769"/>
                  </a:lnTo>
                  <a:lnTo>
                    <a:pt x="248564" y="0"/>
                  </a:lnTo>
                  <a:lnTo>
                    <a:pt x="237794" y="0"/>
                  </a:lnTo>
                  <a:lnTo>
                    <a:pt x="227012" y="0"/>
                  </a:lnTo>
                  <a:lnTo>
                    <a:pt x="224739" y="10769"/>
                  </a:lnTo>
                  <a:lnTo>
                    <a:pt x="213918" y="10769"/>
                  </a:lnTo>
                  <a:lnTo>
                    <a:pt x="203149" y="10769"/>
                  </a:lnTo>
                  <a:lnTo>
                    <a:pt x="192366" y="10769"/>
                  </a:lnTo>
                  <a:lnTo>
                    <a:pt x="190093" y="21551"/>
                  </a:lnTo>
                  <a:lnTo>
                    <a:pt x="179311" y="21551"/>
                  </a:lnTo>
                  <a:lnTo>
                    <a:pt x="168541" y="21551"/>
                  </a:lnTo>
                  <a:lnTo>
                    <a:pt x="166255" y="32321"/>
                  </a:lnTo>
                  <a:lnTo>
                    <a:pt x="177038" y="32321"/>
                  </a:lnTo>
                  <a:lnTo>
                    <a:pt x="187820" y="32321"/>
                  </a:lnTo>
                  <a:lnTo>
                    <a:pt x="198602" y="32321"/>
                  </a:lnTo>
                  <a:lnTo>
                    <a:pt x="200875" y="21551"/>
                  </a:lnTo>
                  <a:lnTo>
                    <a:pt x="211645" y="21551"/>
                  </a:lnTo>
                  <a:lnTo>
                    <a:pt x="209372" y="32321"/>
                  </a:lnTo>
                  <a:lnTo>
                    <a:pt x="220154" y="32321"/>
                  </a:lnTo>
                  <a:lnTo>
                    <a:pt x="222427" y="21551"/>
                  </a:lnTo>
                  <a:lnTo>
                    <a:pt x="233197" y="21551"/>
                  </a:lnTo>
                  <a:lnTo>
                    <a:pt x="243979" y="21551"/>
                  </a:lnTo>
                  <a:lnTo>
                    <a:pt x="241706" y="32321"/>
                  </a:lnTo>
                  <a:lnTo>
                    <a:pt x="252488" y="32321"/>
                  </a:lnTo>
                  <a:lnTo>
                    <a:pt x="254762" y="21551"/>
                  </a:lnTo>
                  <a:lnTo>
                    <a:pt x="265531" y="21551"/>
                  </a:lnTo>
                  <a:lnTo>
                    <a:pt x="276313" y="21551"/>
                  </a:lnTo>
                  <a:lnTo>
                    <a:pt x="274040" y="32321"/>
                  </a:lnTo>
                  <a:lnTo>
                    <a:pt x="284822" y="32321"/>
                  </a:lnTo>
                  <a:lnTo>
                    <a:pt x="287083" y="21551"/>
                  </a:lnTo>
                  <a:lnTo>
                    <a:pt x="297865" y="21551"/>
                  </a:lnTo>
                  <a:lnTo>
                    <a:pt x="295592" y="32321"/>
                  </a:lnTo>
                  <a:lnTo>
                    <a:pt x="306374" y="32321"/>
                  </a:lnTo>
                  <a:lnTo>
                    <a:pt x="317144" y="32321"/>
                  </a:lnTo>
                  <a:lnTo>
                    <a:pt x="327926" y="32321"/>
                  </a:lnTo>
                  <a:lnTo>
                    <a:pt x="330200" y="21551"/>
                  </a:lnTo>
                  <a:lnTo>
                    <a:pt x="340982" y="21551"/>
                  </a:lnTo>
                  <a:lnTo>
                    <a:pt x="338709" y="32321"/>
                  </a:lnTo>
                  <a:lnTo>
                    <a:pt x="349478" y="32321"/>
                  </a:lnTo>
                  <a:lnTo>
                    <a:pt x="360260" y="32321"/>
                  </a:lnTo>
                  <a:lnTo>
                    <a:pt x="362534" y="21551"/>
                  </a:lnTo>
                  <a:close/>
                </a:path>
              </a:pathLst>
            </a:custGeom>
            <a:solidFill>
              <a:srgbClr val="233E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9578530" y="9893448"/>
              <a:ext cx="360680" cy="75565"/>
            </a:xfrm>
            <a:custGeom>
              <a:avLst/>
              <a:gdLst/>
              <a:ahLst/>
              <a:cxnLst/>
              <a:rect l="l" t="t" r="r" b="b"/>
              <a:pathLst>
                <a:path w="360679" h="75565">
                  <a:moveTo>
                    <a:pt x="13055" y="21564"/>
                  </a:moveTo>
                  <a:lnTo>
                    <a:pt x="2273" y="21564"/>
                  </a:lnTo>
                  <a:lnTo>
                    <a:pt x="0" y="32334"/>
                  </a:lnTo>
                  <a:lnTo>
                    <a:pt x="10782" y="32334"/>
                  </a:lnTo>
                  <a:lnTo>
                    <a:pt x="13055" y="21564"/>
                  </a:lnTo>
                  <a:close/>
                </a:path>
                <a:path w="360679" h="75565">
                  <a:moveTo>
                    <a:pt x="15367" y="10782"/>
                  </a:moveTo>
                  <a:lnTo>
                    <a:pt x="4597" y="10782"/>
                  </a:lnTo>
                  <a:lnTo>
                    <a:pt x="2311" y="21551"/>
                  </a:lnTo>
                  <a:lnTo>
                    <a:pt x="13093" y="21551"/>
                  </a:lnTo>
                  <a:lnTo>
                    <a:pt x="15367" y="10782"/>
                  </a:lnTo>
                  <a:close/>
                </a:path>
                <a:path w="360679" h="75565">
                  <a:moveTo>
                    <a:pt x="45389" y="21564"/>
                  </a:moveTo>
                  <a:lnTo>
                    <a:pt x="34607" y="21564"/>
                  </a:lnTo>
                  <a:lnTo>
                    <a:pt x="23825" y="21564"/>
                  </a:lnTo>
                  <a:lnTo>
                    <a:pt x="21551" y="32334"/>
                  </a:lnTo>
                  <a:lnTo>
                    <a:pt x="32334" y="32334"/>
                  </a:lnTo>
                  <a:lnTo>
                    <a:pt x="43116" y="32334"/>
                  </a:lnTo>
                  <a:lnTo>
                    <a:pt x="45389" y="21564"/>
                  </a:lnTo>
                  <a:close/>
                </a:path>
                <a:path w="360679" h="75565">
                  <a:moveTo>
                    <a:pt x="58470" y="10782"/>
                  </a:moveTo>
                  <a:lnTo>
                    <a:pt x="47701" y="10782"/>
                  </a:lnTo>
                  <a:lnTo>
                    <a:pt x="45427" y="21551"/>
                  </a:lnTo>
                  <a:lnTo>
                    <a:pt x="56210" y="21551"/>
                  </a:lnTo>
                  <a:lnTo>
                    <a:pt x="58470" y="10782"/>
                  </a:lnTo>
                  <a:close/>
                </a:path>
                <a:path w="360679" h="75565">
                  <a:moveTo>
                    <a:pt x="112369" y="10782"/>
                  </a:moveTo>
                  <a:lnTo>
                    <a:pt x="101587" y="10782"/>
                  </a:lnTo>
                  <a:lnTo>
                    <a:pt x="90817" y="10782"/>
                  </a:lnTo>
                  <a:lnTo>
                    <a:pt x="88531" y="21551"/>
                  </a:lnTo>
                  <a:lnTo>
                    <a:pt x="99314" y="21551"/>
                  </a:lnTo>
                  <a:lnTo>
                    <a:pt x="110096" y="21551"/>
                  </a:lnTo>
                  <a:lnTo>
                    <a:pt x="112369" y="10782"/>
                  </a:lnTo>
                  <a:close/>
                </a:path>
                <a:path w="360679" h="75565">
                  <a:moveTo>
                    <a:pt x="131610" y="21564"/>
                  </a:moveTo>
                  <a:lnTo>
                    <a:pt x="120827" y="21564"/>
                  </a:lnTo>
                  <a:lnTo>
                    <a:pt x="110058" y="21564"/>
                  </a:lnTo>
                  <a:lnTo>
                    <a:pt x="108915" y="26949"/>
                  </a:lnTo>
                  <a:lnTo>
                    <a:pt x="110045" y="21564"/>
                  </a:lnTo>
                  <a:lnTo>
                    <a:pt x="99275" y="21564"/>
                  </a:lnTo>
                  <a:lnTo>
                    <a:pt x="88493" y="21564"/>
                  </a:lnTo>
                  <a:lnTo>
                    <a:pt x="86220" y="32334"/>
                  </a:lnTo>
                  <a:lnTo>
                    <a:pt x="83947" y="43116"/>
                  </a:lnTo>
                  <a:lnTo>
                    <a:pt x="94691" y="43116"/>
                  </a:lnTo>
                  <a:lnTo>
                    <a:pt x="92405" y="53886"/>
                  </a:lnTo>
                  <a:lnTo>
                    <a:pt x="90131" y="64668"/>
                  </a:lnTo>
                  <a:lnTo>
                    <a:pt x="79362" y="64668"/>
                  </a:lnTo>
                  <a:lnTo>
                    <a:pt x="77076" y="75438"/>
                  </a:lnTo>
                  <a:lnTo>
                    <a:pt x="120192" y="75438"/>
                  </a:lnTo>
                  <a:lnTo>
                    <a:pt x="122466" y="64668"/>
                  </a:lnTo>
                  <a:lnTo>
                    <a:pt x="111696" y="64668"/>
                  </a:lnTo>
                  <a:lnTo>
                    <a:pt x="113957" y="53886"/>
                  </a:lnTo>
                  <a:lnTo>
                    <a:pt x="103187" y="53886"/>
                  </a:lnTo>
                  <a:lnTo>
                    <a:pt x="105460" y="43116"/>
                  </a:lnTo>
                  <a:lnTo>
                    <a:pt x="94729" y="43116"/>
                  </a:lnTo>
                  <a:lnTo>
                    <a:pt x="97002" y="32334"/>
                  </a:lnTo>
                  <a:lnTo>
                    <a:pt x="129336" y="32334"/>
                  </a:lnTo>
                  <a:lnTo>
                    <a:pt x="131610" y="21564"/>
                  </a:lnTo>
                  <a:close/>
                </a:path>
                <a:path w="360679" h="75565">
                  <a:moveTo>
                    <a:pt x="144703" y="10782"/>
                  </a:moveTo>
                  <a:lnTo>
                    <a:pt x="133921" y="10782"/>
                  </a:lnTo>
                  <a:lnTo>
                    <a:pt x="131648" y="21551"/>
                  </a:lnTo>
                  <a:lnTo>
                    <a:pt x="142417" y="21551"/>
                  </a:lnTo>
                  <a:lnTo>
                    <a:pt x="144703" y="10782"/>
                  </a:lnTo>
                  <a:close/>
                </a:path>
                <a:path w="360679" h="75565">
                  <a:moveTo>
                    <a:pt x="163944" y="21564"/>
                  </a:moveTo>
                  <a:lnTo>
                    <a:pt x="153162" y="21564"/>
                  </a:lnTo>
                  <a:lnTo>
                    <a:pt x="150888" y="32334"/>
                  </a:lnTo>
                  <a:lnTo>
                    <a:pt x="161658" y="32334"/>
                  </a:lnTo>
                  <a:lnTo>
                    <a:pt x="163944" y="21564"/>
                  </a:lnTo>
                  <a:close/>
                </a:path>
                <a:path w="360679" h="75565">
                  <a:moveTo>
                    <a:pt x="166255" y="10782"/>
                  </a:moveTo>
                  <a:lnTo>
                    <a:pt x="155473" y="10782"/>
                  </a:lnTo>
                  <a:lnTo>
                    <a:pt x="153200" y="21551"/>
                  </a:lnTo>
                  <a:lnTo>
                    <a:pt x="163982" y="21551"/>
                  </a:lnTo>
                  <a:lnTo>
                    <a:pt x="166255" y="10782"/>
                  </a:lnTo>
                  <a:close/>
                </a:path>
                <a:path w="360679" h="75565">
                  <a:moveTo>
                    <a:pt x="170129" y="43116"/>
                  </a:moveTo>
                  <a:lnTo>
                    <a:pt x="159346" y="43116"/>
                  </a:lnTo>
                  <a:lnTo>
                    <a:pt x="148615" y="43116"/>
                  </a:lnTo>
                  <a:lnTo>
                    <a:pt x="150888" y="32334"/>
                  </a:lnTo>
                  <a:lnTo>
                    <a:pt x="140106" y="32334"/>
                  </a:lnTo>
                  <a:lnTo>
                    <a:pt x="129336" y="32334"/>
                  </a:lnTo>
                  <a:lnTo>
                    <a:pt x="127050" y="43116"/>
                  </a:lnTo>
                  <a:lnTo>
                    <a:pt x="137795" y="43116"/>
                  </a:lnTo>
                  <a:lnTo>
                    <a:pt x="135521" y="53886"/>
                  </a:lnTo>
                  <a:lnTo>
                    <a:pt x="146291" y="53886"/>
                  </a:lnTo>
                  <a:lnTo>
                    <a:pt x="144018" y="64668"/>
                  </a:lnTo>
                  <a:lnTo>
                    <a:pt x="141744" y="75438"/>
                  </a:lnTo>
                  <a:lnTo>
                    <a:pt x="152514" y="75438"/>
                  </a:lnTo>
                  <a:lnTo>
                    <a:pt x="154800" y="64668"/>
                  </a:lnTo>
                  <a:lnTo>
                    <a:pt x="165582" y="64668"/>
                  </a:lnTo>
                  <a:lnTo>
                    <a:pt x="167855" y="53886"/>
                  </a:lnTo>
                  <a:lnTo>
                    <a:pt x="170129" y="43116"/>
                  </a:lnTo>
                  <a:close/>
                </a:path>
                <a:path w="360679" h="75565">
                  <a:moveTo>
                    <a:pt x="176352" y="64668"/>
                  </a:moveTo>
                  <a:lnTo>
                    <a:pt x="165582" y="64668"/>
                  </a:lnTo>
                  <a:lnTo>
                    <a:pt x="163296" y="75438"/>
                  </a:lnTo>
                  <a:lnTo>
                    <a:pt x="174078" y="75438"/>
                  </a:lnTo>
                  <a:lnTo>
                    <a:pt x="176352" y="64668"/>
                  </a:lnTo>
                  <a:close/>
                </a:path>
                <a:path w="360679" h="75565">
                  <a:moveTo>
                    <a:pt x="183222" y="32334"/>
                  </a:moveTo>
                  <a:lnTo>
                    <a:pt x="172440" y="32334"/>
                  </a:lnTo>
                  <a:lnTo>
                    <a:pt x="170167" y="43116"/>
                  </a:lnTo>
                  <a:lnTo>
                    <a:pt x="180936" y="43116"/>
                  </a:lnTo>
                  <a:lnTo>
                    <a:pt x="183222" y="32334"/>
                  </a:lnTo>
                  <a:close/>
                </a:path>
                <a:path w="360679" h="75565">
                  <a:moveTo>
                    <a:pt x="187807" y="10782"/>
                  </a:moveTo>
                  <a:lnTo>
                    <a:pt x="177038" y="10782"/>
                  </a:lnTo>
                  <a:lnTo>
                    <a:pt x="174752" y="21551"/>
                  </a:lnTo>
                  <a:lnTo>
                    <a:pt x="185547" y="21551"/>
                  </a:lnTo>
                  <a:lnTo>
                    <a:pt x="187807" y="10782"/>
                  </a:lnTo>
                  <a:close/>
                </a:path>
                <a:path w="360679" h="75565">
                  <a:moveTo>
                    <a:pt x="220141" y="10782"/>
                  </a:moveTo>
                  <a:lnTo>
                    <a:pt x="209372" y="10782"/>
                  </a:lnTo>
                  <a:lnTo>
                    <a:pt x="208229" y="16167"/>
                  </a:lnTo>
                  <a:lnTo>
                    <a:pt x="209359" y="10782"/>
                  </a:lnTo>
                  <a:lnTo>
                    <a:pt x="211645" y="0"/>
                  </a:lnTo>
                  <a:lnTo>
                    <a:pt x="200863" y="0"/>
                  </a:lnTo>
                  <a:lnTo>
                    <a:pt x="190093" y="0"/>
                  </a:lnTo>
                  <a:lnTo>
                    <a:pt x="187807" y="10782"/>
                  </a:lnTo>
                  <a:lnTo>
                    <a:pt x="198589" y="10782"/>
                  </a:lnTo>
                  <a:lnTo>
                    <a:pt x="196316" y="21551"/>
                  </a:lnTo>
                  <a:lnTo>
                    <a:pt x="207086" y="21551"/>
                  </a:lnTo>
                  <a:lnTo>
                    <a:pt x="217881" y="21551"/>
                  </a:lnTo>
                  <a:lnTo>
                    <a:pt x="220141" y="10782"/>
                  </a:lnTo>
                  <a:close/>
                </a:path>
                <a:path w="360679" h="75565">
                  <a:moveTo>
                    <a:pt x="226326" y="32334"/>
                  </a:moveTo>
                  <a:lnTo>
                    <a:pt x="215557" y="32334"/>
                  </a:lnTo>
                  <a:lnTo>
                    <a:pt x="204787" y="32334"/>
                  </a:lnTo>
                  <a:lnTo>
                    <a:pt x="207048" y="21564"/>
                  </a:lnTo>
                  <a:lnTo>
                    <a:pt x="196278" y="21564"/>
                  </a:lnTo>
                  <a:lnTo>
                    <a:pt x="194005" y="21564"/>
                  </a:lnTo>
                  <a:lnTo>
                    <a:pt x="194005" y="32334"/>
                  </a:lnTo>
                  <a:lnTo>
                    <a:pt x="191719" y="43116"/>
                  </a:lnTo>
                  <a:lnTo>
                    <a:pt x="193992" y="32334"/>
                  </a:lnTo>
                  <a:lnTo>
                    <a:pt x="194005" y="21564"/>
                  </a:lnTo>
                  <a:lnTo>
                    <a:pt x="185496" y="21564"/>
                  </a:lnTo>
                  <a:lnTo>
                    <a:pt x="183222" y="32334"/>
                  </a:lnTo>
                  <a:lnTo>
                    <a:pt x="180949" y="43116"/>
                  </a:lnTo>
                  <a:lnTo>
                    <a:pt x="191681" y="43116"/>
                  </a:lnTo>
                  <a:lnTo>
                    <a:pt x="189407" y="53886"/>
                  </a:lnTo>
                  <a:lnTo>
                    <a:pt x="178625" y="53886"/>
                  </a:lnTo>
                  <a:lnTo>
                    <a:pt x="176352" y="64668"/>
                  </a:lnTo>
                  <a:lnTo>
                    <a:pt x="187134" y="64668"/>
                  </a:lnTo>
                  <a:lnTo>
                    <a:pt x="197904" y="64668"/>
                  </a:lnTo>
                  <a:lnTo>
                    <a:pt x="208686" y="64668"/>
                  </a:lnTo>
                  <a:lnTo>
                    <a:pt x="210959" y="53886"/>
                  </a:lnTo>
                  <a:lnTo>
                    <a:pt x="200190" y="53886"/>
                  </a:lnTo>
                  <a:lnTo>
                    <a:pt x="202463" y="43116"/>
                  </a:lnTo>
                  <a:lnTo>
                    <a:pt x="213245" y="43116"/>
                  </a:lnTo>
                  <a:lnTo>
                    <a:pt x="210959" y="53886"/>
                  </a:lnTo>
                  <a:lnTo>
                    <a:pt x="221742" y="53886"/>
                  </a:lnTo>
                  <a:lnTo>
                    <a:pt x="224015" y="43116"/>
                  </a:lnTo>
                  <a:lnTo>
                    <a:pt x="226326" y="32334"/>
                  </a:lnTo>
                  <a:close/>
                </a:path>
                <a:path w="360679" h="75565">
                  <a:moveTo>
                    <a:pt x="250164" y="21564"/>
                  </a:moveTo>
                  <a:lnTo>
                    <a:pt x="239382" y="21564"/>
                  </a:lnTo>
                  <a:lnTo>
                    <a:pt x="237109" y="32334"/>
                  </a:lnTo>
                  <a:lnTo>
                    <a:pt x="247891" y="32334"/>
                  </a:lnTo>
                  <a:lnTo>
                    <a:pt x="250164" y="21564"/>
                  </a:lnTo>
                  <a:close/>
                </a:path>
                <a:path w="360679" h="75565">
                  <a:moveTo>
                    <a:pt x="254749" y="0"/>
                  </a:moveTo>
                  <a:lnTo>
                    <a:pt x="243979" y="0"/>
                  </a:lnTo>
                  <a:lnTo>
                    <a:pt x="241693" y="10782"/>
                  </a:lnTo>
                  <a:lnTo>
                    <a:pt x="240563" y="16167"/>
                  </a:lnTo>
                  <a:lnTo>
                    <a:pt x="241693" y="10782"/>
                  </a:lnTo>
                  <a:lnTo>
                    <a:pt x="230924" y="10782"/>
                  </a:lnTo>
                  <a:lnTo>
                    <a:pt x="228650" y="21551"/>
                  </a:lnTo>
                  <a:lnTo>
                    <a:pt x="239420" y="21551"/>
                  </a:lnTo>
                  <a:lnTo>
                    <a:pt x="250215" y="21551"/>
                  </a:lnTo>
                  <a:lnTo>
                    <a:pt x="252476" y="10782"/>
                  </a:lnTo>
                  <a:lnTo>
                    <a:pt x="254749" y="0"/>
                  </a:lnTo>
                  <a:close/>
                </a:path>
                <a:path w="360679" h="75565">
                  <a:moveTo>
                    <a:pt x="256349" y="43116"/>
                  </a:moveTo>
                  <a:lnTo>
                    <a:pt x="245567" y="43116"/>
                  </a:lnTo>
                  <a:lnTo>
                    <a:pt x="234797" y="43116"/>
                  </a:lnTo>
                  <a:lnTo>
                    <a:pt x="232511" y="53886"/>
                  </a:lnTo>
                  <a:lnTo>
                    <a:pt x="243293" y="53886"/>
                  </a:lnTo>
                  <a:lnTo>
                    <a:pt x="254076" y="53886"/>
                  </a:lnTo>
                  <a:lnTo>
                    <a:pt x="256349" y="43116"/>
                  </a:lnTo>
                  <a:close/>
                </a:path>
                <a:path w="360679" h="75565">
                  <a:moveTo>
                    <a:pt x="276301" y="0"/>
                  </a:moveTo>
                  <a:lnTo>
                    <a:pt x="265531" y="0"/>
                  </a:lnTo>
                  <a:lnTo>
                    <a:pt x="263258" y="10782"/>
                  </a:lnTo>
                  <a:lnTo>
                    <a:pt x="274040" y="10782"/>
                  </a:lnTo>
                  <a:lnTo>
                    <a:pt x="276301" y="0"/>
                  </a:lnTo>
                  <a:close/>
                </a:path>
                <a:path w="360679" h="75565">
                  <a:moveTo>
                    <a:pt x="319417" y="0"/>
                  </a:moveTo>
                  <a:lnTo>
                    <a:pt x="308648" y="0"/>
                  </a:lnTo>
                  <a:lnTo>
                    <a:pt x="307505" y="5397"/>
                  </a:lnTo>
                  <a:lnTo>
                    <a:pt x="308635" y="0"/>
                  </a:lnTo>
                  <a:lnTo>
                    <a:pt x="297865" y="0"/>
                  </a:lnTo>
                  <a:lnTo>
                    <a:pt x="295592" y="10782"/>
                  </a:lnTo>
                  <a:lnTo>
                    <a:pt x="306362" y="10782"/>
                  </a:lnTo>
                  <a:lnTo>
                    <a:pt x="304088" y="21551"/>
                  </a:lnTo>
                  <a:lnTo>
                    <a:pt x="314871" y="21551"/>
                  </a:lnTo>
                  <a:lnTo>
                    <a:pt x="317144" y="10782"/>
                  </a:lnTo>
                  <a:lnTo>
                    <a:pt x="319417" y="0"/>
                  </a:lnTo>
                  <a:close/>
                </a:path>
                <a:path w="360679" h="75565">
                  <a:moveTo>
                    <a:pt x="338696" y="10782"/>
                  </a:moveTo>
                  <a:lnTo>
                    <a:pt x="327926" y="10782"/>
                  </a:lnTo>
                  <a:lnTo>
                    <a:pt x="325640" y="21551"/>
                  </a:lnTo>
                  <a:lnTo>
                    <a:pt x="336435" y="21551"/>
                  </a:lnTo>
                  <a:lnTo>
                    <a:pt x="338696" y="10782"/>
                  </a:lnTo>
                  <a:close/>
                </a:path>
                <a:path w="360679" h="75565">
                  <a:moveTo>
                    <a:pt x="351751" y="0"/>
                  </a:moveTo>
                  <a:lnTo>
                    <a:pt x="340969" y="0"/>
                  </a:lnTo>
                  <a:lnTo>
                    <a:pt x="338696" y="10782"/>
                  </a:lnTo>
                  <a:lnTo>
                    <a:pt x="349478" y="10782"/>
                  </a:lnTo>
                  <a:lnTo>
                    <a:pt x="351751" y="0"/>
                  </a:lnTo>
                  <a:close/>
                </a:path>
                <a:path w="360679" h="75565">
                  <a:moveTo>
                    <a:pt x="355663" y="32334"/>
                  </a:moveTo>
                  <a:lnTo>
                    <a:pt x="344893" y="32334"/>
                  </a:lnTo>
                  <a:lnTo>
                    <a:pt x="343750" y="37731"/>
                  </a:lnTo>
                  <a:lnTo>
                    <a:pt x="344881" y="32334"/>
                  </a:lnTo>
                  <a:lnTo>
                    <a:pt x="334111" y="32334"/>
                  </a:lnTo>
                  <a:lnTo>
                    <a:pt x="331800" y="32334"/>
                  </a:lnTo>
                  <a:lnTo>
                    <a:pt x="331800" y="43116"/>
                  </a:lnTo>
                  <a:lnTo>
                    <a:pt x="330657" y="48501"/>
                  </a:lnTo>
                  <a:lnTo>
                    <a:pt x="331787" y="43116"/>
                  </a:lnTo>
                  <a:lnTo>
                    <a:pt x="331800" y="32334"/>
                  </a:lnTo>
                  <a:lnTo>
                    <a:pt x="323329" y="32334"/>
                  </a:lnTo>
                  <a:lnTo>
                    <a:pt x="321056" y="43116"/>
                  </a:lnTo>
                  <a:lnTo>
                    <a:pt x="310235" y="43116"/>
                  </a:lnTo>
                  <a:lnTo>
                    <a:pt x="307962" y="53886"/>
                  </a:lnTo>
                  <a:lnTo>
                    <a:pt x="305689" y="64668"/>
                  </a:lnTo>
                  <a:lnTo>
                    <a:pt x="316458" y="64668"/>
                  </a:lnTo>
                  <a:lnTo>
                    <a:pt x="327240" y="64668"/>
                  </a:lnTo>
                  <a:lnTo>
                    <a:pt x="338023" y="64668"/>
                  </a:lnTo>
                  <a:lnTo>
                    <a:pt x="348805" y="64668"/>
                  </a:lnTo>
                  <a:lnTo>
                    <a:pt x="351078" y="53886"/>
                  </a:lnTo>
                  <a:lnTo>
                    <a:pt x="340296" y="53886"/>
                  </a:lnTo>
                  <a:lnTo>
                    <a:pt x="342569" y="43116"/>
                  </a:lnTo>
                  <a:lnTo>
                    <a:pt x="353390" y="43116"/>
                  </a:lnTo>
                  <a:lnTo>
                    <a:pt x="355663" y="32334"/>
                  </a:lnTo>
                  <a:close/>
                </a:path>
                <a:path w="360679" h="75565">
                  <a:moveTo>
                    <a:pt x="360248" y="10782"/>
                  </a:moveTo>
                  <a:lnTo>
                    <a:pt x="349478" y="10782"/>
                  </a:lnTo>
                  <a:lnTo>
                    <a:pt x="347205" y="21551"/>
                  </a:lnTo>
                  <a:lnTo>
                    <a:pt x="357987" y="21551"/>
                  </a:lnTo>
                  <a:lnTo>
                    <a:pt x="360248" y="10782"/>
                  </a:lnTo>
                  <a:close/>
                </a:path>
              </a:pathLst>
            </a:custGeom>
            <a:solidFill>
              <a:srgbClr val="233E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9560204" y="9656339"/>
              <a:ext cx="431800" cy="356235"/>
            </a:xfrm>
            <a:custGeom>
              <a:avLst/>
              <a:gdLst/>
              <a:ahLst/>
              <a:cxnLst/>
              <a:rect l="l" t="t" r="r" b="b"/>
              <a:pathLst>
                <a:path w="431800" h="356234">
                  <a:moveTo>
                    <a:pt x="65354" y="301777"/>
                  </a:moveTo>
                  <a:lnTo>
                    <a:pt x="33020" y="301777"/>
                  </a:lnTo>
                  <a:lnTo>
                    <a:pt x="26149" y="334111"/>
                  </a:lnTo>
                  <a:lnTo>
                    <a:pt x="58483" y="334111"/>
                  </a:lnTo>
                  <a:lnTo>
                    <a:pt x="65354" y="301777"/>
                  </a:lnTo>
                  <a:close/>
                </a:path>
                <a:path w="431800" h="356234">
                  <a:moveTo>
                    <a:pt x="91503" y="280212"/>
                  </a:moveTo>
                  <a:lnTo>
                    <a:pt x="78397" y="280212"/>
                  </a:lnTo>
                  <a:lnTo>
                    <a:pt x="78397" y="291007"/>
                  </a:lnTo>
                  <a:lnTo>
                    <a:pt x="66941" y="344893"/>
                  </a:lnTo>
                  <a:lnTo>
                    <a:pt x="13055" y="344893"/>
                  </a:lnTo>
                  <a:lnTo>
                    <a:pt x="24511" y="291007"/>
                  </a:lnTo>
                  <a:lnTo>
                    <a:pt x="78397" y="291007"/>
                  </a:lnTo>
                  <a:lnTo>
                    <a:pt x="78397" y="280212"/>
                  </a:lnTo>
                  <a:lnTo>
                    <a:pt x="16052" y="280212"/>
                  </a:lnTo>
                  <a:lnTo>
                    <a:pt x="0" y="355663"/>
                  </a:lnTo>
                  <a:lnTo>
                    <a:pt x="75450" y="355663"/>
                  </a:lnTo>
                  <a:lnTo>
                    <a:pt x="77736" y="344893"/>
                  </a:lnTo>
                  <a:lnTo>
                    <a:pt x="89204" y="291007"/>
                  </a:lnTo>
                  <a:lnTo>
                    <a:pt x="91503" y="280212"/>
                  </a:lnTo>
                  <a:close/>
                </a:path>
                <a:path w="431800" h="356234">
                  <a:moveTo>
                    <a:pt x="110058" y="344893"/>
                  </a:moveTo>
                  <a:lnTo>
                    <a:pt x="99275" y="344893"/>
                  </a:lnTo>
                  <a:lnTo>
                    <a:pt x="97002" y="355663"/>
                  </a:lnTo>
                  <a:lnTo>
                    <a:pt x="107784" y="355663"/>
                  </a:lnTo>
                  <a:lnTo>
                    <a:pt x="110058" y="344893"/>
                  </a:lnTo>
                  <a:close/>
                </a:path>
                <a:path w="431800" h="356234">
                  <a:moveTo>
                    <a:pt x="124904" y="21551"/>
                  </a:moveTo>
                  <a:lnTo>
                    <a:pt x="92570" y="21551"/>
                  </a:lnTo>
                  <a:lnTo>
                    <a:pt x="85712" y="53898"/>
                  </a:lnTo>
                  <a:lnTo>
                    <a:pt x="118046" y="53898"/>
                  </a:lnTo>
                  <a:lnTo>
                    <a:pt x="124904" y="21551"/>
                  </a:lnTo>
                  <a:close/>
                </a:path>
                <a:path w="431800" h="356234">
                  <a:moveTo>
                    <a:pt x="131610" y="344893"/>
                  </a:moveTo>
                  <a:lnTo>
                    <a:pt x="120840" y="344893"/>
                  </a:lnTo>
                  <a:lnTo>
                    <a:pt x="118554" y="355663"/>
                  </a:lnTo>
                  <a:lnTo>
                    <a:pt x="129336" y="355663"/>
                  </a:lnTo>
                  <a:lnTo>
                    <a:pt x="131610" y="344893"/>
                  </a:lnTo>
                  <a:close/>
                </a:path>
                <a:path w="431800" h="356234">
                  <a:moveTo>
                    <a:pt x="138480" y="312559"/>
                  </a:moveTo>
                  <a:lnTo>
                    <a:pt x="127698" y="312559"/>
                  </a:lnTo>
                  <a:lnTo>
                    <a:pt x="116928" y="312559"/>
                  </a:lnTo>
                  <a:lnTo>
                    <a:pt x="115785" y="317944"/>
                  </a:lnTo>
                  <a:lnTo>
                    <a:pt x="116916" y="312559"/>
                  </a:lnTo>
                  <a:lnTo>
                    <a:pt x="106146" y="312559"/>
                  </a:lnTo>
                  <a:lnTo>
                    <a:pt x="103873" y="312559"/>
                  </a:lnTo>
                  <a:lnTo>
                    <a:pt x="103873" y="323329"/>
                  </a:lnTo>
                  <a:lnTo>
                    <a:pt x="102730" y="328726"/>
                  </a:lnTo>
                  <a:lnTo>
                    <a:pt x="103860" y="323329"/>
                  </a:lnTo>
                  <a:lnTo>
                    <a:pt x="103873" y="312559"/>
                  </a:lnTo>
                  <a:lnTo>
                    <a:pt x="95364" y="312559"/>
                  </a:lnTo>
                  <a:lnTo>
                    <a:pt x="93091" y="323329"/>
                  </a:lnTo>
                  <a:lnTo>
                    <a:pt x="90817" y="334111"/>
                  </a:lnTo>
                  <a:lnTo>
                    <a:pt x="101549" y="334111"/>
                  </a:lnTo>
                  <a:lnTo>
                    <a:pt x="99275" y="344881"/>
                  </a:lnTo>
                  <a:lnTo>
                    <a:pt x="110058" y="344881"/>
                  </a:lnTo>
                  <a:lnTo>
                    <a:pt x="120840" y="344881"/>
                  </a:lnTo>
                  <a:lnTo>
                    <a:pt x="123113" y="334111"/>
                  </a:lnTo>
                  <a:lnTo>
                    <a:pt x="133934" y="334111"/>
                  </a:lnTo>
                  <a:lnTo>
                    <a:pt x="136194" y="323329"/>
                  </a:lnTo>
                  <a:lnTo>
                    <a:pt x="138480" y="312559"/>
                  </a:lnTo>
                  <a:close/>
                </a:path>
                <a:path w="431800" h="356234">
                  <a:moveTo>
                    <a:pt x="151053" y="0"/>
                  </a:moveTo>
                  <a:lnTo>
                    <a:pt x="137947" y="0"/>
                  </a:lnTo>
                  <a:lnTo>
                    <a:pt x="137947" y="10782"/>
                  </a:lnTo>
                  <a:lnTo>
                    <a:pt x="126504" y="64668"/>
                  </a:lnTo>
                  <a:lnTo>
                    <a:pt x="72618" y="64668"/>
                  </a:lnTo>
                  <a:lnTo>
                    <a:pt x="84074" y="10782"/>
                  </a:lnTo>
                  <a:lnTo>
                    <a:pt x="137947" y="10782"/>
                  </a:lnTo>
                  <a:lnTo>
                    <a:pt x="137947" y="0"/>
                  </a:lnTo>
                  <a:lnTo>
                    <a:pt x="75615" y="0"/>
                  </a:lnTo>
                  <a:lnTo>
                    <a:pt x="59563" y="75438"/>
                  </a:lnTo>
                  <a:lnTo>
                    <a:pt x="135001" y="75438"/>
                  </a:lnTo>
                  <a:lnTo>
                    <a:pt x="137299" y="64668"/>
                  </a:lnTo>
                  <a:lnTo>
                    <a:pt x="148767" y="10782"/>
                  </a:lnTo>
                  <a:lnTo>
                    <a:pt x="151053" y="0"/>
                  </a:lnTo>
                  <a:close/>
                </a:path>
                <a:path w="431800" h="356234">
                  <a:moveTo>
                    <a:pt x="158838" y="64668"/>
                  </a:moveTo>
                  <a:lnTo>
                    <a:pt x="148056" y="64668"/>
                  </a:lnTo>
                  <a:lnTo>
                    <a:pt x="145783" y="75438"/>
                  </a:lnTo>
                  <a:lnTo>
                    <a:pt x="156565" y="75438"/>
                  </a:lnTo>
                  <a:lnTo>
                    <a:pt x="158838" y="64668"/>
                  </a:lnTo>
                  <a:close/>
                </a:path>
                <a:path w="431800" h="356234">
                  <a:moveTo>
                    <a:pt x="174726" y="344893"/>
                  </a:moveTo>
                  <a:lnTo>
                    <a:pt x="163944" y="344893"/>
                  </a:lnTo>
                  <a:lnTo>
                    <a:pt x="153162" y="344893"/>
                  </a:lnTo>
                  <a:lnTo>
                    <a:pt x="150888" y="355663"/>
                  </a:lnTo>
                  <a:lnTo>
                    <a:pt x="161671" y="355663"/>
                  </a:lnTo>
                  <a:lnTo>
                    <a:pt x="172453" y="355663"/>
                  </a:lnTo>
                  <a:lnTo>
                    <a:pt x="174726" y="344893"/>
                  </a:lnTo>
                  <a:close/>
                </a:path>
                <a:path w="431800" h="356234">
                  <a:moveTo>
                    <a:pt x="196278" y="344893"/>
                  </a:moveTo>
                  <a:lnTo>
                    <a:pt x="185496" y="344893"/>
                  </a:lnTo>
                  <a:lnTo>
                    <a:pt x="183222" y="355663"/>
                  </a:lnTo>
                  <a:lnTo>
                    <a:pt x="194005" y="355663"/>
                  </a:lnTo>
                  <a:lnTo>
                    <a:pt x="196278" y="344893"/>
                  </a:lnTo>
                  <a:close/>
                </a:path>
                <a:path w="431800" h="356234">
                  <a:moveTo>
                    <a:pt x="205460" y="301777"/>
                  </a:moveTo>
                  <a:lnTo>
                    <a:pt x="194678" y="301777"/>
                  </a:lnTo>
                  <a:lnTo>
                    <a:pt x="183908" y="301777"/>
                  </a:lnTo>
                  <a:lnTo>
                    <a:pt x="181622" y="312547"/>
                  </a:lnTo>
                  <a:lnTo>
                    <a:pt x="192405" y="312547"/>
                  </a:lnTo>
                  <a:lnTo>
                    <a:pt x="203187" y="312547"/>
                  </a:lnTo>
                  <a:lnTo>
                    <a:pt x="205460" y="301777"/>
                  </a:lnTo>
                  <a:close/>
                </a:path>
                <a:path w="431800" h="356234">
                  <a:moveTo>
                    <a:pt x="228612" y="344893"/>
                  </a:moveTo>
                  <a:lnTo>
                    <a:pt x="217830" y="344893"/>
                  </a:lnTo>
                  <a:lnTo>
                    <a:pt x="207060" y="344893"/>
                  </a:lnTo>
                  <a:lnTo>
                    <a:pt x="204774" y="355663"/>
                  </a:lnTo>
                  <a:lnTo>
                    <a:pt x="215557" y="355663"/>
                  </a:lnTo>
                  <a:lnTo>
                    <a:pt x="226339" y="355663"/>
                  </a:lnTo>
                  <a:lnTo>
                    <a:pt x="228612" y="344893"/>
                  </a:lnTo>
                  <a:close/>
                </a:path>
                <a:path w="431800" h="356234">
                  <a:moveTo>
                    <a:pt x="259346" y="301777"/>
                  </a:moveTo>
                  <a:lnTo>
                    <a:pt x="248577" y="301777"/>
                  </a:lnTo>
                  <a:lnTo>
                    <a:pt x="247434" y="307162"/>
                  </a:lnTo>
                  <a:lnTo>
                    <a:pt x="248564" y="301777"/>
                  </a:lnTo>
                  <a:lnTo>
                    <a:pt x="237794" y="301777"/>
                  </a:lnTo>
                  <a:lnTo>
                    <a:pt x="227012" y="301777"/>
                  </a:lnTo>
                  <a:lnTo>
                    <a:pt x="216242" y="301777"/>
                  </a:lnTo>
                  <a:lnTo>
                    <a:pt x="213956" y="312547"/>
                  </a:lnTo>
                  <a:lnTo>
                    <a:pt x="257073" y="312547"/>
                  </a:lnTo>
                  <a:lnTo>
                    <a:pt x="259346" y="301777"/>
                  </a:lnTo>
                  <a:close/>
                </a:path>
                <a:path w="431800" h="356234">
                  <a:moveTo>
                    <a:pt x="267804" y="312559"/>
                  </a:moveTo>
                  <a:lnTo>
                    <a:pt x="257035" y="312559"/>
                  </a:lnTo>
                  <a:lnTo>
                    <a:pt x="254762" y="323329"/>
                  </a:lnTo>
                  <a:lnTo>
                    <a:pt x="253619" y="328726"/>
                  </a:lnTo>
                  <a:lnTo>
                    <a:pt x="254749" y="323329"/>
                  </a:lnTo>
                  <a:lnTo>
                    <a:pt x="243979" y="323329"/>
                  </a:lnTo>
                  <a:lnTo>
                    <a:pt x="246253" y="312559"/>
                  </a:lnTo>
                  <a:lnTo>
                    <a:pt x="235483" y="312559"/>
                  </a:lnTo>
                  <a:lnTo>
                    <a:pt x="234340" y="317944"/>
                  </a:lnTo>
                  <a:lnTo>
                    <a:pt x="235470" y="312559"/>
                  </a:lnTo>
                  <a:lnTo>
                    <a:pt x="224701" y="312559"/>
                  </a:lnTo>
                  <a:lnTo>
                    <a:pt x="220116" y="312559"/>
                  </a:lnTo>
                  <a:lnTo>
                    <a:pt x="220116" y="334111"/>
                  </a:lnTo>
                  <a:lnTo>
                    <a:pt x="218973" y="339496"/>
                  </a:lnTo>
                  <a:lnTo>
                    <a:pt x="220103" y="334111"/>
                  </a:lnTo>
                  <a:lnTo>
                    <a:pt x="220116" y="312559"/>
                  </a:lnTo>
                  <a:lnTo>
                    <a:pt x="213918" y="312559"/>
                  </a:lnTo>
                  <a:lnTo>
                    <a:pt x="211645" y="323329"/>
                  </a:lnTo>
                  <a:lnTo>
                    <a:pt x="200863" y="323329"/>
                  </a:lnTo>
                  <a:lnTo>
                    <a:pt x="198589" y="334111"/>
                  </a:lnTo>
                  <a:lnTo>
                    <a:pt x="187820" y="334111"/>
                  </a:lnTo>
                  <a:lnTo>
                    <a:pt x="190093" y="323329"/>
                  </a:lnTo>
                  <a:lnTo>
                    <a:pt x="187782" y="323329"/>
                  </a:lnTo>
                  <a:lnTo>
                    <a:pt x="187782" y="334111"/>
                  </a:lnTo>
                  <a:lnTo>
                    <a:pt x="186639" y="339496"/>
                  </a:lnTo>
                  <a:lnTo>
                    <a:pt x="187769" y="334111"/>
                  </a:lnTo>
                  <a:lnTo>
                    <a:pt x="187782" y="323329"/>
                  </a:lnTo>
                  <a:lnTo>
                    <a:pt x="179324" y="323329"/>
                  </a:lnTo>
                  <a:lnTo>
                    <a:pt x="181584" y="312559"/>
                  </a:lnTo>
                  <a:lnTo>
                    <a:pt x="170815" y="312559"/>
                  </a:lnTo>
                  <a:lnTo>
                    <a:pt x="168541" y="312559"/>
                  </a:lnTo>
                  <a:lnTo>
                    <a:pt x="168541" y="323329"/>
                  </a:lnTo>
                  <a:lnTo>
                    <a:pt x="167398" y="328726"/>
                  </a:lnTo>
                  <a:lnTo>
                    <a:pt x="168529" y="323329"/>
                  </a:lnTo>
                  <a:lnTo>
                    <a:pt x="168541" y="312559"/>
                  </a:lnTo>
                  <a:lnTo>
                    <a:pt x="160032" y="312559"/>
                  </a:lnTo>
                  <a:lnTo>
                    <a:pt x="157759" y="323329"/>
                  </a:lnTo>
                  <a:lnTo>
                    <a:pt x="155486" y="334111"/>
                  </a:lnTo>
                  <a:lnTo>
                    <a:pt x="154305" y="339496"/>
                  </a:lnTo>
                  <a:lnTo>
                    <a:pt x="155435" y="334111"/>
                  </a:lnTo>
                  <a:lnTo>
                    <a:pt x="144665" y="334111"/>
                  </a:lnTo>
                  <a:lnTo>
                    <a:pt x="142392" y="344881"/>
                  </a:lnTo>
                  <a:lnTo>
                    <a:pt x="153162" y="344881"/>
                  </a:lnTo>
                  <a:lnTo>
                    <a:pt x="163957" y="344881"/>
                  </a:lnTo>
                  <a:lnTo>
                    <a:pt x="166217" y="334111"/>
                  </a:lnTo>
                  <a:lnTo>
                    <a:pt x="176999" y="334111"/>
                  </a:lnTo>
                  <a:lnTo>
                    <a:pt x="174726" y="344881"/>
                  </a:lnTo>
                  <a:lnTo>
                    <a:pt x="228612" y="344881"/>
                  </a:lnTo>
                  <a:lnTo>
                    <a:pt x="230886" y="334111"/>
                  </a:lnTo>
                  <a:lnTo>
                    <a:pt x="220154" y="334111"/>
                  </a:lnTo>
                  <a:lnTo>
                    <a:pt x="222427" y="323329"/>
                  </a:lnTo>
                  <a:lnTo>
                    <a:pt x="233197" y="323329"/>
                  </a:lnTo>
                  <a:lnTo>
                    <a:pt x="230924" y="334111"/>
                  </a:lnTo>
                  <a:lnTo>
                    <a:pt x="241706" y="334111"/>
                  </a:lnTo>
                  <a:lnTo>
                    <a:pt x="252476" y="334111"/>
                  </a:lnTo>
                  <a:lnTo>
                    <a:pt x="263258" y="334111"/>
                  </a:lnTo>
                  <a:lnTo>
                    <a:pt x="265531" y="323329"/>
                  </a:lnTo>
                  <a:lnTo>
                    <a:pt x="267804" y="312559"/>
                  </a:lnTo>
                  <a:close/>
                </a:path>
                <a:path w="431800" h="356234">
                  <a:moveTo>
                    <a:pt x="282498" y="344893"/>
                  </a:moveTo>
                  <a:lnTo>
                    <a:pt x="271729" y="344893"/>
                  </a:lnTo>
                  <a:lnTo>
                    <a:pt x="270586" y="350278"/>
                  </a:lnTo>
                  <a:lnTo>
                    <a:pt x="271716" y="344893"/>
                  </a:lnTo>
                  <a:lnTo>
                    <a:pt x="260946" y="344893"/>
                  </a:lnTo>
                  <a:lnTo>
                    <a:pt x="250164" y="344893"/>
                  </a:lnTo>
                  <a:lnTo>
                    <a:pt x="247891" y="355663"/>
                  </a:lnTo>
                  <a:lnTo>
                    <a:pt x="280225" y="355663"/>
                  </a:lnTo>
                  <a:lnTo>
                    <a:pt x="282498" y="344893"/>
                  </a:lnTo>
                  <a:close/>
                </a:path>
                <a:path w="431800" h="356234">
                  <a:moveTo>
                    <a:pt x="306324" y="334111"/>
                  </a:moveTo>
                  <a:lnTo>
                    <a:pt x="295605" y="334111"/>
                  </a:lnTo>
                  <a:lnTo>
                    <a:pt x="297865" y="323329"/>
                  </a:lnTo>
                  <a:lnTo>
                    <a:pt x="287096" y="323329"/>
                  </a:lnTo>
                  <a:lnTo>
                    <a:pt x="285953" y="328726"/>
                  </a:lnTo>
                  <a:lnTo>
                    <a:pt x="287083" y="323329"/>
                  </a:lnTo>
                  <a:lnTo>
                    <a:pt x="289369" y="312559"/>
                  </a:lnTo>
                  <a:lnTo>
                    <a:pt x="278587" y="312559"/>
                  </a:lnTo>
                  <a:lnTo>
                    <a:pt x="276313" y="323329"/>
                  </a:lnTo>
                  <a:lnTo>
                    <a:pt x="274040" y="334111"/>
                  </a:lnTo>
                  <a:lnTo>
                    <a:pt x="271716" y="344881"/>
                  </a:lnTo>
                  <a:lnTo>
                    <a:pt x="282498" y="344881"/>
                  </a:lnTo>
                  <a:lnTo>
                    <a:pt x="284772" y="334111"/>
                  </a:lnTo>
                  <a:lnTo>
                    <a:pt x="295554" y="334111"/>
                  </a:lnTo>
                  <a:lnTo>
                    <a:pt x="293281" y="344881"/>
                  </a:lnTo>
                  <a:lnTo>
                    <a:pt x="304063" y="344881"/>
                  </a:lnTo>
                  <a:lnTo>
                    <a:pt x="306324" y="334111"/>
                  </a:lnTo>
                  <a:close/>
                </a:path>
                <a:path w="431800" h="356234">
                  <a:moveTo>
                    <a:pt x="321691" y="312559"/>
                  </a:moveTo>
                  <a:lnTo>
                    <a:pt x="310921" y="312559"/>
                  </a:lnTo>
                  <a:lnTo>
                    <a:pt x="308648" y="323329"/>
                  </a:lnTo>
                  <a:lnTo>
                    <a:pt x="319417" y="323329"/>
                  </a:lnTo>
                  <a:lnTo>
                    <a:pt x="321691" y="312559"/>
                  </a:lnTo>
                  <a:close/>
                </a:path>
                <a:path w="431800" h="356234">
                  <a:moveTo>
                    <a:pt x="334784" y="301777"/>
                  </a:moveTo>
                  <a:lnTo>
                    <a:pt x="324015" y="301777"/>
                  </a:lnTo>
                  <a:lnTo>
                    <a:pt x="321741" y="312547"/>
                  </a:lnTo>
                  <a:lnTo>
                    <a:pt x="332524" y="312547"/>
                  </a:lnTo>
                  <a:lnTo>
                    <a:pt x="334784" y="301777"/>
                  </a:lnTo>
                  <a:close/>
                </a:path>
                <a:path w="431800" h="356234">
                  <a:moveTo>
                    <a:pt x="343255" y="312559"/>
                  </a:moveTo>
                  <a:lnTo>
                    <a:pt x="332473" y="312559"/>
                  </a:lnTo>
                  <a:lnTo>
                    <a:pt x="330200" y="323329"/>
                  </a:lnTo>
                  <a:lnTo>
                    <a:pt x="319430" y="323329"/>
                  </a:lnTo>
                  <a:lnTo>
                    <a:pt x="317144" y="334111"/>
                  </a:lnTo>
                  <a:lnTo>
                    <a:pt x="314833" y="344881"/>
                  </a:lnTo>
                  <a:lnTo>
                    <a:pt x="325615" y="344881"/>
                  </a:lnTo>
                  <a:lnTo>
                    <a:pt x="336384" y="344881"/>
                  </a:lnTo>
                  <a:lnTo>
                    <a:pt x="338658" y="334111"/>
                  </a:lnTo>
                  <a:lnTo>
                    <a:pt x="340982" y="323329"/>
                  </a:lnTo>
                  <a:lnTo>
                    <a:pt x="343255" y="312559"/>
                  </a:lnTo>
                  <a:close/>
                </a:path>
                <a:path w="431800" h="356234">
                  <a:moveTo>
                    <a:pt x="347167" y="344893"/>
                  </a:moveTo>
                  <a:lnTo>
                    <a:pt x="336384" y="344893"/>
                  </a:lnTo>
                  <a:lnTo>
                    <a:pt x="325615" y="344893"/>
                  </a:lnTo>
                  <a:lnTo>
                    <a:pt x="323329" y="355663"/>
                  </a:lnTo>
                  <a:lnTo>
                    <a:pt x="334111" y="355663"/>
                  </a:lnTo>
                  <a:lnTo>
                    <a:pt x="344893" y="355663"/>
                  </a:lnTo>
                  <a:lnTo>
                    <a:pt x="347167" y="344893"/>
                  </a:lnTo>
                  <a:close/>
                </a:path>
                <a:path w="431800" h="356234">
                  <a:moveTo>
                    <a:pt x="364807" y="312559"/>
                  </a:moveTo>
                  <a:lnTo>
                    <a:pt x="354037" y="312559"/>
                  </a:lnTo>
                  <a:lnTo>
                    <a:pt x="351751" y="323329"/>
                  </a:lnTo>
                  <a:lnTo>
                    <a:pt x="362534" y="323329"/>
                  </a:lnTo>
                  <a:lnTo>
                    <a:pt x="364807" y="312559"/>
                  </a:lnTo>
                  <a:close/>
                </a:path>
                <a:path w="431800" h="356234">
                  <a:moveTo>
                    <a:pt x="367118" y="301777"/>
                  </a:moveTo>
                  <a:lnTo>
                    <a:pt x="356349" y="301777"/>
                  </a:lnTo>
                  <a:lnTo>
                    <a:pt x="345567" y="301777"/>
                  </a:lnTo>
                  <a:lnTo>
                    <a:pt x="343293" y="312547"/>
                  </a:lnTo>
                  <a:lnTo>
                    <a:pt x="354076" y="312547"/>
                  </a:lnTo>
                  <a:lnTo>
                    <a:pt x="364858" y="312547"/>
                  </a:lnTo>
                  <a:lnTo>
                    <a:pt x="367118" y="301777"/>
                  </a:lnTo>
                  <a:close/>
                </a:path>
                <a:path w="431800" h="356234">
                  <a:moveTo>
                    <a:pt x="405130" y="21551"/>
                  </a:moveTo>
                  <a:lnTo>
                    <a:pt x="372795" y="21551"/>
                  </a:lnTo>
                  <a:lnTo>
                    <a:pt x="365925" y="53898"/>
                  </a:lnTo>
                  <a:lnTo>
                    <a:pt x="398259" y="53898"/>
                  </a:lnTo>
                  <a:lnTo>
                    <a:pt x="405130" y="21551"/>
                  </a:lnTo>
                  <a:close/>
                </a:path>
                <a:path w="431800" h="356234">
                  <a:moveTo>
                    <a:pt x="431279" y="0"/>
                  </a:moveTo>
                  <a:lnTo>
                    <a:pt x="418172" y="0"/>
                  </a:lnTo>
                  <a:lnTo>
                    <a:pt x="418172" y="10782"/>
                  </a:lnTo>
                  <a:lnTo>
                    <a:pt x="406717" y="64668"/>
                  </a:lnTo>
                  <a:lnTo>
                    <a:pt x="352831" y="64668"/>
                  </a:lnTo>
                  <a:lnTo>
                    <a:pt x="364286" y="10782"/>
                  </a:lnTo>
                  <a:lnTo>
                    <a:pt x="418172" y="10782"/>
                  </a:lnTo>
                  <a:lnTo>
                    <a:pt x="418172" y="0"/>
                  </a:lnTo>
                  <a:lnTo>
                    <a:pt x="355841" y="0"/>
                  </a:lnTo>
                  <a:lnTo>
                    <a:pt x="339788" y="75438"/>
                  </a:lnTo>
                  <a:lnTo>
                    <a:pt x="415226" y="75438"/>
                  </a:lnTo>
                  <a:lnTo>
                    <a:pt x="417525" y="64668"/>
                  </a:lnTo>
                  <a:lnTo>
                    <a:pt x="428980" y="10782"/>
                  </a:lnTo>
                  <a:lnTo>
                    <a:pt x="431279" y="0"/>
                  </a:lnTo>
                  <a:close/>
                </a:path>
              </a:pathLst>
            </a:custGeom>
            <a:solidFill>
              <a:srgbClr val="233E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9643199" y="9721007"/>
              <a:ext cx="250190" cy="248285"/>
            </a:xfrm>
            <a:custGeom>
              <a:avLst/>
              <a:gdLst/>
              <a:ahLst/>
              <a:cxnLst/>
              <a:rect l="l" t="t" r="r" b="b"/>
              <a:pathLst>
                <a:path w="250190" h="248284">
                  <a:moveTo>
                    <a:pt x="13042" y="194005"/>
                  </a:moveTo>
                  <a:lnTo>
                    <a:pt x="2273" y="194005"/>
                  </a:lnTo>
                  <a:lnTo>
                    <a:pt x="0" y="204774"/>
                  </a:lnTo>
                  <a:lnTo>
                    <a:pt x="10782" y="204774"/>
                  </a:lnTo>
                  <a:lnTo>
                    <a:pt x="13042" y="194005"/>
                  </a:lnTo>
                  <a:close/>
                </a:path>
                <a:path w="250190" h="248284">
                  <a:moveTo>
                    <a:pt x="17640" y="172440"/>
                  </a:moveTo>
                  <a:lnTo>
                    <a:pt x="6858" y="172440"/>
                  </a:lnTo>
                  <a:lnTo>
                    <a:pt x="4584" y="183222"/>
                  </a:lnTo>
                  <a:lnTo>
                    <a:pt x="15367" y="183222"/>
                  </a:lnTo>
                  <a:lnTo>
                    <a:pt x="17640" y="172440"/>
                  </a:lnTo>
                  <a:close/>
                </a:path>
                <a:path w="250190" h="248284">
                  <a:moveTo>
                    <a:pt x="22225" y="150888"/>
                  </a:moveTo>
                  <a:lnTo>
                    <a:pt x="11455" y="150888"/>
                  </a:lnTo>
                  <a:lnTo>
                    <a:pt x="9169" y="161658"/>
                  </a:lnTo>
                  <a:lnTo>
                    <a:pt x="19964" y="161658"/>
                  </a:lnTo>
                  <a:lnTo>
                    <a:pt x="22225" y="150888"/>
                  </a:lnTo>
                  <a:close/>
                </a:path>
                <a:path w="250190" h="248284">
                  <a:moveTo>
                    <a:pt x="26822" y="129336"/>
                  </a:moveTo>
                  <a:lnTo>
                    <a:pt x="16040" y="129336"/>
                  </a:lnTo>
                  <a:lnTo>
                    <a:pt x="13766" y="140106"/>
                  </a:lnTo>
                  <a:lnTo>
                    <a:pt x="24536" y="140106"/>
                  </a:lnTo>
                  <a:lnTo>
                    <a:pt x="26822" y="129336"/>
                  </a:lnTo>
                  <a:close/>
                </a:path>
                <a:path w="250190" h="248284">
                  <a:moveTo>
                    <a:pt x="31369" y="107772"/>
                  </a:moveTo>
                  <a:lnTo>
                    <a:pt x="20599" y="107772"/>
                  </a:lnTo>
                  <a:lnTo>
                    <a:pt x="18313" y="118554"/>
                  </a:lnTo>
                  <a:lnTo>
                    <a:pt x="29108" y="118554"/>
                  </a:lnTo>
                  <a:lnTo>
                    <a:pt x="31369" y="107772"/>
                  </a:lnTo>
                  <a:close/>
                </a:path>
                <a:path w="250190" h="248284">
                  <a:moveTo>
                    <a:pt x="35966" y="86220"/>
                  </a:moveTo>
                  <a:lnTo>
                    <a:pt x="25184" y="86220"/>
                  </a:lnTo>
                  <a:lnTo>
                    <a:pt x="22910" y="97002"/>
                  </a:lnTo>
                  <a:lnTo>
                    <a:pt x="33693" y="97002"/>
                  </a:lnTo>
                  <a:lnTo>
                    <a:pt x="35966" y="86220"/>
                  </a:lnTo>
                  <a:close/>
                </a:path>
                <a:path w="250190" h="248284">
                  <a:moveTo>
                    <a:pt x="40551" y="64668"/>
                  </a:moveTo>
                  <a:lnTo>
                    <a:pt x="29781" y="64668"/>
                  </a:lnTo>
                  <a:lnTo>
                    <a:pt x="27495" y="75438"/>
                  </a:lnTo>
                  <a:lnTo>
                    <a:pt x="38277" y="75438"/>
                  </a:lnTo>
                  <a:lnTo>
                    <a:pt x="40551" y="64668"/>
                  </a:lnTo>
                  <a:close/>
                </a:path>
                <a:path w="250190" h="248284">
                  <a:moveTo>
                    <a:pt x="45148" y="43116"/>
                  </a:moveTo>
                  <a:lnTo>
                    <a:pt x="34366" y="43116"/>
                  </a:lnTo>
                  <a:lnTo>
                    <a:pt x="32092" y="53886"/>
                  </a:lnTo>
                  <a:lnTo>
                    <a:pt x="42875" y="53886"/>
                  </a:lnTo>
                  <a:lnTo>
                    <a:pt x="45148" y="43116"/>
                  </a:lnTo>
                  <a:close/>
                </a:path>
                <a:path w="250190" h="248284">
                  <a:moveTo>
                    <a:pt x="49695" y="21551"/>
                  </a:moveTo>
                  <a:lnTo>
                    <a:pt x="38912" y="21551"/>
                  </a:lnTo>
                  <a:lnTo>
                    <a:pt x="36639" y="32334"/>
                  </a:lnTo>
                  <a:lnTo>
                    <a:pt x="47421" y="32334"/>
                  </a:lnTo>
                  <a:lnTo>
                    <a:pt x="49695" y="21551"/>
                  </a:lnTo>
                  <a:close/>
                </a:path>
                <a:path w="250190" h="248284">
                  <a:moveTo>
                    <a:pt x="75844" y="0"/>
                  </a:moveTo>
                  <a:lnTo>
                    <a:pt x="65062" y="0"/>
                  </a:lnTo>
                  <a:lnTo>
                    <a:pt x="62788" y="10769"/>
                  </a:lnTo>
                  <a:lnTo>
                    <a:pt x="73571" y="10769"/>
                  </a:lnTo>
                  <a:lnTo>
                    <a:pt x="75844" y="0"/>
                  </a:lnTo>
                  <a:close/>
                </a:path>
                <a:path w="250190" h="248284">
                  <a:moveTo>
                    <a:pt x="97396" y="0"/>
                  </a:moveTo>
                  <a:lnTo>
                    <a:pt x="86614" y="0"/>
                  </a:lnTo>
                  <a:lnTo>
                    <a:pt x="84340" y="10769"/>
                  </a:lnTo>
                  <a:lnTo>
                    <a:pt x="95123" y="10769"/>
                  </a:lnTo>
                  <a:lnTo>
                    <a:pt x="97396" y="0"/>
                  </a:lnTo>
                  <a:close/>
                </a:path>
                <a:path w="250190" h="248284">
                  <a:moveTo>
                    <a:pt x="118948" y="0"/>
                  </a:moveTo>
                  <a:lnTo>
                    <a:pt x="108178" y="0"/>
                  </a:lnTo>
                  <a:lnTo>
                    <a:pt x="105892" y="10769"/>
                  </a:lnTo>
                  <a:lnTo>
                    <a:pt x="116687" y="10769"/>
                  </a:lnTo>
                  <a:lnTo>
                    <a:pt x="118948" y="0"/>
                  </a:lnTo>
                  <a:close/>
                </a:path>
                <a:path w="250190" h="248284">
                  <a:moveTo>
                    <a:pt x="140500" y="0"/>
                  </a:moveTo>
                  <a:lnTo>
                    <a:pt x="129730" y="0"/>
                  </a:lnTo>
                  <a:lnTo>
                    <a:pt x="127457" y="10769"/>
                  </a:lnTo>
                  <a:lnTo>
                    <a:pt x="138226" y="10769"/>
                  </a:lnTo>
                  <a:lnTo>
                    <a:pt x="140500" y="0"/>
                  </a:lnTo>
                  <a:close/>
                </a:path>
                <a:path w="250190" h="248284">
                  <a:moveTo>
                    <a:pt x="162064" y="0"/>
                  </a:moveTo>
                  <a:lnTo>
                    <a:pt x="151282" y="0"/>
                  </a:lnTo>
                  <a:lnTo>
                    <a:pt x="149009" y="10769"/>
                  </a:lnTo>
                  <a:lnTo>
                    <a:pt x="159791" y="10769"/>
                  </a:lnTo>
                  <a:lnTo>
                    <a:pt x="162064" y="0"/>
                  </a:lnTo>
                  <a:close/>
                </a:path>
                <a:path w="250190" h="248284">
                  <a:moveTo>
                    <a:pt x="183616" y="0"/>
                  </a:moveTo>
                  <a:lnTo>
                    <a:pt x="172834" y="0"/>
                  </a:lnTo>
                  <a:lnTo>
                    <a:pt x="170561" y="10769"/>
                  </a:lnTo>
                  <a:lnTo>
                    <a:pt x="181343" y="10769"/>
                  </a:lnTo>
                  <a:lnTo>
                    <a:pt x="183616" y="0"/>
                  </a:lnTo>
                  <a:close/>
                </a:path>
                <a:path w="250190" h="248284">
                  <a:moveTo>
                    <a:pt x="205168" y="0"/>
                  </a:moveTo>
                  <a:lnTo>
                    <a:pt x="194398" y="0"/>
                  </a:lnTo>
                  <a:lnTo>
                    <a:pt x="192125" y="10769"/>
                  </a:lnTo>
                  <a:lnTo>
                    <a:pt x="202895" y="10769"/>
                  </a:lnTo>
                  <a:lnTo>
                    <a:pt x="205168" y="0"/>
                  </a:lnTo>
                  <a:close/>
                </a:path>
                <a:path w="250190" h="248284">
                  <a:moveTo>
                    <a:pt x="224015" y="215557"/>
                  </a:moveTo>
                  <a:lnTo>
                    <a:pt x="213233" y="215557"/>
                  </a:lnTo>
                  <a:lnTo>
                    <a:pt x="210959" y="226326"/>
                  </a:lnTo>
                  <a:lnTo>
                    <a:pt x="221742" y="226326"/>
                  </a:lnTo>
                  <a:lnTo>
                    <a:pt x="224015" y="215557"/>
                  </a:lnTo>
                  <a:close/>
                </a:path>
                <a:path w="250190" h="248284">
                  <a:moveTo>
                    <a:pt x="226733" y="0"/>
                  </a:moveTo>
                  <a:lnTo>
                    <a:pt x="215950" y="0"/>
                  </a:lnTo>
                  <a:lnTo>
                    <a:pt x="213677" y="10769"/>
                  </a:lnTo>
                  <a:lnTo>
                    <a:pt x="224459" y="10769"/>
                  </a:lnTo>
                  <a:lnTo>
                    <a:pt x="226733" y="0"/>
                  </a:lnTo>
                  <a:close/>
                </a:path>
                <a:path w="250190" h="248284">
                  <a:moveTo>
                    <a:pt x="248285" y="0"/>
                  </a:moveTo>
                  <a:lnTo>
                    <a:pt x="237502" y="0"/>
                  </a:lnTo>
                  <a:lnTo>
                    <a:pt x="235229" y="10769"/>
                  </a:lnTo>
                  <a:lnTo>
                    <a:pt x="246011" y="10769"/>
                  </a:lnTo>
                  <a:lnTo>
                    <a:pt x="248285" y="0"/>
                  </a:lnTo>
                  <a:close/>
                </a:path>
                <a:path w="250190" h="248284">
                  <a:moveTo>
                    <a:pt x="250164" y="194005"/>
                  </a:moveTo>
                  <a:lnTo>
                    <a:pt x="239382" y="194005"/>
                  </a:lnTo>
                  <a:lnTo>
                    <a:pt x="237109" y="194005"/>
                  </a:lnTo>
                  <a:lnTo>
                    <a:pt x="237109" y="204774"/>
                  </a:lnTo>
                  <a:lnTo>
                    <a:pt x="234835" y="215557"/>
                  </a:lnTo>
                  <a:lnTo>
                    <a:pt x="232511" y="226326"/>
                  </a:lnTo>
                  <a:lnTo>
                    <a:pt x="230238" y="237109"/>
                  </a:lnTo>
                  <a:lnTo>
                    <a:pt x="219468" y="237109"/>
                  </a:lnTo>
                  <a:lnTo>
                    <a:pt x="208686" y="237109"/>
                  </a:lnTo>
                  <a:lnTo>
                    <a:pt x="197904" y="237109"/>
                  </a:lnTo>
                  <a:lnTo>
                    <a:pt x="200177" y="226326"/>
                  </a:lnTo>
                  <a:lnTo>
                    <a:pt x="202463" y="215557"/>
                  </a:lnTo>
                  <a:lnTo>
                    <a:pt x="204774" y="204774"/>
                  </a:lnTo>
                  <a:lnTo>
                    <a:pt x="215557" y="204774"/>
                  </a:lnTo>
                  <a:lnTo>
                    <a:pt x="226326" y="204774"/>
                  </a:lnTo>
                  <a:lnTo>
                    <a:pt x="237109" y="204774"/>
                  </a:lnTo>
                  <a:lnTo>
                    <a:pt x="237109" y="194005"/>
                  </a:lnTo>
                  <a:lnTo>
                    <a:pt x="228612" y="194005"/>
                  </a:lnTo>
                  <a:lnTo>
                    <a:pt x="227469" y="199390"/>
                  </a:lnTo>
                  <a:lnTo>
                    <a:pt x="228600" y="194005"/>
                  </a:lnTo>
                  <a:lnTo>
                    <a:pt x="217830" y="194005"/>
                  </a:lnTo>
                  <a:lnTo>
                    <a:pt x="207048" y="194005"/>
                  </a:lnTo>
                  <a:lnTo>
                    <a:pt x="196278" y="194005"/>
                  </a:lnTo>
                  <a:lnTo>
                    <a:pt x="193992" y="204774"/>
                  </a:lnTo>
                  <a:lnTo>
                    <a:pt x="191719" y="215557"/>
                  </a:lnTo>
                  <a:lnTo>
                    <a:pt x="189407" y="226326"/>
                  </a:lnTo>
                  <a:lnTo>
                    <a:pt x="187134" y="237109"/>
                  </a:lnTo>
                  <a:lnTo>
                    <a:pt x="184848" y="247878"/>
                  </a:lnTo>
                  <a:lnTo>
                    <a:pt x="195630" y="247878"/>
                  </a:lnTo>
                  <a:lnTo>
                    <a:pt x="238747" y="247878"/>
                  </a:lnTo>
                  <a:lnTo>
                    <a:pt x="241020" y="237109"/>
                  </a:lnTo>
                  <a:lnTo>
                    <a:pt x="243293" y="226326"/>
                  </a:lnTo>
                  <a:lnTo>
                    <a:pt x="245567" y="215557"/>
                  </a:lnTo>
                  <a:lnTo>
                    <a:pt x="247878" y="204774"/>
                  </a:lnTo>
                  <a:lnTo>
                    <a:pt x="250164" y="194005"/>
                  </a:lnTo>
                  <a:close/>
                </a:path>
              </a:pathLst>
            </a:custGeom>
            <a:solidFill>
              <a:srgbClr val="233E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3" name="object 53"/>
          <p:cNvSpPr txBox="1"/>
          <p:nvPr/>
        </p:nvSpPr>
        <p:spPr>
          <a:xfrm>
            <a:off x="907882" y="10175752"/>
            <a:ext cx="1003935" cy="436245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5"/>
              </a:spcBef>
            </a:pPr>
            <a:r>
              <a:rPr sz="1500" spc="225" dirty="0">
                <a:solidFill>
                  <a:srgbClr val="221F1F"/>
                </a:solidFill>
                <a:latin typeface="Geometr415 Lt BT"/>
                <a:cs typeface="Geometr415 Lt BT"/>
              </a:rPr>
              <a:t>BRONZE </a:t>
            </a:r>
            <a:endParaRPr sz="1500">
              <a:latin typeface="Geometr415 Lt BT"/>
              <a:cs typeface="Geometr415 Lt BT"/>
            </a:endParaRPr>
          </a:p>
          <a:p>
            <a:pPr algn="ctr">
              <a:lnSpc>
                <a:spcPct val="100000"/>
              </a:lnSpc>
              <a:spcBef>
                <a:spcPts val="635"/>
              </a:spcBef>
            </a:pPr>
            <a:r>
              <a:rPr sz="700" spc="130" dirty="0">
                <a:solidFill>
                  <a:srgbClr val="221F1F"/>
                </a:solidFill>
                <a:latin typeface="Geometr415 Lt BT"/>
                <a:cs typeface="Geometr415 Lt BT"/>
              </a:rPr>
              <a:t>SPONSOR </a:t>
            </a:r>
            <a:endParaRPr sz="700">
              <a:latin typeface="Geometr415 Lt BT"/>
              <a:cs typeface="Geometr415 Lt BT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287125"/>
            <a:chOff x="0" y="0"/>
            <a:chExt cx="20104100" cy="112871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295835" y="10179606"/>
              <a:ext cx="1030804" cy="449081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198841" y="660758"/>
              <a:ext cx="7706995" cy="6661784"/>
            </a:xfrm>
            <a:custGeom>
              <a:avLst/>
              <a:gdLst/>
              <a:ahLst/>
              <a:cxnLst/>
              <a:rect l="l" t="t" r="r" b="b"/>
              <a:pathLst>
                <a:path w="7706995" h="6661784">
                  <a:moveTo>
                    <a:pt x="0" y="6661357"/>
                  </a:moveTo>
                  <a:lnTo>
                    <a:pt x="7706385" y="6661357"/>
                  </a:lnTo>
                  <a:lnTo>
                    <a:pt x="7706385" y="0"/>
                  </a:lnTo>
                  <a:lnTo>
                    <a:pt x="0" y="0"/>
                  </a:lnTo>
                  <a:lnTo>
                    <a:pt x="0" y="666135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0882021" y="2259947"/>
              <a:ext cx="3023235" cy="3682365"/>
            </a:xfrm>
            <a:custGeom>
              <a:avLst/>
              <a:gdLst/>
              <a:ahLst/>
              <a:cxnLst/>
              <a:rect l="l" t="t" r="r" b="b"/>
              <a:pathLst>
                <a:path w="3023234" h="3682365">
                  <a:moveTo>
                    <a:pt x="3023197" y="736434"/>
                  </a:moveTo>
                  <a:lnTo>
                    <a:pt x="1974278" y="130784"/>
                  </a:lnTo>
                  <a:lnTo>
                    <a:pt x="1832419" y="49009"/>
                  </a:lnTo>
                  <a:lnTo>
                    <a:pt x="1781390" y="24434"/>
                  </a:lnTo>
                  <a:lnTo>
                    <a:pt x="1727784" y="8191"/>
                  </a:lnTo>
                  <a:lnTo>
                    <a:pt x="1672869" y="0"/>
                  </a:lnTo>
                  <a:lnTo>
                    <a:pt x="1617535" y="0"/>
                  </a:lnTo>
                  <a:lnTo>
                    <a:pt x="1562493" y="8191"/>
                  </a:lnTo>
                  <a:lnTo>
                    <a:pt x="1509026" y="24434"/>
                  </a:lnTo>
                  <a:lnTo>
                    <a:pt x="1457998" y="49009"/>
                  </a:lnTo>
                  <a:lnTo>
                    <a:pt x="187134" y="782612"/>
                  </a:lnTo>
                  <a:lnTo>
                    <a:pt x="140411" y="814654"/>
                  </a:lnTo>
                  <a:lnTo>
                    <a:pt x="99606" y="852741"/>
                  </a:lnTo>
                  <a:lnTo>
                    <a:pt x="64960" y="896289"/>
                  </a:lnTo>
                  <a:lnTo>
                    <a:pt x="37376" y="944308"/>
                  </a:lnTo>
                  <a:lnTo>
                    <a:pt x="16954" y="995908"/>
                  </a:lnTo>
                  <a:lnTo>
                    <a:pt x="4305" y="1050378"/>
                  </a:lnTo>
                  <a:lnTo>
                    <a:pt x="0" y="1106716"/>
                  </a:lnTo>
                  <a:lnTo>
                    <a:pt x="0" y="2574213"/>
                  </a:lnTo>
                  <a:lnTo>
                    <a:pt x="4305" y="2630551"/>
                  </a:lnTo>
                  <a:lnTo>
                    <a:pt x="16954" y="2685021"/>
                  </a:lnTo>
                  <a:lnTo>
                    <a:pt x="37376" y="2736761"/>
                  </a:lnTo>
                  <a:lnTo>
                    <a:pt x="64960" y="2784779"/>
                  </a:lnTo>
                  <a:lnTo>
                    <a:pt x="99606" y="2828175"/>
                  </a:lnTo>
                  <a:lnTo>
                    <a:pt x="140411" y="2866402"/>
                  </a:lnTo>
                  <a:lnTo>
                    <a:pt x="187134" y="2898317"/>
                  </a:lnTo>
                  <a:lnTo>
                    <a:pt x="1457998" y="3632060"/>
                  </a:lnTo>
                  <a:lnTo>
                    <a:pt x="1502562" y="3653904"/>
                  </a:lnTo>
                  <a:lnTo>
                    <a:pt x="1548980" y="3669576"/>
                  </a:lnTo>
                  <a:lnTo>
                    <a:pt x="1596694" y="3678923"/>
                  </a:lnTo>
                  <a:lnTo>
                    <a:pt x="1645132" y="3682085"/>
                  </a:lnTo>
                  <a:lnTo>
                    <a:pt x="1693570" y="3678923"/>
                  </a:lnTo>
                  <a:lnTo>
                    <a:pt x="1741436" y="3669576"/>
                  </a:lnTo>
                  <a:lnTo>
                    <a:pt x="1787855" y="3653904"/>
                  </a:lnTo>
                  <a:lnTo>
                    <a:pt x="1832419" y="3632060"/>
                  </a:lnTo>
                  <a:lnTo>
                    <a:pt x="1976577" y="3548837"/>
                  </a:lnTo>
                  <a:lnTo>
                    <a:pt x="3023197" y="2944495"/>
                  </a:lnTo>
                  <a:lnTo>
                    <a:pt x="3023197" y="2792196"/>
                  </a:lnTo>
                  <a:lnTo>
                    <a:pt x="1766443" y="3517798"/>
                  </a:lnTo>
                  <a:lnTo>
                    <a:pt x="1719580" y="3538499"/>
                  </a:lnTo>
                  <a:lnTo>
                    <a:pt x="1670291" y="3548837"/>
                  </a:lnTo>
                  <a:lnTo>
                    <a:pt x="1620126" y="3548837"/>
                  </a:lnTo>
                  <a:lnTo>
                    <a:pt x="1570685" y="3538499"/>
                  </a:lnTo>
                  <a:lnTo>
                    <a:pt x="1523974" y="3517785"/>
                  </a:lnTo>
                  <a:lnTo>
                    <a:pt x="1023366" y="3228746"/>
                  </a:lnTo>
                  <a:lnTo>
                    <a:pt x="1155420" y="3152584"/>
                  </a:lnTo>
                  <a:lnTo>
                    <a:pt x="2351722" y="2462530"/>
                  </a:lnTo>
                  <a:lnTo>
                    <a:pt x="2398420" y="2430615"/>
                  </a:lnTo>
                  <a:lnTo>
                    <a:pt x="2439238" y="2392540"/>
                  </a:lnTo>
                  <a:lnTo>
                    <a:pt x="2473744" y="2349119"/>
                  </a:lnTo>
                  <a:lnTo>
                    <a:pt x="2501481" y="2301252"/>
                  </a:lnTo>
                  <a:lnTo>
                    <a:pt x="2521889" y="2249665"/>
                  </a:lnTo>
                  <a:lnTo>
                    <a:pt x="2534539" y="2195334"/>
                  </a:lnTo>
                  <a:lnTo>
                    <a:pt x="2538996" y="2138984"/>
                  </a:lnTo>
                  <a:lnTo>
                    <a:pt x="2540000" y="1547685"/>
                  </a:lnTo>
                  <a:lnTo>
                    <a:pt x="2535834" y="1491195"/>
                  </a:lnTo>
                  <a:lnTo>
                    <a:pt x="2523337" y="1436725"/>
                  </a:lnTo>
                  <a:lnTo>
                    <a:pt x="2503055" y="1384985"/>
                  </a:lnTo>
                  <a:lnTo>
                    <a:pt x="2475319" y="1336979"/>
                  </a:lnTo>
                  <a:lnTo>
                    <a:pt x="2440825" y="1293431"/>
                  </a:lnTo>
                  <a:lnTo>
                    <a:pt x="2400008" y="1255191"/>
                  </a:lnTo>
                  <a:lnTo>
                    <a:pt x="2353297" y="1223137"/>
                  </a:lnTo>
                  <a:lnTo>
                    <a:pt x="1154290" y="528497"/>
                  </a:lnTo>
                  <a:lnTo>
                    <a:pt x="891133" y="528497"/>
                  </a:lnTo>
                  <a:lnTo>
                    <a:pt x="2287181" y="1337271"/>
                  </a:lnTo>
                  <a:lnTo>
                    <a:pt x="2328430" y="1367447"/>
                  </a:lnTo>
                  <a:lnTo>
                    <a:pt x="2362060" y="1405102"/>
                  </a:lnTo>
                  <a:lnTo>
                    <a:pt x="2387066" y="1448650"/>
                  </a:lnTo>
                  <a:lnTo>
                    <a:pt x="2402738" y="1496517"/>
                  </a:lnTo>
                  <a:lnTo>
                    <a:pt x="2408059" y="1547393"/>
                  </a:lnTo>
                  <a:lnTo>
                    <a:pt x="2407043" y="2138705"/>
                  </a:lnTo>
                  <a:lnTo>
                    <a:pt x="2401443" y="2189442"/>
                  </a:lnTo>
                  <a:lnTo>
                    <a:pt x="2385771" y="2237295"/>
                  </a:lnTo>
                  <a:lnTo>
                    <a:pt x="2360625" y="2280716"/>
                  </a:lnTo>
                  <a:lnTo>
                    <a:pt x="2326995" y="2318220"/>
                  </a:lnTo>
                  <a:lnTo>
                    <a:pt x="2285746" y="2348268"/>
                  </a:lnTo>
                  <a:lnTo>
                    <a:pt x="891425" y="3152571"/>
                  </a:lnTo>
                  <a:lnTo>
                    <a:pt x="881926" y="3147123"/>
                  </a:lnTo>
                  <a:lnTo>
                    <a:pt x="881926" y="3070936"/>
                  </a:lnTo>
                  <a:lnTo>
                    <a:pt x="881938" y="610133"/>
                  </a:lnTo>
                  <a:lnTo>
                    <a:pt x="749985" y="610133"/>
                  </a:lnTo>
                  <a:lnTo>
                    <a:pt x="749985" y="3070936"/>
                  </a:lnTo>
                  <a:lnTo>
                    <a:pt x="253111" y="2784056"/>
                  </a:lnTo>
                  <a:lnTo>
                    <a:pt x="211861" y="2753868"/>
                  </a:lnTo>
                  <a:lnTo>
                    <a:pt x="178219" y="2716352"/>
                  </a:lnTo>
                  <a:lnTo>
                    <a:pt x="153073" y="2672804"/>
                  </a:lnTo>
                  <a:lnTo>
                    <a:pt x="137401" y="2624937"/>
                  </a:lnTo>
                  <a:lnTo>
                    <a:pt x="131940" y="2574213"/>
                  </a:lnTo>
                  <a:lnTo>
                    <a:pt x="131940" y="1106716"/>
                  </a:lnTo>
                  <a:lnTo>
                    <a:pt x="137401" y="1055992"/>
                  </a:lnTo>
                  <a:lnTo>
                    <a:pt x="153073" y="1008126"/>
                  </a:lnTo>
                  <a:lnTo>
                    <a:pt x="178219" y="964577"/>
                  </a:lnTo>
                  <a:lnTo>
                    <a:pt x="211861" y="927049"/>
                  </a:lnTo>
                  <a:lnTo>
                    <a:pt x="253111" y="896874"/>
                  </a:lnTo>
                  <a:lnTo>
                    <a:pt x="749985" y="609981"/>
                  </a:lnTo>
                  <a:lnTo>
                    <a:pt x="881926" y="609981"/>
                  </a:lnTo>
                  <a:lnTo>
                    <a:pt x="881926" y="533806"/>
                  </a:lnTo>
                  <a:lnTo>
                    <a:pt x="891120" y="528485"/>
                  </a:lnTo>
                  <a:lnTo>
                    <a:pt x="1154290" y="528485"/>
                  </a:lnTo>
                  <a:lnTo>
                    <a:pt x="1022921" y="452450"/>
                  </a:lnTo>
                  <a:lnTo>
                    <a:pt x="1523974" y="163271"/>
                  </a:lnTo>
                  <a:lnTo>
                    <a:pt x="1582902" y="138976"/>
                  </a:lnTo>
                  <a:lnTo>
                    <a:pt x="1645132" y="130784"/>
                  </a:lnTo>
                  <a:lnTo>
                    <a:pt x="1676463" y="132943"/>
                  </a:lnTo>
                  <a:lnTo>
                    <a:pt x="1707515" y="138988"/>
                  </a:lnTo>
                  <a:lnTo>
                    <a:pt x="1737550" y="149047"/>
                  </a:lnTo>
                  <a:lnTo>
                    <a:pt x="1766443" y="163271"/>
                  </a:lnTo>
                  <a:lnTo>
                    <a:pt x="3023197" y="888720"/>
                  </a:lnTo>
                  <a:lnTo>
                    <a:pt x="3023197" y="736434"/>
                  </a:lnTo>
                  <a:close/>
                </a:path>
              </a:pathLst>
            </a:custGeom>
            <a:solidFill>
              <a:srgbClr val="EBF7F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6198841" y="7322116"/>
              <a:ext cx="7706995" cy="3293745"/>
            </a:xfrm>
            <a:custGeom>
              <a:avLst/>
              <a:gdLst/>
              <a:ahLst/>
              <a:cxnLst/>
              <a:rect l="l" t="t" r="r" b="b"/>
              <a:pathLst>
                <a:path w="7706995" h="3293745">
                  <a:moveTo>
                    <a:pt x="0" y="3293656"/>
                  </a:moveTo>
                  <a:lnTo>
                    <a:pt x="7706384" y="3293656"/>
                  </a:lnTo>
                  <a:lnTo>
                    <a:pt x="7706384" y="0"/>
                  </a:lnTo>
                  <a:lnTo>
                    <a:pt x="0" y="0"/>
                  </a:lnTo>
                  <a:lnTo>
                    <a:pt x="0" y="3293656"/>
                  </a:lnTo>
                  <a:close/>
                </a:path>
              </a:pathLst>
            </a:custGeom>
            <a:solidFill>
              <a:srgbClr val="36ADC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7636078" y="1421138"/>
              <a:ext cx="3542665" cy="447675"/>
            </a:xfrm>
            <a:custGeom>
              <a:avLst/>
              <a:gdLst/>
              <a:ahLst/>
              <a:cxnLst/>
              <a:rect l="l" t="t" r="r" b="b"/>
              <a:pathLst>
                <a:path w="3542665" h="447675">
                  <a:moveTo>
                    <a:pt x="305168" y="220687"/>
                  </a:moveTo>
                  <a:lnTo>
                    <a:pt x="302666" y="176822"/>
                  </a:lnTo>
                  <a:lnTo>
                    <a:pt x="295249" y="137325"/>
                  </a:lnTo>
                  <a:lnTo>
                    <a:pt x="266103" y="72339"/>
                  </a:lnTo>
                  <a:lnTo>
                    <a:pt x="236804" y="40779"/>
                  </a:lnTo>
                  <a:lnTo>
                    <a:pt x="236804" y="228041"/>
                  </a:lnTo>
                  <a:lnTo>
                    <a:pt x="235419" y="259626"/>
                  </a:lnTo>
                  <a:lnTo>
                    <a:pt x="223939" y="316826"/>
                  </a:lnTo>
                  <a:lnTo>
                    <a:pt x="196392" y="363486"/>
                  </a:lnTo>
                  <a:lnTo>
                    <a:pt x="145465" y="387197"/>
                  </a:lnTo>
                  <a:lnTo>
                    <a:pt x="111074" y="389864"/>
                  </a:lnTo>
                  <a:lnTo>
                    <a:pt x="62242" y="389864"/>
                  </a:lnTo>
                  <a:lnTo>
                    <a:pt x="62242" y="49047"/>
                  </a:lnTo>
                  <a:lnTo>
                    <a:pt x="112293" y="49047"/>
                  </a:lnTo>
                  <a:lnTo>
                    <a:pt x="165392" y="57175"/>
                  </a:lnTo>
                  <a:lnTo>
                    <a:pt x="203847" y="88290"/>
                  </a:lnTo>
                  <a:lnTo>
                    <a:pt x="230403" y="147586"/>
                  </a:lnTo>
                  <a:lnTo>
                    <a:pt x="236804" y="228041"/>
                  </a:lnTo>
                  <a:lnTo>
                    <a:pt x="236804" y="40779"/>
                  </a:lnTo>
                  <a:lnTo>
                    <a:pt x="233997" y="37757"/>
                  </a:lnTo>
                  <a:lnTo>
                    <a:pt x="196989" y="15481"/>
                  </a:lnTo>
                  <a:lnTo>
                    <a:pt x="153327" y="3543"/>
                  </a:lnTo>
                  <a:lnTo>
                    <a:pt x="101307" y="0"/>
                  </a:lnTo>
                  <a:lnTo>
                    <a:pt x="0" y="0"/>
                  </a:lnTo>
                  <a:lnTo>
                    <a:pt x="0" y="440131"/>
                  </a:lnTo>
                  <a:lnTo>
                    <a:pt x="109855" y="440131"/>
                  </a:lnTo>
                  <a:lnTo>
                    <a:pt x="160578" y="436283"/>
                  </a:lnTo>
                  <a:lnTo>
                    <a:pt x="200647" y="424967"/>
                  </a:lnTo>
                  <a:lnTo>
                    <a:pt x="248945" y="389864"/>
                  </a:lnTo>
                  <a:lnTo>
                    <a:pt x="277355" y="350672"/>
                  </a:lnTo>
                  <a:lnTo>
                    <a:pt x="292354" y="313867"/>
                  </a:lnTo>
                  <a:lnTo>
                    <a:pt x="301853" y="270611"/>
                  </a:lnTo>
                  <a:lnTo>
                    <a:pt x="305168" y="220687"/>
                  </a:lnTo>
                  <a:close/>
                </a:path>
                <a:path w="3542665" h="447675">
                  <a:moveTo>
                    <a:pt x="721398" y="272161"/>
                  </a:moveTo>
                  <a:lnTo>
                    <a:pt x="712406" y="202298"/>
                  </a:lnTo>
                  <a:lnTo>
                    <a:pt x="686079" y="150812"/>
                  </a:lnTo>
                  <a:lnTo>
                    <a:pt x="681012" y="145897"/>
                  </a:lnTo>
                  <a:lnTo>
                    <a:pt x="662851" y="128282"/>
                  </a:lnTo>
                  <a:lnTo>
                    <a:pt x="654354" y="123367"/>
                  </a:lnTo>
                  <a:lnTo>
                    <a:pt x="654354" y="277075"/>
                  </a:lnTo>
                  <a:lnTo>
                    <a:pt x="653834" y="300507"/>
                  </a:lnTo>
                  <a:lnTo>
                    <a:pt x="643305" y="353098"/>
                  </a:lnTo>
                  <a:lnTo>
                    <a:pt x="615226" y="389407"/>
                  </a:lnTo>
                  <a:lnTo>
                    <a:pt x="568833" y="400888"/>
                  </a:lnTo>
                  <a:lnTo>
                    <a:pt x="544880" y="398843"/>
                  </a:lnTo>
                  <a:lnTo>
                    <a:pt x="508419" y="382790"/>
                  </a:lnTo>
                  <a:lnTo>
                    <a:pt x="487921" y="349681"/>
                  </a:lnTo>
                  <a:lnTo>
                    <a:pt x="477418" y="299034"/>
                  </a:lnTo>
                  <a:lnTo>
                    <a:pt x="476059" y="267258"/>
                  </a:lnTo>
                  <a:lnTo>
                    <a:pt x="477012" y="240042"/>
                  </a:lnTo>
                  <a:lnTo>
                    <a:pt x="485343" y="197104"/>
                  </a:lnTo>
                  <a:lnTo>
                    <a:pt x="521538" y="155244"/>
                  </a:lnTo>
                  <a:lnTo>
                    <a:pt x="562737" y="145897"/>
                  </a:lnTo>
                  <a:lnTo>
                    <a:pt x="587971" y="148272"/>
                  </a:lnTo>
                  <a:lnTo>
                    <a:pt x="626084" y="168656"/>
                  </a:lnTo>
                  <a:lnTo>
                    <a:pt x="646087" y="204495"/>
                  </a:lnTo>
                  <a:lnTo>
                    <a:pt x="653440" y="248437"/>
                  </a:lnTo>
                  <a:lnTo>
                    <a:pt x="654354" y="277075"/>
                  </a:lnTo>
                  <a:lnTo>
                    <a:pt x="654354" y="123367"/>
                  </a:lnTo>
                  <a:lnTo>
                    <a:pt x="635063" y="112191"/>
                  </a:lnTo>
                  <a:lnTo>
                    <a:pt x="602259" y="102539"/>
                  </a:lnTo>
                  <a:lnTo>
                    <a:pt x="563956" y="99314"/>
                  </a:lnTo>
                  <a:lnTo>
                    <a:pt x="519493" y="104622"/>
                  </a:lnTo>
                  <a:lnTo>
                    <a:pt x="481761" y="120116"/>
                  </a:lnTo>
                  <a:lnTo>
                    <a:pt x="451345" y="145135"/>
                  </a:lnTo>
                  <a:lnTo>
                    <a:pt x="428866" y="179044"/>
                  </a:lnTo>
                  <a:lnTo>
                    <a:pt x="414934" y="221195"/>
                  </a:lnTo>
                  <a:lnTo>
                    <a:pt x="410146" y="270941"/>
                  </a:lnTo>
                  <a:lnTo>
                    <a:pt x="412940" y="310578"/>
                  </a:lnTo>
                  <a:lnTo>
                    <a:pt x="435902" y="375589"/>
                  </a:lnTo>
                  <a:lnTo>
                    <a:pt x="478713" y="421944"/>
                  </a:lnTo>
                  <a:lnTo>
                    <a:pt x="533615" y="443674"/>
                  </a:lnTo>
                  <a:lnTo>
                    <a:pt x="568833" y="446265"/>
                  </a:lnTo>
                  <a:lnTo>
                    <a:pt x="606577" y="443039"/>
                  </a:lnTo>
                  <a:lnTo>
                    <a:pt x="638136" y="433387"/>
                  </a:lnTo>
                  <a:lnTo>
                    <a:pt x="664641" y="417296"/>
                  </a:lnTo>
                  <a:lnTo>
                    <a:pt x="681075" y="400888"/>
                  </a:lnTo>
                  <a:lnTo>
                    <a:pt x="687222" y="394766"/>
                  </a:lnTo>
                  <a:lnTo>
                    <a:pt x="702386" y="370954"/>
                  </a:lnTo>
                  <a:lnTo>
                    <a:pt x="713041" y="343128"/>
                  </a:lnTo>
                  <a:lnTo>
                    <a:pt x="719328" y="310464"/>
                  </a:lnTo>
                  <a:lnTo>
                    <a:pt x="721398" y="272161"/>
                  </a:lnTo>
                  <a:close/>
                </a:path>
                <a:path w="3542665" h="447675">
                  <a:moveTo>
                    <a:pt x="1099921" y="440131"/>
                  </a:moveTo>
                  <a:lnTo>
                    <a:pt x="1094308" y="432168"/>
                  </a:lnTo>
                  <a:lnTo>
                    <a:pt x="1081747" y="414845"/>
                  </a:lnTo>
                  <a:lnTo>
                    <a:pt x="1066228" y="393230"/>
                  </a:lnTo>
                  <a:lnTo>
                    <a:pt x="1024331" y="335915"/>
                  </a:lnTo>
                  <a:lnTo>
                    <a:pt x="998537" y="302818"/>
                  </a:lnTo>
                  <a:lnTo>
                    <a:pt x="990346" y="296697"/>
                  </a:lnTo>
                  <a:lnTo>
                    <a:pt x="986332" y="294246"/>
                  </a:lnTo>
                  <a:lnTo>
                    <a:pt x="1025055" y="286219"/>
                  </a:lnTo>
                  <a:lnTo>
                    <a:pt x="1054252" y="266814"/>
                  </a:lnTo>
                  <a:lnTo>
                    <a:pt x="1062443" y="253784"/>
                  </a:lnTo>
                  <a:lnTo>
                    <a:pt x="1072680" y="237515"/>
                  </a:lnTo>
                  <a:lnTo>
                    <a:pt x="1079093" y="199834"/>
                  </a:lnTo>
                  <a:lnTo>
                    <a:pt x="1076439" y="177101"/>
                  </a:lnTo>
                  <a:lnTo>
                    <a:pt x="1068882" y="156781"/>
                  </a:lnTo>
                  <a:lnTo>
                    <a:pt x="1065707" y="152031"/>
                  </a:lnTo>
                  <a:lnTo>
                    <a:pt x="1056982" y="138976"/>
                  </a:lnTo>
                  <a:lnTo>
                    <a:pt x="1041336" y="123825"/>
                  </a:lnTo>
                  <a:lnTo>
                    <a:pt x="1024978" y="115074"/>
                  </a:lnTo>
                  <a:lnTo>
                    <a:pt x="1018070" y="113030"/>
                  </a:lnTo>
                  <a:lnTo>
                    <a:pt x="1018070" y="201066"/>
                  </a:lnTo>
                  <a:lnTo>
                    <a:pt x="1016762" y="213918"/>
                  </a:lnTo>
                  <a:lnTo>
                    <a:pt x="989965" y="246545"/>
                  </a:lnTo>
                  <a:lnTo>
                    <a:pt x="936205" y="253784"/>
                  </a:lnTo>
                  <a:lnTo>
                    <a:pt x="904468" y="253784"/>
                  </a:lnTo>
                  <a:lnTo>
                    <a:pt x="904468" y="152031"/>
                  </a:lnTo>
                  <a:lnTo>
                    <a:pt x="941095" y="152031"/>
                  </a:lnTo>
                  <a:lnTo>
                    <a:pt x="985024" y="156933"/>
                  </a:lnTo>
                  <a:lnTo>
                    <a:pt x="1015834" y="186245"/>
                  </a:lnTo>
                  <a:lnTo>
                    <a:pt x="1018070" y="201066"/>
                  </a:lnTo>
                  <a:lnTo>
                    <a:pt x="1018070" y="113030"/>
                  </a:lnTo>
                  <a:lnTo>
                    <a:pt x="1004430" y="108966"/>
                  </a:lnTo>
                  <a:lnTo>
                    <a:pt x="978217" y="105384"/>
                  </a:lnTo>
                  <a:lnTo>
                    <a:pt x="944829" y="104216"/>
                  </a:lnTo>
                  <a:lnTo>
                    <a:pt x="844753" y="104216"/>
                  </a:lnTo>
                  <a:lnTo>
                    <a:pt x="844753" y="440131"/>
                  </a:lnTo>
                  <a:lnTo>
                    <a:pt x="904468" y="440131"/>
                  </a:lnTo>
                  <a:lnTo>
                    <a:pt x="904468" y="296697"/>
                  </a:lnTo>
                  <a:lnTo>
                    <a:pt x="912342" y="297916"/>
                  </a:lnTo>
                  <a:lnTo>
                    <a:pt x="946277" y="320027"/>
                  </a:lnTo>
                  <a:lnTo>
                    <a:pt x="976718" y="358254"/>
                  </a:lnTo>
                  <a:lnTo>
                    <a:pt x="1004277" y="402031"/>
                  </a:lnTo>
                  <a:lnTo>
                    <a:pt x="1012482" y="414997"/>
                  </a:lnTo>
                  <a:lnTo>
                    <a:pt x="1020279" y="427431"/>
                  </a:lnTo>
                  <a:lnTo>
                    <a:pt x="1027823" y="440131"/>
                  </a:lnTo>
                  <a:lnTo>
                    <a:pt x="1099921" y="440131"/>
                  </a:lnTo>
                  <a:close/>
                </a:path>
                <a:path w="3542665" h="447675">
                  <a:moveTo>
                    <a:pt x="1446542" y="415620"/>
                  </a:moveTo>
                  <a:lnTo>
                    <a:pt x="1418386" y="377609"/>
                  </a:lnTo>
                  <a:lnTo>
                    <a:pt x="1401864" y="386740"/>
                  </a:lnTo>
                  <a:lnTo>
                    <a:pt x="1384985" y="393687"/>
                  </a:lnTo>
                  <a:lnTo>
                    <a:pt x="1367447" y="398119"/>
                  </a:lnTo>
                  <a:lnTo>
                    <a:pt x="1348905" y="399669"/>
                  </a:lnTo>
                  <a:lnTo>
                    <a:pt x="1326934" y="397598"/>
                  </a:lnTo>
                  <a:lnTo>
                    <a:pt x="1289469" y="381050"/>
                  </a:lnTo>
                  <a:lnTo>
                    <a:pt x="1261935" y="349237"/>
                  </a:lnTo>
                  <a:lnTo>
                    <a:pt x="1248968" y="303987"/>
                  </a:lnTo>
                  <a:lnTo>
                    <a:pt x="1247521" y="272161"/>
                  </a:lnTo>
                  <a:lnTo>
                    <a:pt x="1248460" y="247472"/>
                  </a:lnTo>
                  <a:lnTo>
                    <a:pt x="1256309" y="208203"/>
                  </a:lnTo>
                  <a:lnTo>
                    <a:pt x="1278102" y="172796"/>
                  </a:lnTo>
                  <a:lnTo>
                    <a:pt x="1320749" y="149034"/>
                  </a:lnTo>
                  <a:lnTo>
                    <a:pt x="1346466" y="145884"/>
                  </a:lnTo>
                  <a:lnTo>
                    <a:pt x="1363383" y="147040"/>
                  </a:lnTo>
                  <a:lnTo>
                    <a:pt x="1379537" y="150495"/>
                  </a:lnTo>
                  <a:lnTo>
                    <a:pt x="1395018" y="156248"/>
                  </a:lnTo>
                  <a:lnTo>
                    <a:pt x="1409928" y="164287"/>
                  </a:lnTo>
                  <a:lnTo>
                    <a:pt x="1439227" y="123825"/>
                  </a:lnTo>
                  <a:lnTo>
                    <a:pt x="1420241" y="113080"/>
                  </a:lnTo>
                  <a:lnTo>
                    <a:pt x="1397254" y="104978"/>
                  </a:lnTo>
                  <a:lnTo>
                    <a:pt x="1371739" y="99872"/>
                  </a:lnTo>
                  <a:lnTo>
                    <a:pt x="1345158" y="98094"/>
                  </a:lnTo>
                  <a:lnTo>
                    <a:pt x="1303959" y="103200"/>
                  </a:lnTo>
                  <a:lnTo>
                    <a:pt x="1266964" y="117856"/>
                  </a:lnTo>
                  <a:lnTo>
                    <a:pt x="1235227" y="141008"/>
                  </a:lnTo>
                  <a:lnTo>
                    <a:pt x="1209763" y="171640"/>
                  </a:lnTo>
                  <a:lnTo>
                    <a:pt x="1188796" y="219760"/>
                  </a:lnTo>
                  <a:lnTo>
                    <a:pt x="1181608" y="277063"/>
                  </a:lnTo>
                  <a:lnTo>
                    <a:pt x="1184783" y="314210"/>
                  </a:lnTo>
                  <a:lnTo>
                    <a:pt x="1209421" y="377926"/>
                  </a:lnTo>
                  <a:lnTo>
                    <a:pt x="1253515" y="421754"/>
                  </a:lnTo>
                  <a:lnTo>
                    <a:pt x="1310119" y="442480"/>
                  </a:lnTo>
                  <a:lnTo>
                    <a:pt x="1342720" y="445033"/>
                  </a:lnTo>
                  <a:lnTo>
                    <a:pt x="1372831" y="443191"/>
                  </a:lnTo>
                  <a:lnTo>
                    <a:pt x="1400556" y="437680"/>
                  </a:lnTo>
                  <a:lnTo>
                    <a:pt x="1425308" y="428485"/>
                  </a:lnTo>
                  <a:lnTo>
                    <a:pt x="1446542" y="415620"/>
                  </a:lnTo>
                  <a:close/>
                </a:path>
                <a:path w="3542665" h="447675">
                  <a:moveTo>
                    <a:pt x="1794471" y="104152"/>
                  </a:moveTo>
                  <a:lnTo>
                    <a:pt x="1734591" y="104152"/>
                  </a:lnTo>
                  <a:lnTo>
                    <a:pt x="1734591" y="237782"/>
                  </a:lnTo>
                  <a:lnTo>
                    <a:pt x="1600327" y="237782"/>
                  </a:lnTo>
                  <a:lnTo>
                    <a:pt x="1600327" y="104140"/>
                  </a:lnTo>
                  <a:lnTo>
                    <a:pt x="1540611" y="104140"/>
                  </a:lnTo>
                  <a:lnTo>
                    <a:pt x="1540611" y="237782"/>
                  </a:lnTo>
                  <a:lnTo>
                    <a:pt x="1540611" y="287413"/>
                  </a:lnTo>
                  <a:lnTo>
                    <a:pt x="1540611" y="440131"/>
                  </a:lnTo>
                  <a:lnTo>
                    <a:pt x="1600327" y="440131"/>
                  </a:lnTo>
                  <a:lnTo>
                    <a:pt x="1600327" y="287413"/>
                  </a:lnTo>
                  <a:lnTo>
                    <a:pt x="1734591" y="287413"/>
                  </a:lnTo>
                  <a:lnTo>
                    <a:pt x="1734591" y="440131"/>
                  </a:lnTo>
                  <a:lnTo>
                    <a:pt x="1794471" y="440131"/>
                  </a:lnTo>
                  <a:lnTo>
                    <a:pt x="1794471" y="287413"/>
                  </a:lnTo>
                  <a:lnTo>
                    <a:pt x="1794471" y="237782"/>
                  </a:lnTo>
                  <a:lnTo>
                    <a:pt x="1794471" y="104152"/>
                  </a:lnTo>
                  <a:close/>
                </a:path>
                <a:path w="3542665" h="447675">
                  <a:moveTo>
                    <a:pt x="2149716" y="389229"/>
                  </a:moveTo>
                  <a:lnTo>
                    <a:pt x="1994636" y="389229"/>
                  </a:lnTo>
                  <a:lnTo>
                    <a:pt x="1994636" y="289953"/>
                  </a:lnTo>
                  <a:lnTo>
                    <a:pt x="2111806" y="289953"/>
                  </a:lnTo>
                  <a:lnTo>
                    <a:pt x="2111806" y="240322"/>
                  </a:lnTo>
                  <a:lnTo>
                    <a:pt x="1993328" y="240322"/>
                  </a:lnTo>
                  <a:lnTo>
                    <a:pt x="1993328" y="153784"/>
                  </a:lnTo>
                  <a:lnTo>
                    <a:pt x="2139848" y="153784"/>
                  </a:lnTo>
                  <a:lnTo>
                    <a:pt x="2139848" y="104152"/>
                  </a:lnTo>
                  <a:lnTo>
                    <a:pt x="1933613" y="104152"/>
                  </a:lnTo>
                  <a:lnTo>
                    <a:pt x="1933613" y="153784"/>
                  </a:lnTo>
                  <a:lnTo>
                    <a:pt x="1933613" y="240322"/>
                  </a:lnTo>
                  <a:lnTo>
                    <a:pt x="1933613" y="289953"/>
                  </a:lnTo>
                  <a:lnTo>
                    <a:pt x="1933613" y="389229"/>
                  </a:lnTo>
                  <a:lnTo>
                    <a:pt x="1933613" y="440131"/>
                  </a:lnTo>
                  <a:lnTo>
                    <a:pt x="2149716" y="440131"/>
                  </a:lnTo>
                  <a:lnTo>
                    <a:pt x="2149716" y="389229"/>
                  </a:lnTo>
                  <a:close/>
                </a:path>
                <a:path w="3542665" h="447675">
                  <a:moveTo>
                    <a:pt x="2508554" y="338366"/>
                  </a:moveTo>
                  <a:lnTo>
                    <a:pt x="2494610" y="290106"/>
                  </a:lnTo>
                  <a:lnTo>
                    <a:pt x="2454681" y="256692"/>
                  </a:lnTo>
                  <a:lnTo>
                    <a:pt x="2416937" y="242747"/>
                  </a:lnTo>
                  <a:lnTo>
                    <a:pt x="2371852" y="231724"/>
                  </a:lnTo>
                  <a:lnTo>
                    <a:pt x="2346985" y="223100"/>
                  </a:lnTo>
                  <a:lnTo>
                    <a:pt x="2330361" y="213321"/>
                  </a:lnTo>
                  <a:lnTo>
                    <a:pt x="2321052" y="201714"/>
                  </a:lnTo>
                  <a:lnTo>
                    <a:pt x="2318156" y="187579"/>
                  </a:lnTo>
                  <a:lnTo>
                    <a:pt x="2322944" y="169494"/>
                  </a:lnTo>
                  <a:lnTo>
                    <a:pt x="2336292" y="156006"/>
                  </a:lnTo>
                  <a:lnTo>
                    <a:pt x="2356739" y="147574"/>
                  </a:lnTo>
                  <a:lnTo>
                    <a:pt x="2382761" y="144665"/>
                  </a:lnTo>
                  <a:lnTo>
                    <a:pt x="2405684" y="146291"/>
                  </a:lnTo>
                  <a:lnTo>
                    <a:pt x="2428570" y="151257"/>
                  </a:lnTo>
                  <a:lnTo>
                    <a:pt x="2451455" y="159677"/>
                  </a:lnTo>
                  <a:lnTo>
                    <a:pt x="2474379" y="171653"/>
                  </a:lnTo>
                  <a:lnTo>
                    <a:pt x="2501227" y="128727"/>
                  </a:lnTo>
                  <a:lnTo>
                    <a:pt x="2475611" y="114769"/>
                  </a:lnTo>
                  <a:lnTo>
                    <a:pt x="2445778" y="104368"/>
                  </a:lnTo>
                  <a:lnTo>
                    <a:pt x="2413444" y="97878"/>
                  </a:lnTo>
                  <a:lnTo>
                    <a:pt x="2380323" y="95643"/>
                  </a:lnTo>
                  <a:lnTo>
                    <a:pt x="2329103" y="102895"/>
                  </a:lnTo>
                  <a:lnTo>
                    <a:pt x="2288959" y="123367"/>
                  </a:lnTo>
                  <a:lnTo>
                    <a:pt x="2262759" y="155105"/>
                  </a:lnTo>
                  <a:lnTo>
                    <a:pt x="2253386" y="196164"/>
                  </a:lnTo>
                  <a:lnTo>
                    <a:pt x="2254300" y="208610"/>
                  </a:lnTo>
                  <a:lnTo>
                    <a:pt x="2279929" y="257213"/>
                  </a:lnTo>
                  <a:lnTo>
                    <a:pt x="2313736" y="278777"/>
                  </a:lnTo>
                  <a:lnTo>
                    <a:pt x="2382761" y="297916"/>
                  </a:lnTo>
                  <a:lnTo>
                    <a:pt x="2410168" y="307149"/>
                  </a:lnTo>
                  <a:lnTo>
                    <a:pt x="2428748" y="318452"/>
                  </a:lnTo>
                  <a:lnTo>
                    <a:pt x="2439301" y="332054"/>
                  </a:lnTo>
                  <a:lnTo>
                    <a:pt x="2442641" y="348195"/>
                  </a:lnTo>
                  <a:lnTo>
                    <a:pt x="2441054" y="360184"/>
                  </a:lnTo>
                  <a:lnTo>
                    <a:pt x="2407780" y="392239"/>
                  </a:lnTo>
                  <a:lnTo>
                    <a:pt x="2366975" y="398437"/>
                  </a:lnTo>
                  <a:lnTo>
                    <a:pt x="2340292" y="396621"/>
                  </a:lnTo>
                  <a:lnTo>
                    <a:pt x="2314638" y="391236"/>
                  </a:lnTo>
                  <a:lnTo>
                    <a:pt x="2289187" y="382409"/>
                  </a:lnTo>
                  <a:lnTo>
                    <a:pt x="2263152" y="370255"/>
                  </a:lnTo>
                  <a:lnTo>
                    <a:pt x="2241181" y="416839"/>
                  </a:lnTo>
                  <a:lnTo>
                    <a:pt x="2269883" y="429907"/>
                  </a:lnTo>
                  <a:lnTo>
                    <a:pt x="2300541" y="439521"/>
                  </a:lnTo>
                  <a:lnTo>
                    <a:pt x="2332355" y="445452"/>
                  </a:lnTo>
                  <a:lnTo>
                    <a:pt x="2364536" y="447484"/>
                  </a:lnTo>
                  <a:lnTo>
                    <a:pt x="2389403" y="446316"/>
                  </a:lnTo>
                  <a:lnTo>
                    <a:pt x="2433663" y="436626"/>
                  </a:lnTo>
                  <a:lnTo>
                    <a:pt x="2476081" y="411302"/>
                  </a:lnTo>
                  <a:lnTo>
                    <a:pt x="2504744" y="365290"/>
                  </a:lnTo>
                  <a:lnTo>
                    <a:pt x="2508554" y="338366"/>
                  </a:lnTo>
                  <a:close/>
                </a:path>
                <a:path w="3542665" h="447675">
                  <a:moveTo>
                    <a:pt x="2847340" y="103632"/>
                  </a:moveTo>
                  <a:lnTo>
                    <a:pt x="2591549" y="103632"/>
                  </a:lnTo>
                  <a:lnTo>
                    <a:pt x="2591549" y="153263"/>
                  </a:lnTo>
                  <a:lnTo>
                    <a:pt x="2686748" y="153263"/>
                  </a:lnTo>
                  <a:lnTo>
                    <a:pt x="2686748" y="439610"/>
                  </a:lnTo>
                  <a:lnTo>
                    <a:pt x="2746629" y="439610"/>
                  </a:lnTo>
                  <a:lnTo>
                    <a:pt x="2746629" y="153263"/>
                  </a:lnTo>
                  <a:lnTo>
                    <a:pt x="2847340" y="153263"/>
                  </a:lnTo>
                  <a:lnTo>
                    <a:pt x="2847340" y="103632"/>
                  </a:lnTo>
                  <a:close/>
                </a:path>
                <a:path w="3542665" h="447675">
                  <a:moveTo>
                    <a:pt x="3162909" y="389229"/>
                  </a:moveTo>
                  <a:lnTo>
                    <a:pt x="3007817" y="389229"/>
                  </a:lnTo>
                  <a:lnTo>
                    <a:pt x="3007817" y="289953"/>
                  </a:lnTo>
                  <a:lnTo>
                    <a:pt x="3126295" y="289953"/>
                  </a:lnTo>
                  <a:lnTo>
                    <a:pt x="3126295" y="240322"/>
                  </a:lnTo>
                  <a:lnTo>
                    <a:pt x="3007817" y="240322"/>
                  </a:lnTo>
                  <a:lnTo>
                    <a:pt x="3007817" y="153784"/>
                  </a:lnTo>
                  <a:lnTo>
                    <a:pt x="3153676" y="153784"/>
                  </a:lnTo>
                  <a:lnTo>
                    <a:pt x="3153676" y="104152"/>
                  </a:lnTo>
                  <a:lnTo>
                    <a:pt x="2947936" y="104152"/>
                  </a:lnTo>
                  <a:lnTo>
                    <a:pt x="2947936" y="153784"/>
                  </a:lnTo>
                  <a:lnTo>
                    <a:pt x="2947936" y="240322"/>
                  </a:lnTo>
                  <a:lnTo>
                    <a:pt x="2947936" y="289953"/>
                  </a:lnTo>
                  <a:lnTo>
                    <a:pt x="2947936" y="389229"/>
                  </a:lnTo>
                  <a:lnTo>
                    <a:pt x="2947936" y="440131"/>
                  </a:lnTo>
                  <a:lnTo>
                    <a:pt x="3162909" y="440131"/>
                  </a:lnTo>
                  <a:lnTo>
                    <a:pt x="3162909" y="389229"/>
                  </a:lnTo>
                  <a:close/>
                </a:path>
                <a:path w="3542665" h="447675">
                  <a:moveTo>
                    <a:pt x="3542411" y="440131"/>
                  </a:moveTo>
                  <a:lnTo>
                    <a:pt x="3536886" y="432168"/>
                  </a:lnTo>
                  <a:lnTo>
                    <a:pt x="3524351" y="414845"/>
                  </a:lnTo>
                  <a:lnTo>
                    <a:pt x="3508806" y="393242"/>
                  </a:lnTo>
                  <a:lnTo>
                    <a:pt x="3480003" y="353263"/>
                  </a:lnTo>
                  <a:lnTo>
                    <a:pt x="3455530" y="320967"/>
                  </a:lnTo>
                  <a:lnTo>
                    <a:pt x="3428987" y="294246"/>
                  </a:lnTo>
                  <a:lnTo>
                    <a:pt x="3467646" y="286219"/>
                  </a:lnTo>
                  <a:lnTo>
                    <a:pt x="3496843" y="266814"/>
                  </a:lnTo>
                  <a:lnTo>
                    <a:pt x="3505047" y="253784"/>
                  </a:lnTo>
                  <a:lnTo>
                    <a:pt x="3515296" y="237515"/>
                  </a:lnTo>
                  <a:lnTo>
                    <a:pt x="3521735" y="199834"/>
                  </a:lnTo>
                  <a:lnTo>
                    <a:pt x="3519093" y="177101"/>
                  </a:lnTo>
                  <a:lnTo>
                    <a:pt x="3511512" y="156781"/>
                  </a:lnTo>
                  <a:lnTo>
                    <a:pt x="3483826" y="123825"/>
                  </a:lnTo>
                  <a:lnTo>
                    <a:pt x="3460712" y="113042"/>
                  </a:lnTo>
                  <a:lnTo>
                    <a:pt x="3460712" y="201066"/>
                  </a:lnTo>
                  <a:lnTo>
                    <a:pt x="3459416" y="213918"/>
                  </a:lnTo>
                  <a:lnTo>
                    <a:pt x="3432619" y="246545"/>
                  </a:lnTo>
                  <a:lnTo>
                    <a:pt x="3378860" y="253784"/>
                  </a:lnTo>
                  <a:lnTo>
                    <a:pt x="3347123" y="253784"/>
                  </a:lnTo>
                  <a:lnTo>
                    <a:pt x="3347123" y="152031"/>
                  </a:lnTo>
                  <a:lnTo>
                    <a:pt x="3383737" y="152031"/>
                  </a:lnTo>
                  <a:lnTo>
                    <a:pt x="3427679" y="156933"/>
                  </a:lnTo>
                  <a:lnTo>
                    <a:pt x="3458476" y="186245"/>
                  </a:lnTo>
                  <a:lnTo>
                    <a:pt x="3460712" y="201066"/>
                  </a:lnTo>
                  <a:lnTo>
                    <a:pt x="3460712" y="113042"/>
                  </a:lnTo>
                  <a:lnTo>
                    <a:pt x="3447059" y="108966"/>
                  </a:lnTo>
                  <a:lnTo>
                    <a:pt x="3420872" y="105384"/>
                  </a:lnTo>
                  <a:lnTo>
                    <a:pt x="3387483" y="104216"/>
                  </a:lnTo>
                  <a:lnTo>
                    <a:pt x="3287407" y="104216"/>
                  </a:lnTo>
                  <a:lnTo>
                    <a:pt x="3287407" y="440131"/>
                  </a:lnTo>
                  <a:lnTo>
                    <a:pt x="3347123" y="440131"/>
                  </a:lnTo>
                  <a:lnTo>
                    <a:pt x="3347123" y="296697"/>
                  </a:lnTo>
                  <a:lnTo>
                    <a:pt x="3354997" y="297929"/>
                  </a:lnTo>
                  <a:lnTo>
                    <a:pt x="3388766" y="320027"/>
                  </a:lnTo>
                  <a:lnTo>
                    <a:pt x="3418890" y="358254"/>
                  </a:lnTo>
                  <a:lnTo>
                    <a:pt x="3446932" y="402031"/>
                  </a:lnTo>
                  <a:lnTo>
                    <a:pt x="3455136" y="414997"/>
                  </a:lnTo>
                  <a:lnTo>
                    <a:pt x="3462934" y="427431"/>
                  </a:lnTo>
                  <a:lnTo>
                    <a:pt x="3470478" y="440131"/>
                  </a:lnTo>
                  <a:lnTo>
                    <a:pt x="3542411" y="440131"/>
                  </a:lnTo>
                  <a:close/>
                </a:path>
              </a:pathLst>
            </a:custGeom>
            <a:solidFill>
              <a:srgbClr val="053C5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853173" y="1950752"/>
              <a:ext cx="482183" cy="170420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9365780" y="1947286"/>
              <a:ext cx="23495" cy="170815"/>
            </a:xfrm>
            <a:custGeom>
              <a:avLst/>
              <a:gdLst/>
              <a:ahLst/>
              <a:cxnLst/>
              <a:rect l="l" t="t" r="r" b="b"/>
              <a:pathLst>
                <a:path w="23495" h="170814">
                  <a:moveTo>
                    <a:pt x="23279" y="0"/>
                  </a:moveTo>
                  <a:lnTo>
                    <a:pt x="0" y="0"/>
                  </a:lnTo>
                  <a:lnTo>
                    <a:pt x="0" y="8902"/>
                  </a:lnTo>
                  <a:lnTo>
                    <a:pt x="0" y="161632"/>
                  </a:lnTo>
                  <a:lnTo>
                    <a:pt x="0" y="170535"/>
                  </a:lnTo>
                  <a:lnTo>
                    <a:pt x="23279" y="170535"/>
                  </a:lnTo>
                  <a:lnTo>
                    <a:pt x="23279" y="161632"/>
                  </a:lnTo>
                  <a:lnTo>
                    <a:pt x="23279" y="8902"/>
                  </a:lnTo>
                  <a:lnTo>
                    <a:pt x="23279" y="8369"/>
                  </a:lnTo>
                  <a:lnTo>
                    <a:pt x="2327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411028" y="1948298"/>
              <a:ext cx="68348" cy="16918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502485" y="1947072"/>
              <a:ext cx="109846" cy="170415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691746" y="1948298"/>
              <a:ext cx="1485125" cy="214546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6654626" y="1199252"/>
              <a:ext cx="810895" cy="901700"/>
            </a:xfrm>
            <a:custGeom>
              <a:avLst/>
              <a:gdLst/>
              <a:ahLst/>
              <a:cxnLst/>
              <a:rect l="l" t="t" r="r" b="b"/>
              <a:pathLst>
                <a:path w="810895" h="901700">
                  <a:moveTo>
                    <a:pt x="448545" y="0"/>
                  </a:moveTo>
                  <a:lnTo>
                    <a:pt x="361907" y="0"/>
                  </a:lnTo>
                  <a:lnTo>
                    <a:pt x="358893" y="1217"/>
                  </a:lnTo>
                  <a:lnTo>
                    <a:pt x="197753" y="94383"/>
                  </a:lnTo>
                  <a:lnTo>
                    <a:pt x="184328" y="102962"/>
                  </a:lnTo>
                  <a:lnTo>
                    <a:pt x="45157" y="182663"/>
                  </a:lnTo>
                  <a:lnTo>
                    <a:pt x="12050" y="217136"/>
                  </a:lnTo>
                  <a:lnTo>
                    <a:pt x="0" y="263560"/>
                  </a:lnTo>
                  <a:lnTo>
                    <a:pt x="0" y="626461"/>
                  </a:lnTo>
                  <a:lnTo>
                    <a:pt x="3106" y="650646"/>
                  </a:lnTo>
                  <a:lnTo>
                    <a:pt x="26258" y="692140"/>
                  </a:lnTo>
                  <a:lnTo>
                    <a:pt x="358893" y="888821"/>
                  </a:lnTo>
                  <a:lnTo>
                    <a:pt x="405273" y="901077"/>
                  </a:lnTo>
                  <a:lnTo>
                    <a:pt x="417154" y="900369"/>
                  </a:lnTo>
                  <a:lnTo>
                    <a:pt x="428920" y="898166"/>
                  </a:lnTo>
                  <a:lnTo>
                    <a:pt x="440458" y="894355"/>
                  </a:lnTo>
                  <a:lnTo>
                    <a:pt x="451652" y="888821"/>
                  </a:lnTo>
                  <a:lnTo>
                    <a:pt x="486119" y="868887"/>
                  </a:lnTo>
                  <a:lnTo>
                    <a:pt x="405120" y="868887"/>
                  </a:lnTo>
                  <a:lnTo>
                    <a:pt x="389769" y="866819"/>
                  </a:lnTo>
                  <a:lnTo>
                    <a:pt x="374760" y="860614"/>
                  </a:lnTo>
                  <a:lnTo>
                    <a:pt x="251456" y="789510"/>
                  </a:lnTo>
                  <a:lnTo>
                    <a:pt x="285345" y="769899"/>
                  </a:lnTo>
                  <a:lnTo>
                    <a:pt x="219723" y="769899"/>
                  </a:lnTo>
                  <a:lnTo>
                    <a:pt x="217282" y="768674"/>
                  </a:lnTo>
                  <a:lnTo>
                    <a:pt x="217282" y="750272"/>
                  </a:lnTo>
                  <a:lnTo>
                    <a:pt x="184328" y="750272"/>
                  </a:lnTo>
                  <a:lnTo>
                    <a:pt x="62260" y="679168"/>
                  </a:lnTo>
                  <a:lnTo>
                    <a:pt x="33925" y="642449"/>
                  </a:lnTo>
                  <a:lnTo>
                    <a:pt x="31733" y="626461"/>
                  </a:lnTo>
                  <a:lnTo>
                    <a:pt x="31733" y="263560"/>
                  </a:lnTo>
                  <a:lnTo>
                    <a:pt x="49760" y="220639"/>
                  </a:lnTo>
                  <a:lnTo>
                    <a:pt x="184328" y="139748"/>
                  </a:lnTo>
                  <a:lnTo>
                    <a:pt x="217282" y="139748"/>
                  </a:lnTo>
                  <a:lnTo>
                    <a:pt x="217282" y="121364"/>
                  </a:lnTo>
                  <a:lnTo>
                    <a:pt x="219723" y="120138"/>
                  </a:lnTo>
                  <a:lnTo>
                    <a:pt x="285156" y="120138"/>
                  </a:lnTo>
                  <a:lnTo>
                    <a:pt x="251456" y="100511"/>
                  </a:lnTo>
                  <a:lnTo>
                    <a:pt x="374760" y="29407"/>
                  </a:lnTo>
                  <a:lnTo>
                    <a:pt x="405273" y="20827"/>
                  </a:lnTo>
                  <a:lnTo>
                    <a:pt x="485561" y="20827"/>
                  </a:lnTo>
                  <a:lnTo>
                    <a:pt x="451652" y="1217"/>
                  </a:lnTo>
                  <a:lnTo>
                    <a:pt x="448545" y="0"/>
                  </a:lnTo>
                  <a:close/>
                </a:path>
                <a:path w="810895" h="901700">
                  <a:moveTo>
                    <a:pt x="485561" y="20827"/>
                  </a:moveTo>
                  <a:lnTo>
                    <a:pt x="405273" y="20827"/>
                  </a:lnTo>
                  <a:lnTo>
                    <a:pt x="412768" y="21478"/>
                  </a:lnTo>
                  <a:lnTo>
                    <a:pt x="420377" y="23278"/>
                  </a:lnTo>
                  <a:lnTo>
                    <a:pt x="748286" y="210853"/>
                  </a:lnTo>
                  <a:lnTo>
                    <a:pt x="776621" y="247572"/>
                  </a:lnTo>
                  <a:lnTo>
                    <a:pt x="778813" y="626461"/>
                  </a:lnTo>
                  <a:lnTo>
                    <a:pt x="776621" y="642449"/>
                  </a:lnTo>
                  <a:lnTo>
                    <a:pt x="748286" y="679168"/>
                  </a:lnTo>
                  <a:lnTo>
                    <a:pt x="434565" y="860614"/>
                  </a:lnTo>
                  <a:lnTo>
                    <a:pt x="405120" y="868887"/>
                  </a:lnTo>
                  <a:lnTo>
                    <a:pt x="486119" y="868887"/>
                  </a:lnTo>
                  <a:lnTo>
                    <a:pt x="765389" y="707374"/>
                  </a:lnTo>
                  <a:lnTo>
                    <a:pt x="798495" y="672887"/>
                  </a:lnTo>
                  <a:lnTo>
                    <a:pt x="810546" y="626461"/>
                  </a:lnTo>
                  <a:lnTo>
                    <a:pt x="810546" y="263560"/>
                  </a:lnTo>
                  <a:lnTo>
                    <a:pt x="807439" y="239376"/>
                  </a:lnTo>
                  <a:lnTo>
                    <a:pt x="798495" y="217136"/>
                  </a:lnTo>
                  <a:lnTo>
                    <a:pt x="784288" y="197888"/>
                  </a:lnTo>
                  <a:lnTo>
                    <a:pt x="765389" y="182663"/>
                  </a:lnTo>
                  <a:lnTo>
                    <a:pt x="485561" y="20827"/>
                  </a:lnTo>
                  <a:close/>
                </a:path>
                <a:path w="810895" h="901700">
                  <a:moveTo>
                    <a:pt x="285156" y="120138"/>
                  </a:moveTo>
                  <a:lnTo>
                    <a:pt x="219723" y="120138"/>
                  </a:lnTo>
                  <a:lnTo>
                    <a:pt x="563972" y="319969"/>
                  </a:lnTo>
                  <a:lnTo>
                    <a:pt x="576272" y="329755"/>
                  </a:lnTo>
                  <a:lnTo>
                    <a:pt x="585484" y="342186"/>
                  </a:lnTo>
                  <a:lnTo>
                    <a:pt x="591262" y="356688"/>
                  </a:lnTo>
                  <a:lnTo>
                    <a:pt x="593264" y="372689"/>
                  </a:lnTo>
                  <a:lnTo>
                    <a:pt x="593264" y="518574"/>
                  </a:lnTo>
                  <a:lnTo>
                    <a:pt x="591243" y="534566"/>
                  </a:lnTo>
                  <a:lnTo>
                    <a:pt x="585331" y="549065"/>
                  </a:lnTo>
                  <a:lnTo>
                    <a:pt x="575758" y="561498"/>
                  </a:lnTo>
                  <a:lnTo>
                    <a:pt x="562751" y="571294"/>
                  </a:lnTo>
                  <a:lnTo>
                    <a:pt x="219723" y="769899"/>
                  </a:lnTo>
                  <a:lnTo>
                    <a:pt x="285345" y="769899"/>
                  </a:lnTo>
                  <a:lnTo>
                    <a:pt x="579839" y="599484"/>
                  </a:lnTo>
                  <a:lnTo>
                    <a:pt x="613555" y="565004"/>
                  </a:lnTo>
                  <a:lnTo>
                    <a:pt x="626218" y="518574"/>
                  </a:lnTo>
                  <a:lnTo>
                    <a:pt x="626218" y="372689"/>
                  </a:lnTo>
                  <a:lnTo>
                    <a:pt x="622919" y="348491"/>
                  </a:lnTo>
                  <a:lnTo>
                    <a:pt x="613555" y="326251"/>
                  </a:lnTo>
                  <a:lnTo>
                    <a:pt x="598928" y="306997"/>
                  </a:lnTo>
                  <a:lnTo>
                    <a:pt x="579839" y="291763"/>
                  </a:lnTo>
                  <a:lnTo>
                    <a:pt x="285156" y="120138"/>
                  </a:lnTo>
                  <a:close/>
                </a:path>
                <a:path w="810895" h="901700">
                  <a:moveTo>
                    <a:pt x="217282" y="139748"/>
                  </a:moveTo>
                  <a:lnTo>
                    <a:pt x="184328" y="139748"/>
                  </a:lnTo>
                  <a:lnTo>
                    <a:pt x="184328" y="750272"/>
                  </a:lnTo>
                  <a:lnTo>
                    <a:pt x="217282" y="750272"/>
                  </a:lnTo>
                  <a:lnTo>
                    <a:pt x="217282" y="13974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6611223" y="2883617"/>
            <a:ext cx="6184265" cy="175069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b="1" spc="90" dirty="0">
                <a:solidFill>
                  <a:srgbClr val="00446A"/>
                </a:solidFill>
                <a:latin typeface="Arial"/>
                <a:cs typeface="Arial"/>
              </a:rPr>
              <a:t>Proud</a:t>
            </a:r>
            <a:r>
              <a:rPr b="1" spc="-150" dirty="0">
                <a:solidFill>
                  <a:srgbClr val="00446A"/>
                </a:solidFill>
                <a:latin typeface="Arial"/>
                <a:cs typeface="Arial"/>
              </a:rPr>
              <a:t> </a:t>
            </a:r>
            <a:r>
              <a:rPr b="1" spc="120" dirty="0">
                <a:solidFill>
                  <a:srgbClr val="00446A"/>
                </a:solidFill>
                <a:latin typeface="Arial"/>
                <a:cs typeface="Arial"/>
              </a:rPr>
              <a:t>Supporter</a:t>
            </a:r>
            <a:r>
              <a:rPr b="1" spc="-120" dirty="0">
                <a:solidFill>
                  <a:srgbClr val="00446A"/>
                </a:solidFill>
                <a:latin typeface="Arial"/>
                <a:cs typeface="Arial"/>
              </a:rPr>
              <a:t> </a:t>
            </a:r>
            <a:r>
              <a:rPr b="1" spc="75" dirty="0">
                <a:solidFill>
                  <a:srgbClr val="00446A"/>
                </a:solidFill>
                <a:latin typeface="Arial"/>
                <a:cs typeface="Arial"/>
              </a:rPr>
              <a:t>of</a:t>
            </a:r>
            <a:r>
              <a:rPr b="1" spc="-170" dirty="0">
                <a:solidFill>
                  <a:srgbClr val="00446A"/>
                </a:solidFill>
                <a:latin typeface="Arial"/>
                <a:cs typeface="Arial"/>
              </a:rPr>
              <a:t> </a:t>
            </a:r>
            <a:r>
              <a:rPr b="1" spc="-10" dirty="0">
                <a:solidFill>
                  <a:srgbClr val="00446A"/>
                </a:solidFill>
                <a:latin typeface="Arial"/>
                <a:cs typeface="Arial"/>
              </a:rPr>
              <a:t>ICRF!</a:t>
            </a:r>
          </a:p>
          <a:p>
            <a:pPr marL="12700">
              <a:lnSpc>
                <a:spcPct val="100000"/>
              </a:lnSpc>
              <a:spcBef>
                <a:spcPts val="3435"/>
              </a:spcBef>
            </a:pPr>
            <a:r>
              <a:rPr b="1" spc="150" dirty="0">
                <a:solidFill>
                  <a:srgbClr val="00446A"/>
                </a:solidFill>
                <a:latin typeface="Arial"/>
                <a:cs typeface="Arial"/>
              </a:rPr>
              <a:t>Congratulations</a:t>
            </a:r>
            <a:r>
              <a:rPr b="1" spc="-100" dirty="0">
                <a:solidFill>
                  <a:srgbClr val="00446A"/>
                </a:solidFill>
                <a:latin typeface="Arial"/>
                <a:cs typeface="Arial"/>
              </a:rPr>
              <a:t> </a:t>
            </a:r>
            <a:r>
              <a:rPr b="1" spc="145" dirty="0">
                <a:solidFill>
                  <a:srgbClr val="00446A"/>
                </a:solidFill>
                <a:latin typeface="Arial"/>
                <a:cs typeface="Arial"/>
              </a:rPr>
              <a:t>to</a:t>
            </a:r>
            <a:r>
              <a:rPr b="1" spc="-155" dirty="0">
                <a:solidFill>
                  <a:srgbClr val="00446A"/>
                </a:solidFill>
                <a:latin typeface="Arial"/>
                <a:cs typeface="Arial"/>
              </a:rPr>
              <a:t> </a:t>
            </a:r>
            <a:r>
              <a:rPr b="1" spc="160" dirty="0">
                <a:solidFill>
                  <a:srgbClr val="00446A"/>
                </a:solidFill>
                <a:latin typeface="Arial"/>
                <a:cs typeface="Arial"/>
              </a:rPr>
              <a:t>the</a:t>
            </a:r>
          </a:p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b="1" spc="105" dirty="0">
                <a:solidFill>
                  <a:srgbClr val="00446A"/>
                </a:solidFill>
                <a:latin typeface="Arial"/>
                <a:cs typeface="Arial"/>
              </a:rPr>
              <a:t>2022</a:t>
            </a:r>
            <a:r>
              <a:rPr b="1" spc="-195" dirty="0">
                <a:solidFill>
                  <a:srgbClr val="00446A"/>
                </a:solidFill>
                <a:latin typeface="Arial"/>
                <a:cs typeface="Arial"/>
              </a:rPr>
              <a:t> </a:t>
            </a:r>
            <a:r>
              <a:rPr b="1" spc="240" dirty="0">
                <a:solidFill>
                  <a:srgbClr val="00446A"/>
                </a:solidFill>
                <a:latin typeface="Arial"/>
                <a:cs typeface="Arial"/>
              </a:rPr>
              <a:t>Women</a:t>
            </a:r>
            <a:r>
              <a:rPr b="1" spc="-150" dirty="0">
                <a:solidFill>
                  <a:srgbClr val="00446A"/>
                </a:solidFill>
                <a:latin typeface="Arial"/>
                <a:cs typeface="Arial"/>
              </a:rPr>
              <a:t> </a:t>
            </a:r>
            <a:r>
              <a:rPr b="1" spc="75" dirty="0">
                <a:solidFill>
                  <a:srgbClr val="00446A"/>
                </a:solidFill>
                <a:latin typeface="Arial"/>
                <a:cs typeface="Arial"/>
              </a:rPr>
              <a:t>of</a:t>
            </a:r>
            <a:r>
              <a:rPr b="1" spc="-165" dirty="0">
                <a:solidFill>
                  <a:srgbClr val="00446A"/>
                </a:solidFill>
                <a:latin typeface="Arial"/>
                <a:cs typeface="Arial"/>
              </a:rPr>
              <a:t> </a:t>
            </a:r>
            <a:r>
              <a:rPr b="1" spc="110" dirty="0">
                <a:solidFill>
                  <a:srgbClr val="00446A"/>
                </a:solidFill>
                <a:latin typeface="Arial"/>
                <a:cs typeface="Arial"/>
              </a:rPr>
              <a:t>Action</a:t>
            </a:r>
            <a:r>
              <a:rPr b="1" spc="-145" dirty="0">
                <a:solidFill>
                  <a:srgbClr val="00446A"/>
                </a:solidFill>
                <a:latin typeface="Arial"/>
                <a:cs typeface="Arial"/>
              </a:rPr>
              <a:t> </a:t>
            </a:r>
            <a:r>
              <a:rPr b="1" spc="100" dirty="0">
                <a:solidFill>
                  <a:srgbClr val="00446A"/>
                </a:solidFill>
                <a:latin typeface="Arial"/>
                <a:cs typeface="Arial"/>
              </a:rPr>
              <a:t>Honourees</a:t>
            </a:r>
          </a:p>
        </p:txBody>
      </p:sp>
      <p:sp>
        <p:nvSpPr>
          <p:cNvPr id="22" name="object 22"/>
          <p:cNvSpPr txBox="1"/>
          <p:nvPr/>
        </p:nvSpPr>
        <p:spPr>
          <a:xfrm>
            <a:off x="6656757" y="10010576"/>
            <a:ext cx="2358390" cy="2844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30"/>
              </a:lnSpc>
            </a:pP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dorchesterwealth.com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907882" y="10175752"/>
            <a:ext cx="1003935" cy="436245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5"/>
              </a:spcBef>
            </a:pPr>
            <a:r>
              <a:rPr sz="1500" spc="225" dirty="0">
                <a:solidFill>
                  <a:srgbClr val="221F1F"/>
                </a:solidFill>
                <a:latin typeface="Geometr415 Lt BT"/>
                <a:cs typeface="Geometr415 Lt BT"/>
              </a:rPr>
              <a:t>BRONZE </a:t>
            </a:r>
            <a:endParaRPr sz="1500">
              <a:latin typeface="Geometr415 Lt BT"/>
              <a:cs typeface="Geometr415 Lt BT"/>
            </a:endParaRPr>
          </a:p>
          <a:p>
            <a:pPr algn="ctr">
              <a:lnSpc>
                <a:spcPct val="100000"/>
              </a:lnSpc>
              <a:spcBef>
                <a:spcPts val="635"/>
              </a:spcBef>
            </a:pPr>
            <a:r>
              <a:rPr sz="700" spc="130" dirty="0">
                <a:solidFill>
                  <a:srgbClr val="221F1F"/>
                </a:solidFill>
                <a:latin typeface="Geometr415 Lt BT"/>
                <a:cs typeface="Geometr415 Lt BT"/>
              </a:rPr>
              <a:t>SPONSOR </a:t>
            </a:r>
            <a:endParaRPr sz="700">
              <a:latin typeface="Geometr415 Lt BT"/>
              <a:cs typeface="Geometr415 Lt BT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611223" y="5040004"/>
            <a:ext cx="4607560" cy="224663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800" b="1" spc="95" dirty="0">
                <a:solidFill>
                  <a:srgbClr val="00446A"/>
                </a:solidFill>
                <a:latin typeface="Arial"/>
                <a:cs typeface="Arial"/>
              </a:rPr>
              <a:t>Anzie</a:t>
            </a:r>
            <a:r>
              <a:rPr sz="2800" b="1" spc="-180" dirty="0">
                <a:solidFill>
                  <a:srgbClr val="00446A"/>
                </a:solidFill>
                <a:latin typeface="Arial"/>
                <a:cs typeface="Arial"/>
              </a:rPr>
              <a:t> </a:t>
            </a:r>
            <a:r>
              <a:rPr sz="2800" b="1" spc="85" dirty="0">
                <a:solidFill>
                  <a:srgbClr val="00446A"/>
                </a:solidFill>
                <a:latin typeface="Arial"/>
                <a:cs typeface="Arial"/>
              </a:rPr>
              <a:t>Stein</a:t>
            </a:r>
            <a:endParaRPr sz="2800">
              <a:latin typeface="Arial"/>
              <a:cs typeface="Arial"/>
            </a:endParaRPr>
          </a:p>
          <a:p>
            <a:pPr marL="12700" marR="5080">
              <a:lnSpc>
                <a:spcPct val="101099"/>
              </a:lnSpc>
            </a:pPr>
            <a:r>
              <a:rPr sz="2800" b="1" spc="165" dirty="0">
                <a:solidFill>
                  <a:srgbClr val="00446A"/>
                </a:solidFill>
                <a:latin typeface="Arial"/>
                <a:cs typeface="Arial"/>
              </a:rPr>
              <a:t>Catherine</a:t>
            </a:r>
            <a:r>
              <a:rPr sz="2800" b="1" spc="-110" dirty="0">
                <a:solidFill>
                  <a:srgbClr val="00446A"/>
                </a:solidFill>
                <a:latin typeface="Arial"/>
                <a:cs typeface="Arial"/>
              </a:rPr>
              <a:t> </a:t>
            </a:r>
            <a:r>
              <a:rPr sz="2800" b="1" spc="130" dirty="0">
                <a:solidFill>
                  <a:srgbClr val="00446A"/>
                </a:solidFill>
                <a:latin typeface="Arial"/>
                <a:cs typeface="Arial"/>
              </a:rPr>
              <a:t>Melling</a:t>
            </a:r>
            <a:r>
              <a:rPr sz="2800" b="1" spc="-125" dirty="0">
                <a:solidFill>
                  <a:srgbClr val="00446A"/>
                </a:solidFill>
                <a:latin typeface="Arial"/>
                <a:cs typeface="Arial"/>
              </a:rPr>
              <a:t> </a:t>
            </a:r>
            <a:r>
              <a:rPr sz="2800" b="1" spc="105" dirty="0">
                <a:solidFill>
                  <a:srgbClr val="00446A"/>
                </a:solidFill>
                <a:latin typeface="Arial"/>
                <a:cs typeface="Arial"/>
              </a:rPr>
              <a:t>Turner </a:t>
            </a:r>
            <a:r>
              <a:rPr sz="2800" b="1" spc="50" dirty="0">
                <a:solidFill>
                  <a:srgbClr val="00446A"/>
                </a:solidFill>
                <a:latin typeface="Arial"/>
                <a:cs typeface="Arial"/>
              </a:rPr>
              <a:t>Dr.</a:t>
            </a:r>
            <a:r>
              <a:rPr sz="2800" b="1" spc="-175" dirty="0">
                <a:solidFill>
                  <a:srgbClr val="00446A"/>
                </a:solidFill>
                <a:latin typeface="Arial"/>
                <a:cs typeface="Arial"/>
              </a:rPr>
              <a:t> </a:t>
            </a:r>
            <a:r>
              <a:rPr sz="2800" b="1" spc="165" dirty="0">
                <a:solidFill>
                  <a:srgbClr val="00446A"/>
                </a:solidFill>
                <a:latin typeface="Arial"/>
                <a:cs typeface="Arial"/>
              </a:rPr>
              <a:t>Sara</a:t>
            </a:r>
            <a:r>
              <a:rPr sz="2800" b="1" spc="-170" dirty="0">
                <a:solidFill>
                  <a:srgbClr val="00446A"/>
                </a:solidFill>
                <a:latin typeface="Arial"/>
                <a:cs typeface="Arial"/>
              </a:rPr>
              <a:t> </a:t>
            </a:r>
            <a:r>
              <a:rPr sz="2800" b="1" spc="105" dirty="0">
                <a:solidFill>
                  <a:srgbClr val="00446A"/>
                </a:solidFill>
                <a:latin typeface="Arial"/>
                <a:cs typeface="Arial"/>
              </a:rPr>
              <a:t>Soldera</a:t>
            </a:r>
            <a:endParaRPr sz="2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4250">
              <a:latin typeface="Arial"/>
              <a:cs typeface="Arial"/>
            </a:endParaRPr>
          </a:p>
          <a:p>
            <a:pPr marL="80645">
              <a:lnSpc>
                <a:spcPct val="100000"/>
              </a:lnSpc>
            </a:pPr>
            <a:r>
              <a:rPr sz="2000" dirty="0">
                <a:solidFill>
                  <a:srgbClr val="00446A"/>
                </a:solidFill>
                <a:latin typeface="Calibri"/>
                <a:cs typeface="Calibri"/>
              </a:rPr>
              <a:t>Robert</a:t>
            </a:r>
            <a:r>
              <a:rPr sz="2000" spc="-40" dirty="0">
                <a:solidFill>
                  <a:srgbClr val="00446A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00446A"/>
                </a:solidFill>
                <a:latin typeface="Calibri"/>
                <a:cs typeface="Calibri"/>
              </a:rPr>
              <a:t>Bard,</a:t>
            </a:r>
            <a:r>
              <a:rPr sz="2000" spc="-60" dirty="0">
                <a:solidFill>
                  <a:srgbClr val="00446A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00446A"/>
                </a:solidFill>
                <a:latin typeface="Calibri"/>
                <a:cs typeface="Calibri"/>
              </a:rPr>
              <a:t>President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669457" y="8063431"/>
            <a:ext cx="2474595" cy="15132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2225" marR="5080">
              <a:lnSpc>
                <a:spcPct val="100000"/>
              </a:lnSpc>
              <a:spcBef>
                <a:spcPts val="100"/>
              </a:spcBef>
            </a:pPr>
            <a:r>
              <a:rPr sz="1250" dirty="0">
                <a:solidFill>
                  <a:srgbClr val="FFFFFF"/>
                </a:solidFill>
                <a:latin typeface="Calibri"/>
                <a:cs typeface="Calibri"/>
              </a:rPr>
              <a:t>BUILDING</a:t>
            </a:r>
            <a:r>
              <a:rPr sz="1250" spc="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-10" dirty="0">
                <a:solidFill>
                  <a:srgbClr val="FFFFFF"/>
                </a:solidFill>
                <a:latin typeface="Calibri"/>
                <a:cs typeface="Calibri"/>
              </a:rPr>
              <a:t>WEALTH</a:t>
            </a:r>
            <a:r>
              <a:rPr sz="125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dirty="0">
                <a:solidFill>
                  <a:srgbClr val="FFFFFF"/>
                </a:solidFill>
                <a:latin typeface="Calibri"/>
                <a:cs typeface="Calibri"/>
              </a:rPr>
              <a:t>FOR</a:t>
            </a:r>
            <a:r>
              <a:rPr sz="1250" spc="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dirty="0">
                <a:solidFill>
                  <a:srgbClr val="FFFFFF"/>
                </a:solidFill>
                <a:latin typeface="Calibri"/>
                <a:cs typeface="Calibri"/>
              </a:rPr>
              <a:t>OUR</a:t>
            </a:r>
            <a:r>
              <a:rPr sz="1250" spc="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-10" dirty="0">
                <a:solidFill>
                  <a:srgbClr val="FFFFFF"/>
                </a:solidFill>
                <a:latin typeface="Calibri"/>
                <a:cs typeface="Calibri"/>
              </a:rPr>
              <a:t>CLIENTS </a:t>
            </a:r>
            <a:r>
              <a:rPr sz="1250" dirty="0">
                <a:solidFill>
                  <a:srgbClr val="FFFFFF"/>
                </a:solidFill>
                <a:latin typeface="Calibri"/>
                <a:cs typeface="Calibri"/>
              </a:rPr>
              <a:t>FOR</a:t>
            </a:r>
            <a:r>
              <a:rPr sz="125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dirty="0">
                <a:solidFill>
                  <a:srgbClr val="FFFFFF"/>
                </a:solidFill>
                <a:latin typeface="Calibri"/>
                <a:cs typeface="Calibri"/>
              </a:rPr>
              <a:t>OVER</a:t>
            </a:r>
            <a:r>
              <a:rPr sz="125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dirty="0">
                <a:solidFill>
                  <a:srgbClr val="FFFFFF"/>
                </a:solidFill>
                <a:latin typeface="Calibri"/>
                <a:cs typeface="Calibri"/>
              </a:rPr>
              <a:t>90</a:t>
            </a:r>
            <a:r>
              <a:rPr sz="12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50" spc="-20" dirty="0">
                <a:solidFill>
                  <a:srgbClr val="FFFFFF"/>
                </a:solidFill>
                <a:latin typeface="Calibri"/>
                <a:cs typeface="Calibri"/>
              </a:rPr>
              <a:t>YEARS</a:t>
            </a:r>
            <a:endParaRPr sz="12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950">
              <a:latin typeface="Calibri"/>
              <a:cs typeface="Calibri"/>
            </a:endParaRPr>
          </a:p>
          <a:p>
            <a:pPr marR="1071880">
              <a:lnSpc>
                <a:spcPct val="101899"/>
              </a:lnSpc>
            </a:pP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Personalized Portfolio Management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1424604" y="8793438"/>
            <a:ext cx="2174240" cy="19748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25"/>
              </a:spcBef>
            </a:pPr>
            <a:r>
              <a:rPr sz="1100" dirty="0">
                <a:solidFill>
                  <a:srgbClr val="FFFFFF"/>
                </a:solidFill>
                <a:latin typeface="Poppins"/>
                <a:cs typeface="Poppins"/>
              </a:rPr>
              <a:t>1100</a:t>
            </a:r>
            <a:r>
              <a:rPr sz="1100" spc="20" dirty="0">
                <a:solidFill>
                  <a:srgbClr val="FFFFFF"/>
                </a:solidFill>
                <a:latin typeface="Poppins"/>
                <a:cs typeface="Poppins"/>
              </a:rPr>
              <a:t> </a:t>
            </a:r>
            <a:r>
              <a:rPr sz="1100" dirty="0">
                <a:solidFill>
                  <a:srgbClr val="FFFFFF"/>
                </a:solidFill>
                <a:latin typeface="Poppins"/>
                <a:cs typeface="Poppins"/>
              </a:rPr>
              <a:t>Rene</a:t>
            </a:r>
            <a:r>
              <a:rPr sz="1100" spc="80" dirty="0">
                <a:solidFill>
                  <a:srgbClr val="FFFFFF"/>
                </a:solidFill>
                <a:latin typeface="Poppins"/>
                <a:cs typeface="Poppins"/>
              </a:rPr>
              <a:t> </a:t>
            </a:r>
            <a:r>
              <a:rPr sz="1100" dirty="0">
                <a:solidFill>
                  <a:srgbClr val="FFFFFF"/>
                </a:solidFill>
                <a:latin typeface="Poppins"/>
                <a:cs typeface="Poppins"/>
              </a:rPr>
              <a:t>Levesque</a:t>
            </a:r>
            <a:r>
              <a:rPr sz="1100" spc="45" dirty="0">
                <a:solidFill>
                  <a:srgbClr val="FFFFFF"/>
                </a:solidFill>
                <a:latin typeface="Poppins"/>
                <a:cs typeface="Poppins"/>
              </a:rPr>
              <a:t> </a:t>
            </a:r>
            <a:r>
              <a:rPr sz="1100" dirty="0">
                <a:solidFill>
                  <a:srgbClr val="FFFFFF"/>
                </a:solidFill>
                <a:latin typeface="Poppins"/>
                <a:cs typeface="Poppins"/>
              </a:rPr>
              <a:t>Blvd.</a:t>
            </a:r>
            <a:r>
              <a:rPr sz="1100" spc="65" dirty="0">
                <a:solidFill>
                  <a:srgbClr val="FFFFFF"/>
                </a:solidFill>
                <a:latin typeface="Poppins"/>
                <a:cs typeface="Poppins"/>
              </a:rPr>
              <a:t> </a:t>
            </a:r>
            <a:r>
              <a:rPr sz="1100" spc="-20" dirty="0">
                <a:solidFill>
                  <a:srgbClr val="FFFFFF"/>
                </a:solidFill>
                <a:latin typeface="Poppins"/>
                <a:cs typeface="Poppins"/>
              </a:rPr>
              <a:t>West,</a:t>
            </a:r>
            <a:endParaRPr sz="1100">
              <a:latin typeface="Poppins"/>
              <a:cs typeface="Poppins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2313314" y="8965941"/>
            <a:ext cx="1284605" cy="37020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610235">
              <a:lnSpc>
                <a:spcPct val="100000"/>
              </a:lnSpc>
              <a:spcBef>
                <a:spcPts val="125"/>
              </a:spcBef>
            </a:pPr>
            <a:r>
              <a:rPr sz="1100" dirty="0">
                <a:solidFill>
                  <a:srgbClr val="FFFFFF"/>
                </a:solidFill>
                <a:latin typeface="Poppins"/>
                <a:cs typeface="Poppins"/>
              </a:rPr>
              <a:t>Suite</a:t>
            </a:r>
            <a:r>
              <a:rPr sz="1100" spc="40" dirty="0">
                <a:solidFill>
                  <a:srgbClr val="FFFFFF"/>
                </a:solidFill>
                <a:latin typeface="Poppins"/>
                <a:cs typeface="Poppins"/>
              </a:rPr>
              <a:t> </a:t>
            </a:r>
            <a:r>
              <a:rPr sz="1100" spc="-25" dirty="0">
                <a:solidFill>
                  <a:srgbClr val="FFFFFF"/>
                </a:solidFill>
                <a:latin typeface="Poppins"/>
                <a:cs typeface="Poppins"/>
              </a:rPr>
              <a:t>650</a:t>
            </a:r>
            <a:endParaRPr sz="1100">
              <a:latin typeface="Poppins"/>
              <a:cs typeface="Poppins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r>
              <a:rPr sz="1100" spc="-10" dirty="0">
                <a:solidFill>
                  <a:srgbClr val="FFFFFF"/>
                </a:solidFill>
                <a:latin typeface="Poppins"/>
                <a:cs typeface="Poppins"/>
              </a:rPr>
              <a:t>Montrea</a:t>
            </a:r>
            <a:endParaRPr sz="1100">
              <a:latin typeface="Poppins"/>
              <a:cs typeface="Poppins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2630546" y="9310945"/>
            <a:ext cx="951865" cy="37020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347980">
              <a:lnSpc>
                <a:spcPct val="100000"/>
              </a:lnSpc>
              <a:spcBef>
                <a:spcPts val="125"/>
              </a:spcBef>
            </a:pPr>
            <a:r>
              <a:rPr sz="1100" dirty="0">
                <a:solidFill>
                  <a:srgbClr val="FFFFFF"/>
                </a:solidFill>
                <a:latin typeface="Poppins"/>
                <a:cs typeface="Poppins"/>
              </a:rPr>
              <a:t>H3B</a:t>
            </a:r>
            <a:r>
              <a:rPr sz="1100" spc="45" dirty="0">
                <a:solidFill>
                  <a:srgbClr val="FFFFFF"/>
                </a:solidFill>
                <a:latin typeface="Poppins"/>
                <a:cs typeface="Poppins"/>
              </a:rPr>
              <a:t> </a:t>
            </a:r>
            <a:r>
              <a:rPr sz="1100" spc="-25" dirty="0">
                <a:solidFill>
                  <a:srgbClr val="FFFFFF"/>
                </a:solidFill>
                <a:latin typeface="Poppins"/>
                <a:cs typeface="Poppins"/>
              </a:rPr>
              <a:t>4N4</a:t>
            </a:r>
            <a:endParaRPr sz="1100">
              <a:latin typeface="Poppins"/>
              <a:cs typeface="Poppins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r>
              <a:rPr sz="1100" dirty="0">
                <a:solidFill>
                  <a:srgbClr val="FFFFFF"/>
                </a:solidFill>
                <a:latin typeface="Poppins"/>
                <a:cs typeface="Poppins"/>
              </a:rPr>
              <a:t>T</a:t>
            </a:r>
            <a:r>
              <a:rPr sz="1100" spc="15" dirty="0">
                <a:solidFill>
                  <a:srgbClr val="FFFFFF"/>
                </a:solidFill>
                <a:latin typeface="Poppins"/>
                <a:cs typeface="Poppins"/>
              </a:rPr>
              <a:t> </a:t>
            </a:r>
            <a:r>
              <a:rPr sz="1100" spc="-25" dirty="0">
                <a:solidFill>
                  <a:srgbClr val="FFFFFF"/>
                </a:solidFill>
                <a:latin typeface="Poppins"/>
                <a:cs typeface="Poppins"/>
              </a:rPr>
              <a:t>514</a:t>
            </a:r>
            <a:endParaRPr sz="1100">
              <a:latin typeface="Poppins"/>
              <a:cs typeface="Poppins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2909986" y="9138442"/>
            <a:ext cx="688340" cy="54229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25"/>
              </a:spcBef>
            </a:pPr>
            <a:r>
              <a:rPr sz="1100" dirty="0">
                <a:solidFill>
                  <a:srgbClr val="FFFFFF"/>
                </a:solidFill>
                <a:latin typeface="Poppins"/>
                <a:cs typeface="Poppins"/>
              </a:rPr>
              <a:t>l,</a:t>
            </a:r>
            <a:r>
              <a:rPr sz="1100" spc="60" dirty="0">
                <a:solidFill>
                  <a:srgbClr val="FFFFFF"/>
                </a:solidFill>
                <a:latin typeface="Poppins"/>
                <a:cs typeface="Poppins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Poppins"/>
                <a:cs typeface="Poppins"/>
              </a:rPr>
              <a:t>Quebec</a:t>
            </a:r>
            <a:endParaRPr sz="1100">
              <a:latin typeface="Poppins"/>
              <a:cs typeface="Poppins"/>
            </a:endParaRPr>
          </a:p>
          <a:p>
            <a:pPr marL="56515">
              <a:lnSpc>
                <a:spcPct val="100000"/>
              </a:lnSpc>
              <a:spcBef>
                <a:spcPts val="1395"/>
              </a:spcBef>
            </a:pPr>
            <a:r>
              <a:rPr sz="1100" spc="-10" dirty="0">
                <a:solidFill>
                  <a:srgbClr val="FFFFFF"/>
                </a:solidFill>
                <a:latin typeface="Poppins"/>
                <a:cs typeface="Poppins"/>
              </a:rPr>
              <a:t>.861.5841</a:t>
            </a:r>
            <a:endParaRPr sz="1100">
              <a:latin typeface="Poppins"/>
              <a:cs typeface="Poppins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2625393" y="9655950"/>
            <a:ext cx="937894" cy="19748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25"/>
              </a:spcBef>
            </a:pPr>
            <a:r>
              <a:rPr sz="1100" dirty="0">
                <a:solidFill>
                  <a:srgbClr val="FFFFFF"/>
                </a:solidFill>
                <a:latin typeface="Poppins"/>
                <a:cs typeface="Poppins"/>
              </a:rPr>
              <a:t>T</a:t>
            </a:r>
            <a:r>
              <a:rPr sz="1100" spc="15" dirty="0">
                <a:solidFill>
                  <a:srgbClr val="FFFFFF"/>
                </a:solidFill>
                <a:latin typeface="Poppins"/>
                <a:cs typeface="Poppins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Poppins"/>
                <a:cs typeface="Poppins"/>
              </a:rPr>
              <a:t>877.551.5841</a:t>
            </a:r>
            <a:endParaRPr sz="1100">
              <a:latin typeface="Poppins"/>
              <a:cs typeface="Poppins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937931" y="1642606"/>
            <a:ext cx="10235854" cy="7909524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907888" y="10175752"/>
            <a:ext cx="1003935" cy="436245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5"/>
              </a:spcBef>
            </a:pPr>
            <a:r>
              <a:rPr sz="1500" spc="225" dirty="0">
                <a:solidFill>
                  <a:srgbClr val="221F1F"/>
                </a:solidFill>
                <a:latin typeface="Geometr415 Lt BT"/>
                <a:cs typeface="Geometr415 Lt BT"/>
              </a:rPr>
              <a:t>BRONZE </a:t>
            </a:r>
            <a:endParaRPr sz="1500">
              <a:latin typeface="Geometr415 Lt BT"/>
              <a:cs typeface="Geometr415 Lt BT"/>
            </a:endParaRPr>
          </a:p>
          <a:p>
            <a:pPr algn="ctr">
              <a:lnSpc>
                <a:spcPct val="100000"/>
              </a:lnSpc>
              <a:spcBef>
                <a:spcPts val="635"/>
              </a:spcBef>
            </a:pPr>
            <a:r>
              <a:rPr sz="700" spc="130" dirty="0">
                <a:solidFill>
                  <a:srgbClr val="221F1F"/>
                </a:solidFill>
                <a:latin typeface="Geometr415 Lt BT"/>
                <a:cs typeface="Geometr415 Lt BT"/>
              </a:rPr>
              <a:t>SPONSOR </a:t>
            </a:r>
            <a:endParaRPr sz="700">
              <a:latin typeface="Geometr415 Lt BT"/>
              <a:cs typeface="Geometr415 Lt BT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198841" y="660758"/>
            <a:ext cx="7706385" cy="9955013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907888" y="10175752"/>
            <a:ext cx="1003935" cy="436245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5"/>
              </a:spcBef>
            </a:pPr>
            <a:r>
              <a:rPr sz="1500" spc="225" dirty="0">
                <a:solidFill>
                  <a:srgbClr val="221F1F"/>
                </a:solidFill>
                <a:latin typeface="Geometr415 Lt BT"/>
                <a:cs typeface="Geometr415 Lt BT"/>
              </a:rPr>
              <a:t>BRONZE </a:t>
            </a:r>
            <a:endParaRPr sz="1500">
              <a:latin typeface="Geometr415 Lt BT"/>
              <a:cs typeface="Geometr415 Lt BT"/>
            </a:endParaRPr>
          </a:p>
          <a:p>
            <a:pPr algn="ctr">
              <a:lnSpc>
                <a:spcPct val="100000"/>
              </a:lnSpc>
              <a:spcBef>
                <a:spcPts val="635"/>
              </a:spcBef>
            </a:pPr>
            <a:r>
              <a:rPr sz="700" spc="130" dirty="0">
                <a:solidFill>
                  <a:srgbClr val="221F1F"/>
                </a:solidFill>
                <a:latin typeface="Geometr415 Lt BT"/>
                <a:cs typeface="Geometr415 Lt BT"/>
              </a:rPr>
              <a:t>SPONSOR </a:t>
            </a:r>
            <a:endParaRPr sz="700">
              <a:latin typeface="Geometr415 Lt BT"/>
              <a:cs typeface="Geometr415 Lt BT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295835" y="10179606"/>
            <a:ext cx="1030804" cy="449081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816076" y="3154097"/>
            <a:ext cx="6472555" cy="13633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04950" marR="5080" indent="-1492885">
              <a:lnSpc>
                <a:spcPct val="127200"/>
              </a:lnSpc>
              <a:spcBef>
                <a:spcPts val="100"/>
              </a:spcBef>
              <a:tabLst>
                <a:tab pos="3421379" algn="l"/>
                <a:tab pos="5768975" algn="l"/>
              </a:tabLst>
            </a:pPr>
            <a:r>
              <a:rPr sz="3450" dirty="0">
                <a:latin typeface="Geometr415 Lt BT"/>
                <a:cs typeface="Geometr415 Lt BT"/>
              </a:rPr>
              <a:t>C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O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N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G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R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A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T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U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L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A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T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I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O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N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spc="-50" dirty="0">
                <a:latin typeface="Geometr415 Lt BT"/>
                <a:cs typeface="Geometr415 Lt BT"/>
              </a:rPr>
              <a:t>S</a:t>
            </a:r>
            <a:r>
              <a:rPr sz="3450" dirty="0">
                <a:latin typeface="Geometr415 Lt BT"/>
                <a:cs typeface="Geometr415 Lt BT"/>
              </a:rPr>
              <a:t>	T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spc="-50" dirty="0">
                <a:latin typeface="Geometr415 Lt BT"/>
                <a:cs typeface="Geometr415 Lt BT"/>
              </a:rPr>
              <a:t>O </a:t>
            </a:r>
            <a:r>
              <a:rPr sz="3450" dirty="0">
                <a:latin typeface="Geometr415 Lt BT"/>
                <a:cs typeface="Geometr415 Lt BT"/>
              </a:rPr>
              <a:t>A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N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Z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I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spc="-50" dirty="0">
                <a:latin typeface="Geometr415 Lt BT"/>
                <a:cs typeface="Geometr415 Lt BT"/>
              </a:rPr>
              <a:t>E</a:t>
            </a:r>
            <a:r>
              <a:rPr sz="3450" dirty="0">
                <a:latin typeface="Geometr415 Lt BT"/>
                <a:cs typeface="Geometr415 Lt BT"/>
              </a:rPr>
              <a:t>	S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T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E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I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spc="-50" dirty="0">
                <a:latin typeface="Geometr415 Lt BT"/>
                <a:cs typeface="Geometr415 Lt BT"/>
              </a:rPr>
              <a:t>N</a:t>
            </a:r>
            <a:endParaRPr sz="3450">
              <a:latin typeface="Geometr415 Lt BT"/>
              <a:cs typeface="Geometr415 Lt B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07888" y="10175752"/>
            <a:ext cx="1003935" cy="436245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5"/>
              </a:spcBef>
            </a:pPr>
            <a:r>
              <a:rPr sz="1500" spc="225" dirty="0">
                <a:solidFill>
                  <a:srgbClr val="221F1F"/>
                </a:solidFill>
                <a:latin typeface="Geometr415 Lt BT"/>
                <a:cs typeface="Geometr415 Lt BT"/>
              </a:rPr>
              <a:t>BRONZE </a:t>
            </a:r>
            <a:endParaRPr sz="1500">
              <a:latin typeface="Geometr415 Lt BT"/>
              <a:cs typeface="Geometr415 Lt BT"/>
            </a:endParaRPr>
          </a:p>
          <a:p>
            <a:pPr algn="ctr">
              <a:lnSpc>
                <a:spcPct val="100000"/>
              </a:lnSpc>
              <a:spcBef>
                <a:spcPts val="635"/>
              </a:spcBef>
            </a:pPr>
            <a:r>
              <a:rPr sz="700" spc="130" dirty="0">
                <a:solidFill>
                  <a:srgbClr val="221F1F"/>
                </a:solidFill>
                <a:latin typeface="Geometr415 Lt BT"/>
                <a:cs typeface="Geometr415 Lt BT"/>
              </a:rPr>
              <a:t>SPONSOR </a:t>
            </a:r>
            <a:endParaRPr sz="700">
              <a:latin typeface="Geometr415 Lt BT"/>
              <a:cs typeface="Geometr415 Lt B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090610" y="4491981"/>
            <a:ext cx="9925050" cy="2929255"/>
          </a:xfrm>
          <a:prstGeom prst="rect">
            <a:avLst/>
          </a:prstGeom>
        </p:spPr>
        <p:txBody>
          <a:bodyPr vert="horz" wrap="square" lIns="0" tIns="15557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225"/>
              </a:spcBef>
              <a:tabLst>
                <a:tab pos="3376929" algn="l"/>
                <a:tab pos="6050915" algn="l"/>
              </a:tabLst>
            </a:pP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C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A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T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H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E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R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I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N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spc="-50" dirty="0">
                <a:solidFill>
                  <a:srgbClr val="221F1F"/>
                </a:solidFill>
                <a:latin typeface="Geometr415 Lt BT"/>
                <a:cs typeface="Geometr415 Lt BT"/>
              </a:rPr>
              <a:t>E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	M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E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L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L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I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N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spc="-50" dirty="0">
                <a:solidFill>
                  <a:srgbClr val="221F1F"/>
                </a:solidFill>
                <a:latin typeface="Geometr415 Lt BT"/>
                <a:cs typeface="Geometr415 Lt BT"/>
              </a:rPr>
              <a:t>G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	T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U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R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N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E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spc="-50" dirty="0">
                <a:solidFill>
                  <a:srgbClr val="221F1F"/>
                </a:solidFill>
                <a:latin typeface="Geometr415 Lt BT"/>
                <a:cs typeface="Geometr415 Lt BT"/>
              </a:rPr>
              <a:t>R</a:t>
            </a:r>
            <a:endParaRPr sz="3450">
              <a:latin typeface="Geometr415 Lt BT"/>
              <a:cs typeface="Geometr415 Lt BT"/>
            </a:endParaRPr>
          </a:p>
          <a:p>
            <a:pPr algn="ctr">
              <a:lnSpc>
                <a:spcPct val="100000"/>
              </a:lnSpc>
              <a:spcBef>
                <a:spcPts val="1125"/>
              </a:spcBef>
              <a:tabLst>
                <a:tab pos="1192530" algn="l"/>
                <a:tab pos="2840990" algn="l"/>
              </a:tabLst>
            </a:pP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D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R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spc="-50" dirty="0">
                <a:solidFill>
                  <a:srgbClr val="221F1F"/>
                </a:solidFill>
                <a:latin typeface="Geometr415 Lt BT"/>
                <a:cs typeface="Geometr415 Lt BT"/>
              </a:rPr>
              <a:t>.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	S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A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R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spc="-50" dirty="0">
                <a:solidFill>
                  <a:srgbClr val="221F1F"/>
                </a:solidFill>
                <a:latin typeface="Geometr415 Lt BT"/>
                <a:cs typeface="Geometr415 Lt BT"/>
              </a:rPr>
              <a:t>A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	S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O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L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D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E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R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spc="-50" dirty="0">
                <a:solidFill>
                  <a:srgbClr val="221F1F"/>
                </a:solidFill>
                <a:latin typeface="Geometr415 Lt BT"/>
                <a:cs typeface="Geometr415 Lt BT"/>
              </a:rPr>
              <a:t>A</a:t>
            </a:r>
            <a:endParaRPr sz="3450">
              <a:latin typeface="Geometr415 Lt BT"/>
              <a:cs typeface="Geometr415 Lt BT"/>
            </a:endParaRPr>
          </a:p>
          <a:p>
            <a:pPr algn="ctr">
              <a:lnSpc>
                <a:spcPct val="100000"/>
              </a:lnSpc>
              <a:spcBef>
                <a:spcPts val="1130"/>
              </a:spcBef>
              <a:tabLst>
                <a:tab pos="1061720" algn="l"/>
                <a:tab pos="2574925" algn="l"/>
                <a:tab pos="7293609" algn="l"/>
              </a:tabLst>
            </a:pP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O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spc="-60" dirty="0">
                <a:solidFill>
                  <a:srgbClr val="221F1F"/>
                </a:solidFill>
                <a:latin typeface="Geometr415 Lt BT"/>
                <a:cs typeface="Geometr415 Lt BT"/>
              </a:rPr>
              <a:t>N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	T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H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I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spc="-50" dirty="0">
                <a:solidFill>
                  <a:srgbClr val="221F1F"/>
                </a:solidFill>
                <a:latin typeface="Geometr415 Lt BT"/>
                <a:cs typeface="Geometr415 Lt BT"/>
              </a:rPr>
              <a:t>S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	W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E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L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L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-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D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E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S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E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R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V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E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spc="-50" dirty="0">
                <a:solidFill>
                  <a:srgbClr val="221F1F"/>
                </a:solidFill>
                <a:latin typeface="Geometr415 Lt BT"/>
                <a:cs typeface="Geometr415 Lt BT"/>
              </a:rPr>
              <a:t>D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	H</a:t>
            </a:r>
            <a:r>
              <a:rPr sz="3450" spc="-30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O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N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O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U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R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spc="-50" dirty="0">
                <a:solidFill>
                  <a:srgbClr val="221F1F"/>
                </a:solidFill>
                <a:latin typeface="Geometr415 Lt BT"/>
                <a:cs typeface="Geometr415 Lt BT"/>
              </a:rPr>
              <a:t>!</a:t>
            </a:r>
            <a:endParaRPr sz="3450">
              <a:latin typeface="Geometr415 Lt BT"/>
              <a:cs typeface="Geometr415 Lt BT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3250">
              <a:latin typeface="Geometr415 Lt BT"/>
              <a:cs typeface="Geometr415 Lt BT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  <a:tabLst>
                <a:tab pos="2292985" algn="l"/>
                <a:tab pos="2790825" algn="l"/>
                <a:tab pos="4059554" algn="l"/>
              </a:tabLst>
            </a:pPr>
            <a:r>
              <a:rPr sz="2600" dirty="0">
                <a:solidFill>
                  <a:srgbClr val="221F1F"/>
                </a:solidFill>
                <a:latin typeface="Geometr415 Md BT"/>
                <a:cs typeface="Geometr415 Md BT"/>
              </a:rPr>
              <a:t>M</a:t>
            </a:r>
            <a:r>
              <a:rPr sz="2600" spc="-75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600" dirty="0">
                <a:solidFill>
                  <a:srgbClr val="221F1F"/>
                </a:solidFill>
                <a:latin typeface="Geometr415 Md BT"/>
                <a:cs typeface="Geometr415 Md BT"/>
              </a:rPr>
              <a:t>A</a:t>
            </a:r>
            <a:r>
              <a:rPr sz="2600" spc="-75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600" dirty="0">
                <a:solidFill>
                  <a:srgbClr val="221F1F"/>
                </a:solidFill>
                <a:latin typeface="Geometr415 Md BT"/>
                <a:cs typeface="Geometr415 Md BT"/>
              </a:rPr>
              <a:t>R</a:t>
            </a:r>
            <a:r>
              <a:rPr sz="2600" spc="-70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600" dirty="0">
                <a:solidFill>
                  <a:srgbClr val="221F1F"/>
                </a:solidFill>
                <a:latin typeface="Geometr415 Md BT"/>
                <a:cs typeface="Geometr415 Md BT"/>
              </a:rPr>
              <a:t>L</a:t>
            </a:r>
            <a:r>
              <a:rPr sz="2600" spc="-75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600" dirty="0">
                <a:solidFill>
                  <a:srgbClr val="221F1F"/>
                </a:solidFill>
                <a:latin typeface="Geometr415 Md BT"/>
                <a:cs typeface="Geometr415 Md BT"/>
              </a:rPr>
              <a:t>E</a:t>
            </a:r>
            <a:r>
              <a:rPr sz="2600" spc="-70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600" dirty="0">
                <a:solidFill>
                  <a:srgbClr val="221F1F"/>
                </a:solidFill>
                <a:latin typeface="Geometr415 Md BT"/>
                <a:cs typeface="Geometr415 Md BT"/>
              </a:rPr>
              <a:t>N</a:t>
            </a:r>
            <a:r>
              <a:rPr sz="2600" spc="-75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600" spc="-50" dirty="0">
                <a:solidFill>
                  <a:srgbClr val="221F1F"/>
                </a:solidFill>
                <a:latin typeface="Geometr415 Md BT"/>
                <a:cs typeface="Geometr415 Md BT"/>
              </a:rPr>
              <a:t>E</a:t>
            </a:r>
            <a:r>
              <a:rPr sz="2600" dirty="0">
                <a:solidFill>
                  <a:srgbClr val="221F1F"/>
                </a:solidFill>
                <a:latin typeface="Geometr415 Md BT"/>
                <a:cs typeface="Geometr415 Md BT"/>
              </a:rPr>
              <a:t>	</a:t>
            </a:r>
            <a:r>
              <a:rPr sz="2600" spc="-50" dirty="0">
                <a:solidFill>
                  <a:srgbClr val="221F1F"/>
                </a:solidFill>
                <a:latin typeface="Geometr415 Md BT"/>
                <a:cs typeface="Geometr415 Md BT"/>
              </a:rPr>
              <a:t>&amp;</a:t>
            </a:r>
            <a:r>
              <a:rPr sz="2600" dirty="0">
                <a:solidFill>
                  <a:srgbClr val="221F1F"/>
                </a:solidFill>
                <a:latin typeface="Geometr415 Md BT"/>
                <a:cs typeface="Geometr415 Md BT"/>
              </a:rPr>
              <a:t>	J</a:t>
            </a:r>
            <a:r>
              <a:rPr sz="2600" spc="-75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600" dirty="0">
                <a:solidFill>
                  <a:srgbClr val="221F1F"/>
                </a:solidFill>
                <a:latin typeface="Geometr415 Md BT"/>
                <a:cs typeface="Geometr415 Md BT"/>
              </a:rPr>
              <a:t>O</a:t>
            </a:r>
            <a:r>
              <a:rPr sz="2600" spc="-75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600" dirty="0">
                <a:solidFill>
                  <a:srgbClr val="221F1F"/>
                </a:solidFill>
                <a:latin typeface="Geometr415 Md BT"/>
                <a:cs typeface="Geometr415 Md BT"/>
              </a:rPr>
              <a:t>E</a:t>
            </a:r>
            <a:r>
              <a:rPr sz="2600" spc="-75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600" spc="-50" dirty="0">
                <a:solidFill>
                  <a:srgbClr val="221F1F"/>
                </a:solidFill>
                <a:latin typeface="Geometr415 Md BT"/>
                <a:cs typeface="Geometr415 Md BT"/>
              </a:rPr>
              <a:t>L</a:t>
            </a:r>
            <a:r>
              <a:rPr sz="2600" dirty="0">
                <a:solidFill>
                  <a:srgbClr val="221F1F"/>
                </a:solidFill>
                <a:latin typeface="Geometr415 Md BT"/>
                <a:cs typeface="Geometr415 Md BT"/>
              </a:rPr>
              <a:t>	K</a:t>
            </a:r>
            <a:r>
              <a:rPr sz="2600" spc="-75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600" dirty="0">
                <a:solidFill>
                  <a:srgbClr val="221F1F"/>
                </a:solidFill>
                <a:latin typeface="Geometr415 Md BT"/>
                <a:cs typeface="Geometr415 Md BT"/>
              </a:rPr>
              <a:t>I</a:t>
            </a:r>
            <a:r>
              <a:rPr sz="2600" spc="-75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600" dirty="0">
                <a:solidFill>
                  <a:srgbClr val="221F1F"/>
                </a:solidFill>
                <a:latin typeface="Geometr415 Md BT"/>
                <a:cs typeface="Geometr415 Md BT"/>
              </a:rPr>
              <a:t>N</a:t>
            </a:r>
            <a:r>
              <a:rPr sz="2600" spc="-75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600" spc="-50" dirty="0">
                <a:solidFill>
                  <a:srgbClr val="221F1F"/>
                </a:solidFill>
                <a:latin typeface="Geometr415 Md BT"/>
                <a:cs typeface="Geometr415 Md BT"/>
              </a:rPr>
              <a:t>G</a:t>
            </a:r>
            <a:endParaRPr sz="2600">
              <a:latin typeface="Geometr415 Md BT"/>
              <a:cs typeface="Geometr415 Md B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069" cy="11286982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701638" y="1952990"/>
            <a:ext cx="5996305" cy="21151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algn="ctr">
              <a:lnSpc>
                <a:spcPct val="130600"/>
              </a:lnSpc>
              <a:spcBef>
                <a:spcPts val="90"/>
              </a:spcBef>
              <a:tabLst>
                <a:tab pos="834390" algn="l"/>
                <a:tab pos="1014094" algn="l"/>
                <a:tab pos="1042669" algn="l"/>
                <a:tab pos="1330325" algn="l"/>
                <a:tab pos="1885314" algn="l"/>
                <a:tab pos="2332355" algn="l"/>
                <a:tab pos="2630170" algn="l"/>
                <a:tab pos="2843530" algn="l"/>
                <a:tab pos="3746500" algn="l"/>
                <a:tab pos="3883660" algn="l"/>
                <a:tab pos="4496435" algn="l"/>
                <a:tab pos="4756785" algn="l"/>
                <a:tab pos="5093970" algn="l"/>
                <a:tab pos="5281930" algn="l"/>
                <a:tab pos="5305425" algn="l"/>
                <a:tab pos="5598160" algn="l"/>
              </a:tabLst>
            </a:pPr>
            <a:r>
              <a:rPr sz="2100" spc="310" dirty="0">
                <a:solidFill>
                  <a:srgbClr val="1D1C1A"/>
                </a:solidFill>
                <a:latin typeface="Geometr415 Lt BT"/>
                <a:cs typeface="Geometr415 Lt BT"/>
              </a:rPr>
              <a:t>WITH</a:t>
            </a:r>
            <a:r>
              <a:rPr sz="2100" dirty="0">
                <a:solidFill>
                  <a:srgbClr val="1D1C1A"/>
                </a:solidFill>
                <a:latin typeface="Geometr415 Lt BT"/>
                <a:cs typeface="Geometr415 Lt BT"/>
              </a:rPr>
              <a:t>		</a:t>
            </a:r>
            <a:r>
              <a:rPr sz="2100" spc="365" dirty="0">
                <a:solidFill>
                  <a:srgbClr val="1D1C1A"/>
                </a:solidFill>
                <a:latin typeface="Geometr415 Lt BT"/>
                <a:cs typeface="Geometr415 Lt BT"/>
              </a:rPr>
              <a:t>SINCERE</a:t>
            </a:r>
            <a:r>
              <a:rPr sz="2100" dirty="0">
                <a:solidFill>
                  <a:srgbClr val="1D1C1A"/>
                </a:solidFill>
                <a:latin typeface="Geometr415 Lt BT"/>
                <a:cs typeface="Geometr415 Lt BT"/>
              </a:rPr>
              <a:t>	</a:t>
            </a:r>
            <a:r>
              <a:rPr sz="2100" spc="390" dirty="0">
                <a:solidFill>
                  <a:srgbClr val="1D1C1A"/>
                </a:solidFill>
                <a:latin typeface="Geometr415 Lt BT"/>
                <a:cs typeface="Geometr415 Lt BT"/>
              </a:rPr>
              <a:t>APPRECIATION</a:t>
            </a:r>
            <a:r>
              <a:rPr sz="2100" dirty="0">
                <a:solidFill>
                  <a:srgbClr val="1D1C1A"/>
                </a:solidFill>
                <a:latin typeface="Geometr415 Lt BT"/>
                <a:cs typeface="Geometr415 Lt BT"/>
              </a:rPr>
              <a:t>			</a:t>
            </a:r>
            <a:r>
              <a:rPr sz="2100" spc="270" dirty="0">
                <a:solidFill>
                  <a:srgbClr val="1D1C1A"/>
                </a:solidFill>
                <a:latin typeface="Geometr415 Lt BT"/>
                <a:cs typeface="Geometr415 Lt BT"/>
              </a:rPr>
              <a:t>THE </a:t>
            </a:r>
            <a:r>
              <a:rPr sz="2100" spc="355" dirty="0">
                <a:solidFill>
                  <a:srgbClr val="1D1C1A"/>
                </a:solidFill>
                <a:latin typeface="Geometr415 Lt BT"/>
                <a:cs typeface="Geometr415 Lt BT"/>
              </a:rPr>
              <a:t>ISRAEL</a:t>
            </a:r>
            <a:r>
              <a:rPr sz="2100" dirty="0">
                <a:solidFill>
                  <a:srgbClr val="1D1C1A"/>
                </a:solidFill>
                <a:latin typeface="Geometr415 Lt BT"/>
                <a:cs typeface="Geometr415 Lt BT"/>
              </a:rPr>
              <a:t>	</a:t>
            </a:r>
            <a:r>
              <a:rPr sz="2100" spc="355" dirty="0">
                <a:solidFill>
                  <a:srgbClr val="1D1C1A"/>
                </a:solidFill>
                <a:latin typeface="Geometr415 Lt BT"/>
                <a:cs typeface="Geometr415 Lt BT"/>
              </a:rPr>
              <a:t>CANCER</a:t>
            </a:r>
            <a:r>
              <a:rPr sz="2100" dirty="0">
                <a:solidFill>
                  <a:srgbClr val="1D1C1A"/>
                </a:solidFill>
                <a:latin typeface="Geometr415 Lt BT"/>
                <a:cs typeface="Geometr415 Lt BT"/>
              </a:rPr>
              <a:t>	</a:t>
            </a:r>
            <a:r>
              <a:rPr sz="2100" spc="370" dirty="0">
                <a:solidFill>
                  <a:srgbClr val="1D1C1A"/>
                </a:solidFill>
                <a:latin typeface="Geometr415 Lt BT"/>
                <a:cs typeface="Geometr415 Lt BT"/>
              </a:rPr>
              <a:t>RESEARCH</a:t>
            </a:r>
            <a:r>
              <a:rPr sz="2100" dirty="0">
                <a:solidFill>
                  <a:srgbClr val="1D1C1A"/>
                </a:solidFill>
                <a:latin typeface="Geometr415 Lt BT"/>
                <a:cs typeface="Geometr415 Lt BT"/>
              </a:rPr>
              <a:t>	</a:t>
            </a:r>
            <a:r>
              <a:rPr sz="2100" spc="310" dirty="0">
                <a:solidFill>
                  <a:srgbClr val="1D1C1A"/>
                </a:solidFill>
                <a:latin typeface="Geometr415 Lt BT"/>
                <a:cs typeface="Geometr415 Lt BT"/>
              </a:rPr>
              <a:t>FUND </a:t>
            </a:r>
            <a:r>
              <a:rPr sz="2100" spc="385" dirty="0">
                <a:solidFill>
                  <a:srgbClr val="1D1C1A"/>
                </a:solidFill>
                <a:latin typeface="Geometr415 Lt BT"/>
                <a:cs typeface="Geometr415 Lt BT"/>
              </a:rPr>
              <a:t>GRATEFULLY</a:t>
            </a:r>
            <a:r>
              <a:rPr sz="2100" dirty="0">
                <a:solidFill>
                  <a:srgbClr val="1D1C1A"/>
                </a:solidFill>
                <a:latin typeface="Geometr415 Lt BT"/>
                <a:cs typeface="Geometr415 Lt BT"/>
              </a:rPr>
              <a:t>	</a:t>
            </a:r>
            <a:r>
              <a:rPr sz="2100" spc="390" dirty="0">
                <a:solidFill>
                  <a:srgbClr val="1D1C1A"/>
                </a:solidFill>
                <a:latin typeface="Geometr415 Lt BT"/>
                <a:cs typeface="Geometr415 Lt BT"/>
              </a:rPr>
              <a:t>ACKNOWLEDGES</a:t>
            </a:r>
            <a:r>
              <a:rPr sz="2100" dirty="0">
                <a:solidFill>
                  <a:srgbClr val="1D1C1A"/>
                </a:solidFill>
                <a:latin typeface="Geometr415 Lt BT"/>
                <a:cs typeface="Geometr415 Lt BT"/>
              </a:rPr>
              <a:t>	</a:t>
            </a:r>
            <a:r>
              <a:rPr sz="2100" spc="270" dirty="0">
                <a:solidFill>
                  <a:srgbClr val="1D1C1A"/>
                </a:solidFill>
                <a:latin typeface="Geometr415 Lt BT"/>
                <a:cs typeface="Geometr415 Lt BT"/>
              </a:rPr>
              <a:t>THE </a:t>
            </a:r>
            <a:r>
              <a:rPr sz="2100" spc="310" dirty="0">
                <a:solidFill>
                  <a:srgbClr val="1D1C1A"/>
                </a:solidFill>
                <a:latin typeface="Geometr415 Lt BT"/>
                <a:cs typeface="Geometr415 Lt BT"/>
              </a:rPr>
              <a:t>KIND</a:t>
            </a:r>
            <a:r>
              <a:rPr sz="2100" dirty="0">
                <a:solidFill>
                  <a:srgbClr val="1D1C1A"/>
                </a:solidFill>
                <a:latin typeface="Geometr415 Lt BT"/>
                <a:cs typeface="Geometr415 Lt BT"/>
              </a:rPr>
              <a:t>		</a:t>
            </a:r>
            <a:r>
              <a:rPr sz="2100" spc="270" dirty="0">
                <a:solidFill>
                  <a:srgbClr val="1D1C1A"/>
                </a:solidFill>
                <a:latin typeface="Geometr415 Lt BT"/>
                <a:cs typeface="Geometr415 Lt BT"/>
              </a:rPr>
              <a:t>AND</a:t>
            </a:r>
            <a:r>
              <a:rPr sz="2100" dirty="0">
                <a:solidFill>
                  <a:srgbClr val="1D1C1A"/>
                </a:solidFill>
                <a:latin typeface="Geometr415 Lt BT"/>
                <a:cs typeface="Geometr415 Lt BT"/>
              </a:rPr>
              <a:t>	</a:t>
            </a:r>
            <a:r>
              <a:rPr sz="2100" spc="375" dirty="0">
                <a:solidFill>
                  <a:srgbClr val="1D1C1A"/>
                </a:solidFill>
                <a:latin typeface="Geometr415 Lt BT"/>
                <a:cs typeface="Geometr415 Lt BT"/>
              </a:rPr>
              <a:t>GENEROUS</a:t>
            </a:r>
            <a:r>
              <a:rPr sz="2100" dirty="0">
                <a:solidFill>
                  <a:srgbClr val="1D1C1A"/>
                </a:solidFill>
                <a:latin typeface="Geometr415 Lt BT"/>
                <a:cs typeface="Geometr415 Lt BT"/>
              </a:rPr>
              <a:t>		</a:t>
            </a:r>
            <a:r>
              <a:rPr sz="2100" spc="365" dirty="0">
                <a:solidFill>
                  <a:srgbClr val="1D1C1A"/>
                </a:solidFill>
                <a:latin typeface="Geometr415 Lt BT"/>
                <a:cs typeface="Geometr415 Lt BT"/>
              </a:rPr>
              <a:t>SUPPORT</a:t>
            </a:r>
            <a:r>
              <a:rPr sz="2100" dirty="0">
                <a:solidFill>
                  <a:srgbClr val="1D1C1A"/>
                </a:solidFill>
                <a:latin typeface="Geometr415 Lt BT"/>
                <a:cs typeface="Geometr415 Lt BT"/>
              </a:rPr>
              <a:t>	</a:t>
            </a:r>
            <a:r>
              <a:rPr sz="2100" spc="195" dirty="0">
                <a:solidFill>
                  <a:srgbClr val="1D1C1A"/>
                </a:solidFill>
                <a:latin typeface="Geometr415 Lt BT"/>
                <a:cs typeface="Geometr415 Lt BT"/>
              </a:rPr>
              <a:t>IT </a:t>
            </a:r>
            <a:r>
              <a:rPr sz="2100" spc="270" dirty="0">
                <a:solidFill>
                  <a:srgbClr val="1D1C1A"/>
                </a:solidFill>
                <a:latin typeface="Geometr415 Lt BT"/>
                <a:cs typeface="Geometr415 Lt BT"/>
              </a:rPr>
              <a:t>HAS</a:t>
            </a:r>
            <a:r>
              <a:rPr sz="2100" dirty="0">
                <a:solidFill>
                  <a:srgbClr val="1D1C1A"/>
                </a:solidFill>
                <a:latin typeface="Geometr415 Lt BT"/>
                <a:cs typeface="Geometr415 Lt BT"/>
              </a:rPr>
              <a:t>	</a:t>
            </a:r>
            <a:r>
              <a:rPr sz="2100" spc="370" dirty="0">
                <a:solidFill>
                  <a:srgbClr val="1D1C1A"/>
                </a:solidFill>
                <a:latin typeface="Geometr415 Lt BT"/>
                <a:cs typeface="Geometr415 Lt BT"/>
              </a:rPr>
              <a:t>RECEIVED</a:t>
            </a:r>
            <a:r>
              <a:rPr sz="2100" dirty="0">
                <a:solidFill>
                  <a:srgbClr val="1D1C1A"/>
                </a:solidFill>
                <a:latin typeface="Geometr415 Lt BT"/>
                <a:cs typeface="Geometr415 Lt BT"/>
              </a:rPr>
              <a:t>	</a:t>
            </a:r>
            <a:r>
              <a:rPr sz="2100" spc="-565" dirty="0">
                <a:solidFill>
                  <a:srgbClr val="1D1C1A"/>
                </a:solidFill>
                <a:latin typeface="Geometr415 Lt BT"/>
                <a:cs typeface="Geometr415 Lt BT"/>
              </a:rPr>
              <a:t> </a:t>
            </a:r>
            <a:r>
              <a:rPr sz="2100" spc="320" dirty="0">
                <a:solidFill>
                  <a:srgbClr val="1D1C1A"/>
                </a:solidFill>
                <a:latin typeface="Geometr415 Lt BT"/>
                <a:cs typeface="Geometr415 Lt BT"/>
              </a:rPr>
              <a:t>FROM</a:t>
            </a:r>
            <a:r>
              <a:rPr sz="2100" dirty="0">
                <a:solidFill>
                  <a:srgbClr val="1D1C1A"/>
                </a:solidFill>
                <a:latin typeface="Geometr415 Lt BT"/>
                <a:cs typeface="Geometr415 Lt BT"/>
              </a:rPr>
              <a:t>	</a:t>
            </a:r>
            <a:r>
              <a:rPr sz="2100" spc="270" dirty="0">
                <a:solidFill>
                  <a:srgbClr val="1D1C1A"/>
                </a:solidFill>
                <a:latin typeface="Geometr415 Lt BT"/>
                <a:cs typeface="Geometr415 Lt BT"/>
              </a:rPr>
              <a:t>ALL</a:t>
            </a:r>
            <a:r>
              <a:rPr sz="2100" dirty="0">
                <a:solidFill>
                  <a:srgbClr val="1D1C1A"/>
                </a:solidFill>
                <a:latin typeface="Geometr415 Lt BT"/>
                <a:cs typeface="Geometr415 Lt BT"/>
              </a:rPr>
              <a:t>	</a:t>
            </a:r>
            <a:r>
              <a:rPr sz="2100" spc="200" dirty="0">
                <a:solidFill>
                  <a:srgbClr val="1D1C1A"/>
                </a:solidFill>
                <a:latin typeface="Geometr415 Lt BT"/>
                <a:cs typeface="Geometr415 Lt BT"/>
              </a:rPr>
              <a:t>OF</a:t>
            </a:r>
            <a:r>
              <a:rPr sz="2100" dirty="0">
                <a:solidFill>
                  <a:srgbClr val="1D1C1A"/>
                </a:solidFill>
                <a:latin typeface="Geometr415 Lt BT"/>
                <a:cs typeface="Geometr415 Lt BT"/>
              </a:rPr>
              <a:t>	</a:t>
            </a:r>
            <a:r>
              <a:rPr sz="2100" spc="265" dirty="0">
                <a:solidFill>
                  <a:srgbClr val="1D1C1A"/>
                </a:solidFill>
                <a:latin typeface="Geometr415 Lt BT"/>
                <a:cs typeface="Geometr415 Lt BT"/>
              </a:rPr>
              <a:t>ITS </a:t>
            </a:r>
            <a:endParaRPr sz="2100">
              <a:latin typeface="Geometr415 Lt BT"/>
              <a:cs typeface="Geometr415 Lt B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685334" y="4042545"/>
            <a:ext cx="6028690" cy="1279525"/>
          </a:xfrm>
          <a:prstGeom prst="rect">
            <a:avLst/>
          </a:prstGeom>
        </p:spPr>
        <p:txBody>
          <a:bodyPr vert="horz" wrap="square" lIns="0" tIns="10922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860"/>
              </a:spcBef>
              <a:tabLst>
                <a:tab pos="2096135" algn="l"/>
                <a:tab pos="4537710" algn="l"/>
              </a:tabLst>
            </a:pPr>
            <a:r>
              <a:rPr sz="2100" spc="380" dirty="0">
                <a:solidFill>
                  <a:srgbClr val="1D1C1A"/>
                </a:solidFill>
                <a:latin typeface="Geometr415 Lt BT"/>
                <a:cs typeface="Geometr415 Lt BT"/>
              </a:rPr>
              <a:t>SPONSORS,</a:t>
            </a:r>
            <a:r>
              <a:rPr sz="2100" dirty="0">
                <a:solidFill>
                  <a:srgbClr val="1D1C1A"/>
                </a:solidFill>
                <a:latin typeface="Geometr415 Lt BT"/>
                <a:cs typeface="Geometr415 Lt BT"/>
              </a:rPr>
              <a:t>	</a:t>
            </a:r>
            <a:r>
              <a:rPr sz="2100" spc="385" dirty="0">
                <a:solidFill>
                  <a:srgbClr val="1D1C1A"/>
                </a:solidFill>
                <a:latin typeface="Geometr415 Lt BT"/>
                <a:cs typeface="Geometr415 Lt BT"/>
              </a:rPr>
              <a:t>ADVERTISERS</a:t>
            </a:r>
            <a:r>
              <a:rPr sz="2100" dirty="0">
                <a:solidFill>
                  <a:srgbClr val="1D1C1A"/>
                </a:solidFill>
                <a:latin typeface="Geometr415 Lt BT"/>
                <a:cs typeface="Geometr415 Lt BT"/>
              </a:rPr>
              <a:t>	</a:t>
            </a:r>
            <a:r>
              <a:rPr sz="2100" spc="270" dirty="0">
                <a:solidFill>
                  <a:srgbClr val="1D1C1A"/>
                </a:solidFill>
                <a:latin typeface="Geometr415 Lt BT"/>
                <a:cs typeface="Geometr415 Lt BT"/>
              </a:rPr>
              <a:t>AND </a:t>
            </a:r>
            <a:endParaRPr sz="2100">
              <a:latin typeface="Geometr415 Lt BT"/>
              <a:cs typeface="Geometr415 Lt BT"/>
            </a:endParaRPr>
          </a:p>
          <a:p>
            <a:pPr marL="12700" marR="5080" algn="ctr">
              <a:lnSpc>
                <a:spcPct val="130600"/>
              </a:lnSpc>
              <a:tabLst>
                <a:tab pos="888365" algn="l"/>
                <a:tab pos="1612900" algn="l"/>
                <a:tab pos="2449195" algn="l"/>
                <a:tab pos="2563495" algn="l"/>
                <a:tab pos="2811145" algn="l"/>
                <a:tab pos="3609975" algn="l"/>
                <a:tab pos="5060315" algn="l"/>
              </a:tabLst>
            </a:pPr>
            <a:r>
              <a:rPr sz="2100" spc="365" dirty="0">
                <a:solidFill>
                  <a:srgbClr val="1D1C1A"/>
                </a:solidFill>
                <a:latin typeface="Geometr415 Lt BT"/>
                <a:cs typeface="Geometr415 Lt BT"/>
              </a:rPr>
              <a:t>FRIENDS</a:t>
            </a:r>
            <a:r>
              <a:rPr sz="2100" dirty="0">
                <a:solidFill>
                  <a:srgbClr val="1D1C1A"/>
                </a:solidFill>
                <a:latin typeface="Geometr415 Lt BT"/>
                <a:cs typeface="Geometr415 Lt BT"/>
              </a:rPr>
              <a:t>	</a:t>
            </a:r>
            <a:r>
              <a:rPr sz="2100" spc="275" dirty="0">
                <a:solidFill>
                  <a:srgbClr val="1D1C1A"/>
                </a:solidFill>
                <a:latin typeface="Geometr415 Lt BT"/>
                <a:cs typeface="Geometr415 Lt BT"/>
              </a:rPr>
              <a:t>WHO</a:t>
            </a:r>
            <a:r>
              <a:rPr sz="2100" dirty="0">
                <a:solidFill>
                  <a:srgbClr val="1D1C1A"/>
                </a:solidFill>
                <a:latin typeface="Geometr415 Lt BT"/>
                <a:cs typeface="Geometr415 Lt BT"/>
              </a:rPr>
              <a:t>		</a:t>
            </a:r>
            <a:r>
              <a:rPr sz="2100" spc="310" dirty="0">
                <a:solidFill>
                  <a:srgbClr val="1D1C1A"/>
                </a:solidFill>
                <a:latin typeface="Geometr415 Lt BT"/>
                <a:cs typeface="Geometr415 Lt BT"/>
              </a:rPr>
              <a:t>HAVE</a:t>
            </a:r>
            <a:r>
              <a:rPr sz="2100" dirty="0">
                <a:solidFill>
                  <a:srgbClr val="1D1C1A"/>
                </a:solidFill>
                <a:latin typeface="Geometr415 Lt BT"/>
                <a:cs typeface="Geometr415 Lt BT"/>
              </a:rPr>
              <a:t>	</a:t>
            </a:r>
            <a:r>
              <a:rPr sz="2100" spc="355" dirty="0">
                <a:solidFill>
                  <a:srgbClr val="1D1C1A"/>
                </a:solidFill>
                <a:latin typeface="Geometr415 Lt BT"/>
                <a:cs typeface="Geometr415 Lt BT"/>
              </a:rPr>
              <a:t>HELPED</a:t>
            </a:r>
            <a:r>
              <a:rPr sz="2100" dirty="0">
                <a:solidFill>
                  <a:srgbClr val="1D1C1A"/>
                </a:solidFill>
                <a:latin typeface="Geometr415 Lt BT"/>
                <a:cs typeface="Geometr415 Lt BT"/>
              </a:rPr>
              <a:t>	</a:t>
            </a:r>
            <a:r>
              <a:rPr sz="2100" spc="310" dirty="0">
                <a:solidFill>
                  <a:srgbClr val="1D1C1A"/>
                </a:solidFill>
                <a:latin typeface="Geometr415 Lt BT"/>
                <a:cs typeface="Geometr415 Lt BT"/>
              </a:rPr>
              <a:t>MAKE </a:t>
            </a:r>
            <a:r>
              <a:rPr sz="2100" spc="270" dirty="0">
                <a:solidFill>
                  <a:srgbClr val="1D1C1A"/>
                </a:solidFill>
                <a:latin typeface="Geometr415 Lt BT"/>
                <a:cs typeface="Geometr415 Lt BT"/>
              </a:rPr>
              <a:t>OUR</a:t>
            </a:r>
            <a:r>
              <a:rPr sz="2100" dirty="0">
                <a:solidFill>
                  <a:srgbClr val="1D1C1A"/>
                </a:solidFill>
                <a:latin typeface="Geometr415 Lt BT"/>
                <a:cs typeface="Geometr415 Lt BT"/>
              </a:rPr>
              <a:t>	</a:t>
            </a:r>
            <a:r>
              <a:rPr sz="2100" spc="365" dirty="0">
                <a:solidFill>
                  <a:srgbClr val="1D1C1A"/>
                </a:solidFill>
                <a:latin typeface="Geometr415 Lt BT"/>
                <a:cs typeface="Geometr415 Lt BT"/>
              </a:rPr>
              <a:t>BENEFIT</a:t>
            </a:r>
            <a:r>
              <a:rPr sz="2100" dirty="0">
                <a:solidFill>
                  <a:srgbClr val="1D1C1A"/>
                </a:solidFill>
                <a:latin typeface="Geometr415 Lt BT"/>
                <a:cs typeface="Geometr415 Lt BT"/>
              </a:rPr>
              <a:t>	</a:t>
            </a:r>
            <a:r>
              <a:rPr sz="2100" spc="-50" dirty="0">
                <a:solidFill>
                  <a:srgbClr val="1D1C1A"/>
                </a:solidFill>
                <a:latin typeface="Geometr415 Lt BT"/>
                <a:cs typeface="Geometr415 Lt BT"/>
              </a:rPr>
              <a:t>A</a:t>
            </a:r>
            <a:r>
              <a:rPr sz="2100" dirty="0">
                <a:solidFill>
                  <a:srgbClr val="1D1C1A"/>
                </a:solidFill>
                <a:latin typeface="Geometr415 Lt BT"/>
                <a:cs typeface="Geometr415 Lt BT"/>
              </a:rPr>
              <a:t>	</a:t>
            </a:r>
            <a:r>
              <a:rPr sz="2100" spc="370" dirty="0">
                <a:solidFill>
                  <a:srgbClr val="1D1C1A"/>
                </a:solidFill>
                <a:latin typeface="Geometr415 Lt BT"/>
                <a:cs typeface="Geometr415 Lt BT"/>
              </a:rPr>
              <a:t>SUCCESS. </a:t>
            </a:r>
            <a:endParaRPr sz="2100">
              <a:latin typeface="Geometr415 Lt BT"/>
              <a:cs typeface="Geometr415 Lt B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845738" y="1952175"/>
            <a:ext cx="7195820" cy="3369310"/>
          </a:xfrm>
          <a:prstGeom prst="rect">
            <a:avLst/>
          </a:prstGeom>
        </p:spPr>
        <p:txBody>
          <a:bodyPr vert="horz" wrap="square" lIns="0" tIns="10922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860"/>
              </a:spcBef>
              <a:tabLst>
                <a:tab pos="1022350" algn="l"/>
                <a:tab pos="1963420" algn="l"/>
                <a:tab pos="2750185" algn="l"/>
                <a:tab pos="4621530" algn="l"/>
              </a:tabLst>
            </a:pPr>
            <a:r>
              <a:rPr sz="2100" spc="245" dirty="0">
                <a:solidFill>
                  <a:srgbClr val="1D1C1A"/>
                </a:solidFill>
                <a:latin typeface="Geometr415 Lt BT"/>
                <a:cs typeface="Geometr415 Lt BT"/>
              </a:rPr>
              <a:t>C’EST</a:t>
            </a:r>
            <a:r>
              <a:rPr sz="2100" dirty="0">
                <a:solidFill>
                  <a:srgbClr val="1D1C1A"/>
                </a:solidFill>
                <a:latin typeface="Geometr415 Lt BT"/>
                <a:cs typeface="Geometr415 Lt BT"/>
              </a:rPr>
              <a:t>	</a:t>
            </a:r>
            <a:r>
              <a:rPr sz="2100" spc="220" dirty="0">
                <a:solidFill>
                  <a:srgbClr val="1D1C1A"/>
                </a:solidFill>
                <a:latin typeface="Geometr415 Lt BT"/>
                <a:cs typeface="Geometr415 Lt BT"/>
              </a:rPr>
              <a:t>AVEC</a:t>
            </a:r>
            <a:r>
              <a:rPr sz="2100" dirty="0">
                <a:solidFill>
                  <a:srgbClr val="1D1C1A"/>
                </a:solidFill>
                <a:latin typeface="Geometr415 Lt BT"/>
                <a:cs typeface="Geometr415 Lt BT"/>
              </a:rPr>
              <a:t>	</a:t>
            </a:r>
            <a:r>
              <a:rPr sz="2100" spc="190" dirty="0">
                <a:solidFill>
                  <a:srgbClr val="1D1C1A"/>
                </a:solidFill>
                <a:latin typeface="Geometr415 Lt BT"/>
                <a:cs typeface="Geometr415 Lt BT"/>
              </a:rPr>
              <a:t>UNE</a:t>
            </a:r>
            <a:r>
              <a:rPr sz="2100" dirty="0">
                <a:solidFill>
                  <a:srgbClr val="1D1C1A"/>
                </a:solidFill>
                <a:latin typeface="Geometr415 Lt BT"/>
                <a:cs typeface="Geometr415 Lt BT"/>
              </a:rPr>
              <a:t>	</a:t>
            </a:r>
            <a:r>
              <a:rPr sz="2100" spc="270" dirty="0">
                <a:solidFill>
                  <a:srgbClr val="1D1C1A"/>
                </a:solidFill>
                <a:latin typeface="Geometr415 Lt BT"/>
                <a:cs typeface="Geometr415 Lt BT"/>
              </a:rPr>
              <a:t>PROFONDE</a:t>
            </a:r>
            <a:r>
              <a:rPr sz="2100" dirty="0">
                <a:solidFill>
                  <a:srgbClr val="1D1C1A"/>
                </a:solidFill>
                <a:latin typeface="Geometr415 Lt BT"/>
                <a:cs typeface="Geometr415 Lt BT"/>
              </a:rPr>
              <a:t>	</a:t>
            </a:r>
            <a:r>
              <a:rPr sz="2100" spc="270" dirty="0">
                <a:solidFill>
                  <a:srgbClr val="1D1C1A"/>
                </a:solidFill>
                <a:latin typeface="Geometr415 Lt BT"/>
                <a:cs typeface="Geometr415 Lt BT"/>
              </a:rPr>
              <a:t>GRATITUDE </a:t>
            </a:r>
            <a:endParaRPr sz="2100">
              <a:latin typeface="Geometr415 Lt BT"/>
              <a:cs typeface="Geometr415 Lt BT"/>
            </a:endParaRPr>
          </a:p>
          <a:p>
            <a:pPr marL="12700" marR="5080" algn="ctr">
              <a:lnSpc>
                <a:spcPct val="130600"/>
              </a:lnSpc>
              <a:tabLst>
                <a:tab pos="786130" algn="l"/>
                <a:tab pos="866775" algn="l"/>
                <a:tab pos="1079500" algn="l"/>
                <a:tab pos="1287145" algn="l"/>
                <a:tab pos="1422400" algn="l"/>
                <a:tab pos="1818639" algn="l"/>
                <a:tab pos="2729865" algn="l"/>
                <a:tab pos="4502150" algn="l"/>
                <a:tab pos="4641215" algn="l"/>
                <a:tab pos="5226050" algn="l"/>
              </a:tabLst>
            </a:pPr>
            <a:r>
              <a:rPr sz="2100" spc="270" dirty="0">
                <a:solidFill>
                  <a:srgbClr val="1D1C1A"/>
                </a:solidFill>
                <a:latin typeface="Geometr415 Lt BT"/>
                <a:cs typeface="Geometr415 Lt BT"/>
              </a:rPr>
              <a:t>QUE</a:t>
            </a:r>
            <a:r>
              <a:rPr sz="2100" dirty="0">
                <a:solidFill>
                  <a:srgbClr val="1D1C1A"/>
                </a:solidFill>
                <a:latin typeface="Geometr415 Lt BT"/>
                <a:cs typeface="Geometr415 Lt BT"/>
              </a:rPr>
              <a:t>		</a:t>
            </a:r>
            <a:r>
              <a:rPr sz="2100" spc="195" dirty="0">
                <a:solidFill>
                  <a:srgbClr val="1D1C1A"/>
                </a:solidFill>
                <a:latin typeface="Geometr415 Lt BT"/>
                <a:cs typeface="Geometr415 Lt BT"/>
              </a:rPr>
              <a:t>LA</a:t>
            </a:r>
            <a:r>
              <a:rPr sz="2100" dirty="0">
                <a:solidFill>
                  <a:srgbClr val="1D1C1A"/>
                </a:solidFill>
                <a:latin typeface="Geometr415 Lt BT"/>
                <a:cs typeface="Geometr415 Lt BT"/>
              </a:rPr>
              <a:t>		</a:t>
            </a:r>
            <a:r>
              <a:rPr sz="2100" spc="340" dirty="0">
                <a:solidFill>
                  <a:srgbClr val="1D1C1A"/>
                </a:solidFill>
                <a:latin typeface="Geometr415 Lt BT"/>
                <a:cs typeface="Geometr415 Lt BT"/>
              </a:rPr>
              <a:t>FONDS</a:t>
            </a:r>
            <a:r>
              <a:rPr sz="2100" dirty="0">
                <a:solidFill>
                  <a:srgbClr val="1D1C1A"/>
                </a:solidFill>
                <a:latin typeface="Geometr415 Lt BT"/>
                <a:cs typeface="Geometr415 Lt BT"/>
              </a:rPr>
              <a:t>	</a:t>
            </a:r>
            <a:r>
              <a:rPr sz="2100" spc="375" dirty="0">
                <a:solidFill>
                  <a:srgbClr val="1D1C1A"/>
                </a:solidFill>
                <a:latin typeface="Geometr415 Lt BT"/>
                <a:cs typeface="Geometr415 Lt BT"/>
              </a:rPr>
              <a:t>ISRAÉLIEN</a:t>
            </a:r>
            <a:r>
              <a:rPr sz="2100" dirty="0">
                <a:solidFill>
                  <a:srgbClr val="1D1C1A"/>
                </a:solidFill>
                <a:latin typeface="Geometr415 Lt BT"/>
                <a:cs typeface="Geometr415 Lt BT"/>
              </a:rPr>
              <a:t>		</a:t>
            </a:r>
            <a:r>
              <a:rPr sz="2100" spc="200" dirty="0">
                <a:solidFill>
                  <a:srgbClr val="1D1C1A"/>
                </a:solidFill>
                <a:latin typeface="Geometr415 Lt BT"/>
                <a:cs typeface="Geometr415 Lt BT"/>
              </a:rPr>
              <a:t>DE</a:t>
            </a:r>
            <a:r>
              <a:rPr sz="2100" dirty="0">
                <a:solidFill>
                  <a:srgbClr val="1D1C1A"/>
                </a:solidFill>
                <a:latin typeface="Geometr415 Lt BT"/>
                <a:cs typeface="Geometr415 Lt BT"/>
              </a:rPr>
              <a:t>	</a:t>
            </a:r>
            <a:r>
              <a:rPr sz="2100" spc="310" dirty="0">
                <a:solidFill>
                  <a:srgbClr val="1D1C1A"/>
                </a:solidFill>
                <a:latin typeface="Geometr415 Lt BT"/>
                <a:cs typeface="Geometr415 Lt BT"/>
              </a:rPr>
              <a:t>RECHERCHE </a:t>
            </a:r>
            <a:r>
              <a:rPr sz="2100" spc="220" dirty="0">
                <a:solidFill>
                  <a:srgbClr val="1D1C1A"/>
                </a:solidFill>
                <a:latin typeface="Geometr415 Lt BT"/>
                <a:cs typeface="Geometr415 Lt BT"/>
              </a:rPr>
              <a:t>SUR</a:t>
            </a:r>
            <a:r>
              <a:rPr sz="2100" dirty="0">
                <a:solidFill>
                  <a:srgbClr val="1D1C1A"/>
                </a:solidFill>
                <a:latin typeface="Geometr415 Lt BT"/>
                <a:cs typeface="Geometr415 Lt BT"/>
              </a:rPr>
              <a:t>	</a:t>
            </a:r>
            <a:r>
              <a:rPr sz="2100" spc="160" dirty="0">
                <a:solidFill>
                  <a:srgbClr val="1D1C1A"/>
                </a:solidFill>
                <a:latin typeface="Geometr415 Lt BT"/>
                <a:cs typeface="Geometr415 Lt BT"/>
              </a:rPr>
              <a:t>LE</a:t>
            </a:r>
            <a:r>
              <a:rPr sz="2100" dirty="0">
                <a:solidFill>
                  <a:srgbClr val="1D1C1A"/>
                </a:solidFill>
                <a:latin typeface="Geometr415 Lt BT"/>
                <a:cs typeface="Geometr415 Lt BT"/>
              </a:rPr>
              <a:t>	</a:t>
            </a:r>
            <a:r>
              <a:rPr sz="2100" spc="295" dirty="0">
                <a:solidFill>
                  <a:srgbClr val="1D1C1A"/>
                </a:solidFill>
                <a:latin typeface="Geometr415 Lt BT"/>
                <a:cs typeface="Geometr415 Lt BT"/>
              </a:rPr>
              <a:t>CANCER</a:t>
            </a:r>
            <a:r>
              <a:rPr sz="2100" dirty="0">
                <a:solidFill>
                  <a:srgbClr val="1D1C1A"/>
                </a:solidFill>
                <a:latin typeface="Geometr415 Lt BT"/>
                <a:cs typeface="Geometr415 Lt BT"/>
              </a:rPr>
              <a:t>	</a:t>
            </a:r>
            <a:r>
              <a:rPr sz="2100" spc="-570" dirty="0">
                <a:solidFill>
                  <a:srgbClr val="1D1C1A"/>
                </a:solidFill>
                <a:latin typeface="Geometr415 Lt BT"/>
                <a:cs typeface="Geometr415 Lt BT"/>
              </a:rPr>
              <a:t> </a:t>
            </a:r>
            <a:r>
              <a:rPr sz="2100" spc="305" dirty="0">
                <a:solidFill>
                  <a:srgbClr val="1D1C1A"/>
                </a:solidFill>
                <a:latin typeface="Geometr415 Lt BT"/>
                <a:cs typeface="Geometr415 Lt BT"/>
              </a:rPr>
              <a:t>REMERCIE</a:t>
            </a:r>
            <a:r>
              <a:rPr sz="2100" dirty="0">
                <a:solidFill>
                  <a:srgbClr val="1D1C1A"/>
                </a:solidFill>
                <a:latin typeface="Geometr415 Lt BT"/>
                <a:cs typeface="Geometr415 Lt BT"/>
              </a:rPr>
              <a:t>	</a:t>
            </a:r>
            <a:r>
              <a:rPr sz="2100" spc="385" dirty="0">
                <a:solidFill>
                  <a:srgbClr val="1D1C1A"/>
                </a:solidFill>
                <a:latin typeface="Geometr415 Lt BT"/>
                <a:cs typeface="Geometr415 Lt BT"/>
              </a:rPr>
              <a:t>SINCÈREMENT </a:t>
            </a:r>
            <a:r>
              <a:rPr sz="2100" spc="310" dirty="0">
                <a:solidFill>
                  <a:srgbClr val="1D1C1A"/>
                </a:solidFill>
                <a:latin typeface="Geometr415 Lt BT"/>
                <a:cs typeface="Geometr415 Lt BT"/>
              </a:rPr>
              <a:t>TOUS</a:t>
            </a:r>
            <a:r>
              <a:rPr sz="2100" dirty="0">
                <a:solidFill>
                  <a:srgbClr val="1D1C1A"/>
                </a:solidFill>
                <a:latin typeface="Geometr415 Lt BT"/>
                <a:cs typeface="Geometr415 Lt BT"/>
              </a:rPr>
              <a:t>	</a:t>
            </a:r>
            <a:r>
              <a:rPr sz="2100" spc="265" dirty="0">
                <a:solidFill>
                  <a:srgbClr val="1D1C1A"/>
                </a:solidFill>
                <a:latin typeface="Geometr415 Lt BT"/>
                <a:cs typeface="Geometr415 Lt BT"/>
              </a:rPr>
              <a:t>SES</a:t>
            </a:r>
            <a:r>
              <a:rPr sz="2100" dirty="0">
                <a:solidFill>
                  <a:srgbClr val="1D1C1A"/>
                </a:solidFill>
                <a:latin typeface="Geometr415 Lt BT"/>
                <a:cs typeface="Geometr415 Lt BT"/>
              </a:rPr>
              <a:t>	</a:t>
            </a:r>
            <a:r>
              <a:rPr sz="2100" spc="395" dirty="0">
                <a:solidFill>
                  <a:srgbClr val="1D1C1A"/>
                </a:solidFill>
                <a:latin typeface="Geometr415 Lt BT"/>
                <a:cs typeface="Geometr415 Lt BT"/>
              </a:rPr>
              <a:t>COMMANDITAIRES,</a:t>
            </a:r>
            <a:r>
              <a:rPr sz="2100" dirty="0">
                <a:solidFill>
                  <a:srgbClr val="1D1C1A"/>
                </a:solidFill>
                <a:latin typeface="Geometr415 Lt BT"/>
                <a:cs typeface="Geometr415 Lt BT"/>
              </a:rPr>
              <a:t>	</a:t>
            </a:r>
            <a:r>
              <a:rPr sz="2100" spc="-565" dirty="0">
                <a:solidFill>
                  <a:srgbClr val="1D1C1A"/>
                </a:solidFill>
                <a:latin typeface="Geometr415 Lt BT"/>
                <a:cs typeface="Geometr415 Lt BT"/>
              </a:rPr>
              <a:t> </a:t>
            </a:r>
            <a:r>
              <a:rPr sz="2100" spc="280" dirty="0">
                <a:solidFill>
                  <a:srgbClr val="1D1C1A"/>
                </a:solidFill>
                <a:latin typeface="Geometr415 Lt BT"/>
                <a:cs typeface="Geometr415 Lt BT"/>
              </a:rPr>
              <a:t>SES </a:t>
            </a:r>
            <a:endParaRPr sz="2100">
              <a:latin typeface="Geometr415 Lt BT"/>
              <a:cs typeface="Geometr415 Lt BT"/>
            </a:endParaRPr>
          </a:p>
          <a:p>
            <a:pPr marL="222885" marR="207010" algn="ctr">
              <a:lnSpc>
                <a:spcPct val="130600"/>
              </a:lnSpc>
              <a:tabLst>
                <a:tab pos="2745105" algn="l"/>
                <a:tab pos="3016250" algn="l"/>
                <a:tab pos="3297554" algn="l"/>
                <a:tab pos="4036695" algn="l"/>
                <a:tab pos="5018405" algn="l"/>
                <a:tab pos="5312410" algn="l"/>
                <a:tab pos="6104255" algn="l"/>
              </a:tabLst>
            </a:pPr>
            <a:r>
              <a:rPr sz="2100" spc="385" dirty="0">
                <a:solidFill>
                  <a:srgbClr val="1D1C1A"/>
                </a:solidFill>
                <a:latin typeface="Geometr415 Lt BT"/>
                <a:cs typeface="Geometr415 Lt BT"/>
              </a:rPr>
              <a:t>ANNONCEURS</a:t>
            </a:r>
            <a:r>
              <a:rPr sz="2100" dirty="0">
                <a:solidFill>
                  <a:srgbClr val="1D1C1A"/>
                </a:solidFill>
                <a:latin typeface="Geometr415 Lt BT"/>
                <a:cs typeface="Geometr415 Lt BT"/>
              </a:rPr>
              <a:t>	</a:t>
            </a:r>
            <a:r>
              <a:rPr sz="2100" spc="195" dirty="0">
                <a:solidFill>
                  <a:srgbClr val="1D1C1A"/>
                </a:solidFill>
                <a:latin typeface="Geometr415 Lt BT"/>
                <a:cs typeface="Geometr415 Lt BT"/>
              </a:rPr>
              <a:t>ET</a:t>
            </a:r>
            <a:r>
              <a:rPr sz="2100" dirty="0">
                <a:solidFill>
                  <a:srgbClr val="1D1C1A"/>
                </a:solidFill>
                <a:latin typeface="Geometr415 Lt BT"/>
                <a:cs typeface="Geometr415 Lt BT"/>
              </a:rPr>
              <a:t>	</a:t>
            </a:r>
            <a:r>
              <a:rPr sz="2100" spc="265" dirty="0">
                <a:solidFill>
                  <a:srgbClr val="1D1C1A"/>
                </a:solidFill>
                <a:latin typeface="Geometr415 Lt BT"/>
                <a:cs typeface="Geometr415 Lt BT"/>
              </a:rPr>
              <a:t>SES</a:t>
            </a:r>
            <a:r>
              <a:rPr sz="2100" dirty="0">
                <a:solidFill>
                  <a:srgbClr val="1D1C1A"/>
                </a:solidFill>
                <a:latin typeface="Geometr415 Lt BT"/>
                <a:cs typeface="Geometr415 Lt BT"/>
              </a:rPr>
              <a:t>	</a:t>
            </a:r>
            <a:r>
              <a:rPr sz="2100" spc="310" dirty="0">
                <a:solidFill>
                  <a:srgbClr val="1D1C1A"/>
                </a:solidFill>
                <a:latin typeface="Geometr415 Lt BT"/>
                <a:cs typeface="Geometr415 Lt BT"/>
              </a:rPr>
              <a:t>AMIS</a:t>
            </a:r>
            <a:r>
              <a:rPr sz="2100" dirty="0">
                <a:solidFill>
                  <a:srgbClr val="1D1C1A"/>
                </a:solidFill>
                <a:latin typeface="Geometr415 Lt BT"/>
                <a:cs typeface="Geometr415 Lt BT"/>
              </a:rPr>
              <a:t>	</a:t>
            </a:r>
            <a:r>
              <a:rPr sz="2100" spc="310" dirty="0">
                <a:solidFill>
                  <a:srgbClr val="1D1C1A"/>
                </a:solidFill>
                <a:latin typeface="Geometr415 Lt BT"/>
                <a:cs typeface="Geometr415 Lt BT"/>
              </a:rPr>
              <a:t>POUR</a:t>
            </a:r>
            <a:r>
              <a:rPr sz="2100" dirty="0">
                <a:solidFill>
                  <a:srgbClr val="1D1C1A"/>
                </a:solidFill>
                <a:latin typeface="Geometr415 Lt BT"/>
                <a:cs typeface="Geometr415 Lt BT"/>
              </a:rPr>
              <a:t>	</a:t>
            </a:r>
            <a:r>
              <a:rPr sz="2100" spc="310" dirty="0">
                <a:solidFill>
                  <a:srgbClr val="1D1C1A"/>
                </a:solidFill>
                <a:latin typeface="Geometr415 Lt BT"/>
                <a:cs typeface="Geometr415 Lt BT"/>
              </a:rPr>
              <a:t>LEUR </a:t>
            </a:r>
            <a:r>
              <a:rPr sz="2100" spc="390" dirty="0">
                <a:solidFill>
                  <a:srgbClr val="1D1C1A"/>
                </a:solidFill>
                <a:latin typeface="Geometr415 Lt BT"/>
                <a:cs typeface="Geometr415 Lt BT"/>
              </a:rPr>
              <a:t>BIENVEILLANTE</a:t>
            </a:r>
            <a:r>
              <a:rPr sz="2100" dirty="0">
                <a:solidFill>
                  <a:srgbClr val="1D1C1A"/>
                </a:solidFill>
                <a:latin typeface="Geometr415 Lt BT"/>
                <a:cs typeface="Geometr415 Lt BT"/>
              </a:rPr>
              <a:t>	</a:t>
            </a:r>
            <a:r>
              <a:rPr sz="2100" spc="385" dirty="0">
                <a:solidFill>
                  <a:srgbClr val="1D1C1A"/>
                </a:solidFill>
                <a:latin typeface="Geometr415 Lt BT"/>
                <a:cs typeface="Geometr415 Lt BT"/>
              </a:rPr>
              <a:t>GÉNÉROSITÉ</a:t>
            </a:r>
            <a:r>
              <a:rPr sz="2100" dirty="0">
                <a:solidFill>
                  <a:srgbClr val="1D1C1A"/>
                </a:solidFill>
                <a:latin typeface="Geometr415 Lt BT"/>
                <a:cs typeface="Geometr415 Lt BT"/>
              </a:rPr>
              <a:t>	</a:t>
            </a:r>
            <a:r>
              <a:rPr sz="2100" spc="270" dirty="0">
                <a:solidFill>
                  <a:srgbClr val="1D1C1A"/>
                </a:solidFill>
                <a:latin typeface="Geometr415 Lt BT"/>
                <a:cs typeface="Geometr415 Lt BT"/>
              </a:rPr>
              <a:t>QUI </a:t>
            </a:r>
            <a:endParaRPr sz="2100">
              <a:latin typeface="Geometr415 Lt BT"/>
              <a:cs typeface="Geometr415 Lt BT"/>
            </a:endParaRPr>
          </a:p>
          <a:p>
            <a:pPr marL="855344" marR="839469" algn="ctr">
              <a:lnSpc>
                <a:spcPct val="130600"/>
              </a:lnSpc>
              <a:tabLst>
                <a:tab pos="1217930" algn="l"/>
                <a:tab pos="2608580" algn="l"/>
                <a:tab pos="3138170" algn="l"/>
                <a:tab pos="4590415" algn="l"/>
                <a:tab pos="5175250" algn="l"/>
              </a:tabLst>
            </a:pPr>
            <a:r>
              <a:rPr sz="2100" spc="-50" dirty="0">
                <a:solidFill>
                  <a:srgbClr val="1D1C1A"/>
                </a:solidFill>
                <a:latin typeface="Geometr415 Lt BT"/>
                <a:cs typeface="Geometr415 Lt BT"/>
              </a:rPr>
              <a:t>A</a:t>
            </a:r>
            <a:r>
              <a:rPr sz="2100" dirty="0">
                <a:solidFill>
                  <a:srgbClr val="1D1C1A"/>
                </a:solidFill>
                <a:latin typeface="Geometr415 Lt BT"/>
                <a:cs typeface="Geometr415 Lt BT"/>
              </a:rPr>
              <a:t>	</a:t>
            </a:r>
            <a:r>
              <a:rPr sz="2100" spc="355" dirty="0">
                <a:solidFill>
                  <a:srgbClr val="1D1C1A"/>
                </a:solidFill>
                <a:latin typeface="Geometr415 Lt BT"/>
                <a:cs typeface="Geometr415 Lt BT"/>
              </a:rPr>
              <a:t>PERMIS</a:t>
            </a:r>
            <a:r>
              <a:rPr sz="2100" dirty="0">
                <a:solidFill>
                  <a:srgbClr val="1D1C1A"/>
                </a:solidFill>
                <a:latin typeface="Geometr415 Lt BT"/>
                <a:cs typeface="Geometr415 Lt BT"/>
              </a:rPr>
              <a:t>	</a:t>
            </a:r>
            <a:r>
              <a:rPr sz="2100" spc="195" dirty="0">
                <a:solidFill>
                  <a:srgbClr val="1D1C1A"/>
                </a:solidFill>
                <a:latin typeface="Geometr415 Lt BT"/>
                <a:cs typeface="Geometr415 Lt BT"/>
              </a:rPr>
              <a:t>LE</a:t>
            </a:r>
            <a:r>
              <a:rPr sz="2100" dirty="0">
                <a:solidFill>
                  <a:srgbClr val="1D1C1A"/>
                </a:solidFill>
                <a:latin typeface="Geometr415 Lt BT"/>
                <a:cs typeface="Geometr415 Lt BT"/>
              </a:rPr>
              <a:t>	</a:t>
            </a:r>
            <a:r>
              <a:rPr sz="2100" spc="355" dirty="0">
                <a:solidFill>
                  <a:srgbClr val="1D1C1A"/>
                </a:solidFill>
                <a:latin typeface="Geometr415 Lt BT"/>
                <a:cs typeface="Geometr415 Lt BT"/>
              </a:rPr>
              <a:t>SUCCÈS</a:t>
            </a:r>
            <a:r>
              <a:rPr sz="2100" dirty="0">
                <a:solidFill>
                  <a:srgbClr val="1D1C1A"/>
                </a:solidFill>
                <a:latin typeface="Geometr415 Lt BT"/>
                <a:cs typeface="Geometr415 Lt BT"/>
              </a:rPr>
              <a:t>	</a:t>
            </a:r>
            <a:r>
              <a:rPr sz="2100" spc="200" dirty="0">
                <a:solidFill>
                  <a:srgbClr val="1D1C1A"/>
                </a:solidFill>
                <a:latin typeface="Geometr415 Lt BT"/>
                <a:cs typeface="Geometr415 Lt BT"/>
              </a:rPr>
              <a:t>DE</a:t>
            </a:r>
            <a:r>
              <a:rPr sz="2100" dirty="0">
                <a:solidFill>
                  <a:srgbClr val="1D1C1A"/>
                </a:solidFill>
                <a:latin typeface="Geometr415 Lt BT"/>
                <a:cs typeface="Geometr415 Lt BT"/>
              </a:rPr>
              <a:t>	</a:t>
            </a:r>
            <a:r>
              <a:rPr sz="2100" spc="340" dirty="0">
                <a:solidFill>
                  <a:srgbClr val="1D1C1A"/>
                </a:solidFill>
                <a:latin typeface="Geometr415 Lt BT"/>
                <a:cs typeface="Geometr415 Lt BT"/>
              </a:rPr>
              <a:t>NOTRE </a:t>
            </a:r>
            <a:r>
              <a:rPr sz="2100" spc="434" dirty="0">
                <a:solidFill>
                  <a:srgbClr val="1D1C1A"/>
                </a:solidFill>
                <a:latin typeface="Geometr415 Lt BT"/>
                <a:cs typeface="Geometr415 Lt BT"/>
              </a:rPr>
              <a:t>JOURNÉE-</a:t>
            </a:r>
            <a:r>
              <a:rPr sz="2100" spc="375" dirty="0">
                <a:solidFill>
                  <a:srgbClr val="1D1C1A"/>
                </a:solidFill>
                <a:latin typeface="Geometr415 Lt BT"/>
                <a:cs typeface="Geometr415 Lt BT"/>
              </a:rPr>
              <a:t>BÉNÉFICE. </a:t>
            </a:r>
            <a:endParaRPr sz="2100">
              <a:latin typeface="Geometr415 Lt BT"/>
              <a:cs typeface="Geometr415 Lt B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2111742" y="5445878"/>
            <a:ext cx="4616450" cy="3935729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035685">
              <a:lnSpc>
                <a:spcPct val="100000"/>
              </a:lnSpc>
              <a:spcBef>
                <a:spcPts val="140"/>
              </a:spcBef>
            </a:pPr>
            <a:r>
              <a:rPr sz="15250" spc="-10" dirty="0">
                <a:latin typeface="HandWriting"/>
                <a:cs typeface="HandWriting"/>
              </a:rPr>
              <a:t>Merci</a:t>
            </a:r>
            <a:endParaRPr sz="15250">
              <a:latin typeface="HandWriting"/>
              <a:cs typeface="HandWriting"/>
            </a:endParaRPr>
          </a:p>
          <a:p>
            <a:pPr marL="974725" marR="5080" indent="-962660">
              <a:lnSpc>
                <a:spcPct val="149600"/>
              </a:lnSpc>
              <a:spcBef>
                <a:spcPts val="6520"/>
              </a:spcBef>
              <a:tabLst>
                <a:tab pos="1385570" algn="l"/>
                <a:tab pos="1554480" algn="l"/>
                <a:tab pos="1965960" algn="l"/>
                <a:tab pos="2379980" algn="l"/>
                <a:tab pos="3956050" algn="l"/>
              </a:tabLst>
            </a:pPr>
            <a:r>
              <a:rPr sz="1650" spc="260" dirty="0">
                <a:latin typeface="Geometr415 Md BT"/>
                <a:cs typeface="Geometr415 Md BT"/>
              </a:rPr>
              <a:t>DIMANCHE</a:t>
            </a:r>
            <a:r>
              <a:rPr sz="1650" dirty="0">
                <a:latin typeface="Geometr415 Md BT"/>
                <a:cs typeface="Geometr415 Md BT"/>
              </a:rPr>
              <a:t>		</a:t>
            </a:r>
            <a:r>
              <a:rPr sz="1650" spc="125" dirty="0">
                <a:latin typeface="Geometr415 Md BT"/>
                <a:cs typeface="Geometr415 Md BT"/>
              </a:rPr>
              <a:t>LE</a:t>
            </a:r>
            <a:r>
              <a:rPr sz="1650" dirty="0">
                <a:latin typeface="Geometr415 Md BT"/>
                <a:cs typeface="Geometr415 Md BT"/>
              </a:rPr>
              <a:t>	</a:t>
            </a:r>
            <a:r>
              <a:rPr sz="1650" spc="125" dirty="0">
                <a:latin typeface="Geometr415 Md BT"/>
                <a:cs typeface="Geometr415 Md BT"/>
              </a:rPr>
              <a:t>13</a:t>
            </a:r>
            <a:r>
              <a:rPr sz="1650" dirty="0">
                <a:latin typeface="Geometr415 Md BT"/>
                <a:cs typeface="Geometr415 Md BT"/>
              </a:rPr>
              <a:t>	</a:t>
            </a:r>
            <a:r>
              <a:rPr sz="1650" spc="-395" dirty="0">
                <a:latin typeface="Geometr415 Md BT"/>
                <a:cs typeface="Geometr415 Md BT"/>
              </a:rPr>
              <a:t> </a:t>
            </a:r>
            <a:r>
              <a:rPr sz="1650" spc="270" dirty="0">
                <a:latin typeface="Geometr415 Md BT"/>
                <a:cs typeface="Geometr415 Md BT"/>
              </a:rPr>
              <a:t>NOVEMBRE</a:t>
            </a:r>
            <a:r>
              <a:rPr sz="1650" dirty="0">
                <a:latin typeface="Geometr415 Md BT"/>
                <a:cs typeface="Geometr415 Md BT"/>
              </a:rPr>
              <a:t>	</a:t>
            </a:r>
            <a:r>
              <a:rPr sz="1650" spc="210" dirty="0">
                <a:latin typeface="Geometr415 Md BT"/>
                <a:cs typeface="Geometr415 Md BT"/>
              </a:rPr>
              <a:t>2022 </a:t>
            </a:r>
            <a:r>
              <a:rPr sz="1650" spc="125" dirty="0">
                <a:latin typeface="Geometr415 Md BT"/>
                <a:cs typeface="Geometr415 Md BT"/>
              </a:rPr>
              <a:t>LE</a:t>
            </a:r>
            <a:r>
              <a:rPr sz="1650" dirty="0">
                <a:latin typeface="Geometr415 Md BT"/>
                <a:cs typeface="Geometr415 Md BT"/>
              </a:rPr>
              <a:t>	</a:t>
            </a:r>
            <a:r>
              <a:rPr sz="1650" spc="235" dirty="0">
                <a:latin typeface="Geometr415 Md BT"/>
                <a:cs typeface="Geometr415 Md BT"/>
              </a:rPr>
              <a:t>SALON</a:t>
            </a:r>
            <a:r>
              <a:rPr sz="1650" dirty="0">
                <a:latin typeface="Geometr415 Md BT"/>
                <a:cs typeface="Geometr415 Md BT"/>
              </a:rPr>
              <a:t>	</a:t>
            </a:r>
            <a:r>
              <a:rPr sz="1650" spc="254" dirty="0">
                <a:latin typeface="Geometr415 Md BT"/>
                <a:cs typeface="Geometr415 Md BT"/>
              </a:rPr>
              <a:t>WINDSOR </a:t>
            </a:r>
            <a:endParaRPr sz="1650">
              <a:latin typeface="Geometr415 Md BT"/>
              <a:cs typeface="Geometr415 Md B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559445" y="5445878"/>
            <a:ext cx="4225925" cy="3935729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49530">
              <a:lnSpc>
                <a:spcPct val="100000"/>
              </a:lnSpc>
              <a:spcBef>
                <a:spcPts val="140"/>
              </a:spcBef>
            </a:pPr>
            <a:r>
              <a:rPr sz="15250" dirty="0">
                <a:latin typeface="HandWriting"/>
                <a:cs typeface="HandWriting"/>
              </a:rPr>
              <a:t>Thank</a:t>
            </a:r>
            <a:r>
              <a:rPr sz="15250" spc="5" dirty="0">
                <a:latin typeface="HandWriting"/>
                <a:cs typeface="HandWriting"/>
              </a:rPr>
              <a:t> </a:t>
            </a:r>
            <a:r>
              <a:rPr sz="15250" spc="-25" dirty="0">
                <a:latin typeface="HandWriting"/>
                <a:cs typeface="HandWriting"/>
              </a:rPr>
              <a:t>you</a:t>
            </a:r>
            <a:endParaRPr sz="15250">
              <a:latin typeface="HandWriting"/>
              <a:cs typeface="HandWriting"/>
            </a:endParaRPr>
          </a:p>
          <a:p>
            <a:pPr marL="495934" marR="30480" indent="-458470">
              <a:lnSpc>
                <a:spcPct val="149600"/>
              </a:lnSpc>
              <a:spcBef>
                <a:spcPts val="6520"/>
              </a:spcBef>
              <a:tabLst>
                <a:tab pos="907415" algn="l"/>
                <a:tab pos="1334135" algn="l"/>
                <a:tab pos="2271395" algn="l"/>
                <a:tab pos="2898775" algn="l"/>
              </a:tabLst>
            </a:pPr>
            <a:r>
              <a:rPr sz="1650" spc="254" dirty="0">
                <a:latin typeface="Geometr415 Md BT"/>
                <a:cs typeface="Geometr415 Md BT"/>
              </a:rPr>
              <a:t>SUNDAY,</a:t>
            </a:r>
            <a:r>
              <a:rPr sz="1650" dirty="0">
                <a:latin typeface="Geometr415 Md BT"/>
                <a:cs typeface="Geometr415 Md BT"/>
              </a:rPr>
              <a:t>	</a:t>
            </a:r>
            <a:r>
              <a:rPr sz="1650" spc="260" dirty="0">
                <a:latin typeface="Geometr415 Md BT"/>
                <a:cs typeface="Geometr415 Md BT"/>
              </a:rPr>
              <a:t>NOVEMBER</a:t>
            </a:r>
            <a:r>
              <a:rPr sz="1650" dirty="0">
                <a:latin typeface="Geometr415 Md BT"/>
                <a:cs typeface="Geometr415 Md BT"/>
              </a:rPr>
              <a:t>	</a:t>
            </a:r>
            <a:r>
              <a:rPr sz="1650" spc="150" dirty="0">
                <a:latin typeface="Geometr415 Md BT"/>
                <a:cs typeface="Geometr415 Md BT"/>
              </a:rPr>
              <a:t>13</a:t>
            </a:r>
            <a:r>
              <a:rPr sz="1650" spc="-145" dirty="0">
                <a:latin typeface="Geometr415 Md BT"/>
                <a:cs typeface="Geometr415 Md BT"/>
              </a:rPr>
              <a:t> </a:t>
            </a:r>
            <a:r>
              <a:rPr sz="1425" spc="150" baseline="32163" dirty="0">
                <a:latin typeface="Geometr415 Md BT"/>
                <a:cs typeface="Geometr415 Md BT"/>
              </a:rPr>
              <a:t>TH</a:t>
            </a:r>
            <a:r>
              <a:rPr sz="1425" spc="337" baseline="32163" dirty="0">
                <a:latin typeface="Geometr415 Md BT"/>
                <a:cs typeface="Geometr415 Md BT"/>
              </a:rPr>
              <a:t>  </a:t>
            </a:r>
            <a:r>
              <a:rPr sz="1650" spc="210" dirty="0">
                <a:latin typeface="Geometr415 Md BT"/>
                <a:cs typeface="Geometr415 Md BT"/>
              </a:rPr>
              <a:t>2022 </a:t>
            </a:r>
            <a:r>
              <a:rPr sz="1650" spc="125" dirty="0">
                <a:latin typeface="Geometr415 Md BT"/>
                <a:cs typeface="Geometr415 Md BT"/>
              </a:rPr>
              <a:t>LE</a:t>
            </a:r>
            <a:r>
              <a:rPr sz="1650" dirty="0">
                <a:latin typeface="Geometr415 Md BT"/>
                <a:cs typeface="Geometr415 Md BT"/>
              </a:rPr>
              <a:t>	</a:t>
            </a:r>
            <a:r>
              <a:rPr sz="1650" spc="254" dirty="0">
                <a:latin typeface="Geometr415 Md BT"/>
                <a:cs typeface="Geometr415 Md BT"/>
              </a:rPr>
              <a:t>WINDSOR</a:t>
            </a:r>
            <a:r>
              <a:rPr sz="1650" dirty="0">
                <a:latin typeface="Geometr415 Md BT"/>
                <a:cs typeface="Geometr415 Md BT"/>
              </a:rPr>
              <a:t>	</a:t>
            </a:r>
            <a:r>
              <a:rPr sz="1650" spc="260" dirty="0">
                <a:latin typeface="Geometr415 Md BT"/>
                <a:cs typeface="Geometr415 Md BT"/>
              </a:rPr>
              <a:t>BALLROOM </a:t>
            </a:r>
            <a:endParaRPr sz="1650">
              <a:latin typeface="Geometr415 Md BT"/>
              <a:cs typeface="Geometr415 Md BT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295835" y="10179606"/>
            <a:ext cx="1030804" cy="449081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743892" y="3238602"/>
            <a:ext cx="10618470" cy="2032635"/>
          </a:xfrm>
          <a:prstGeom prst="rect">
            <a:avLst/>
          </a:prstGeom>
        </p:spPr>
        <p:txBody>
          <a:bodyPr vert="horz" wrap="square" lIns="0" tIns="15557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225"/>
              </a:spcBef>
              <a:tabLst>
                <a:tab pos="2679700" algn="l"/>
                <a:tab pos="4162425" algn="l"/>
                <a:tab pos="4767580" algn="l"/>
              </a:tabLst>
            </a:pPr>
            <a:r>
              <a:rPr sz="3450" dirty="0">
                <a:latin typeface="Geometr415 Lt BT"/>
                <a:cs typeface="Geometr415 Lt BT"/>
              </a:rPr>
              <a:t>W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I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S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H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I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N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spc="-50" dirty="0">
                <a:latin typeface="Geometr415 Lt BT"/>
                <a:cs typeface="Geometr415 Lt BT"/>
              </a:rPr>
              <a:t>G</a:t>
            </a:r>
            <a:r>
              <a:rPr sz="3450" dirty="0">
                <a:latin typeface="Geometr415 Lt BT"/>
                <a:cs typeface="Geometr415 Lt BT"/>
              </a:rPr>
              <a:t>	I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C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R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spc="-50" dirty="0">
                <a:latin typeface="Geometr415 Lt BT"/>
                <a:cs typeface="Geometr415 Lt BT"/>
              </a:rPr>
              <a:t>F</a:t>
            </a:r>
            <a:r>
              <a:rPr sz="3450" dirty="0">
                <a:latin typeface="Geometr415 Lt BT"/>
                <a:cs typeface="Geometr415 Lt BT"/>
              </a:rPr>
              <a:t>	</a:t>
            </a:r>
            <a:r>
              <a:rPr sz="3450" spc="-50" dirty="0">
                <a:latin typeface="Geometr415 Lt BT"/>
                <a:cs typeface="Geometr415 Lt BT"/>
              </a:rPr>
              <a:t>&amp;</a:t>
            </a:r>
            <a:r>
              <a:rPr sz="3450" dirty="0">
                <a:latin typeface="Geometr415 Lt BT"/>
                <a:cs typeface="Geometr415 Lt BT"/>
              </a:rPr>
              <a:t>	T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H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spc="-50" dirty="0">
                <a:latin typeface="Geometr415 Lt BT"/>
                <a:cs typeface="Geometr415 Lt BT"/>
              </a:rPr>
              <a:t>E</a:t>
            </a:r>
            <a:endParaRPr sz="3450">
              <a:latin typeface="Geometr415 Lt BT"/>
              <a:cs typeface="Geometr415 Lt BT"/>
            </a:endParaRPr>
          </a:p>
          <a:p>
            <a:pPr marL="12700" marR="5080" algn="ctr">
              <a:lnSpc>
                <a:spcPct val="127200"/>
              </a:lnSpc>
              <a:tabLst>
                <a:tab pos="1575435" algn="l"/>
                <a:tab pos="1894205" algn="l"/>
                <a:tab pos="3573779" algn="l"/>
                <a:tab pos="3909695" algn="l"/>
                <a:tab pos="4179570" algn="l"/>
                <a:tab pos="4874895" algn="l"/>
                <a:tab pos="7239634" algn="l"/>
              </a:tabLst>
            </a:pPr>
            <a:r>
              <a:rPr sz="3450" dirty="0">
                <a:latin typeface="Geometr415 Lt BT"/>
                <a:cs typeface="Geometr415 Lt BT"/>
              </a:rPr>
              <a:t>2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0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2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spc="-50" dirty="0">
                <a:latin typeface="Geometr415 Lt BT"/>
                <a:cs typeface="Geometr415 Lt BT"/>
              </a:rPr>
              <a:t>2</a:t>
            </a:r>
            <a:r>
              <a:rPr sz="3450" dirty="0">
                <a:latin typeface="Geometr415 Lt BT"/>
                <a:cs typeface="Geometr415 Lt BT"/>
              </a:rPr>
              <a:t>	W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O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M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E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spc="-50" dirty="0">
                <a:latin typeface="Geometr415 Lt BT"/>
                <a:cs typeface="Geometr415 Lt BT"/>
              </a:rPr>
              <a:t>N</a:t>
            </a:r>
            <a:r>
              <a:rPr sz="3450" dirty="0">
                <a:latin typeface="Geometr415 Lt BT"/>
                <a:cs typeface="Geometr415 Lt BT"/>
              </a:rPr>
              <a:t>	O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spc="-50" dirty="0">
                <a:latin typeface="Geometr415 Lt BT"/>
                <a:cs typeface="Geometr415 Lt BT"/>
              </a:rPr>
              <a:t>F</a:t>
            </a:r>
            <a:r>
              <a:rPr sz="3450" dirty="0">
                <a:latin typeface="Geometr415 Lt BT"/>
                <a:cs typeface="Geometr415 Lt BT"/>
              </a:rPr>
              <a:t>	A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C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T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I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O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spc="-50" dirty="0">
                <a:latin typeface="Geometr415 Lt BT"/>
                <a:cs typeface="Geometr415 Lt BT"/>
              </a:rPr>
              <a:t>N</a:t>
            </a:r>
            <a:r>
              <a:rPr sz="3450" dirty="0">
                <a:latin typeface="Geometr415 Lt BT"/>
                <a:cs typeface="Geometr415 Lt BT"/>
              </a:rPr>
              <a:t>	H</a:t>
            </a:r>
            <a:r>
              <a:rPr sz="3450" spc="-30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O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N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O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U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R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E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E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spc="-50" dirty="0">
                <a:latin typeface="Geometr415 Lt BT"/>
                <a:cs typeface="Geometr415 Lt BT"/>
              </a:rPr>
              <a:t>S </a:t>
            </a:r>
            <a:r>
              <a:rPr sz="3450" dirty="0">
                <a:latin typeface="Geometr415 Lt BT"/>
                <a:cs typeface="Geometr415 Lt BT"/>
              </a:rPr>
              <a:t>G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O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O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spc="-50" dirty="0">
                <a:latin typeface="Geometr415 Lt BT"/>
                <a:cs typeface="Geometr415 Lt BT"/>
              </a:rPr>
              <a:t>D</a:t>
            </a:r>
            <a:r>
              <a:rPr sz="3450" dirty="0">
                <a:latin typeface="Geometr415 Lt BT"/>
                <a:cs typeface="Geometr415 Lt BT"/>
              </a:rPr>
              <a:t>	L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U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C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spc="-50" dirty="0">
                <a:latin typeface="Geometr415 Lt BT"/>
                <a:cs typeface="Geometr415 Lt BT"/>
              </a:rPr>
              <a:t>K</a:t>
            </a:r>
            <a:r>
              <a:rPr sz="3450" dirty="0">
                <a:latin typeface="Geometr415 Lt BT"/>
                <a:cs typeface="Geometr415 Lt BT"/>
              </a:rPr>
              <a:t>	</a:t>
            </a:r>
            <a:r>
              <a:rPr sz="3450" spc="-50" dirty="0">
                <a:latin typeface="Geometr415 Lt BT"/>
                <a:cs typeface="Geometr415 Lt BT"/>
              </a:rPr>
              <a:t>&amp;</a:t>
            </a:r>
            <a:r>
              <a:rPr sz="3450" dirty="0">
                <a:latin typeface="Geometr415 Lt BT"/>
                <a:cs typeface="Geometr415 Lt BT"/>
              </a:rPr>
              <a:t>		C</a:t>
            </a:r>
            <a:r>
              <a:rPr sz="3450" spc="-30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O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N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T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I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N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U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E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spc="-50" dirty="0">
                <a:latin typeface="Geometr415 Lt BT"/>
                <a:cs typeface="Geometr415 Lt BT"/>
              </a:rPr>
              <a:t>D</a:t>
            </a:r>
            <a:endParaRPr sz="3450">
              <a:latin typeface="Geometr415 Lt BT"/>
              <a:cs typeface="Geometr415 Lt B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07888" y="10175752"/>
            <a:ext cx="1003935" cy="436245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5"/>
              </a:spcBef>
            </a:pPr>
            <a:r>
              <a:rPr sz="1500" spc="225" dirty="0">
                <a:solidFill>
                  <a:srgbClr val="221F1F"/>
                </a:solidFill>
                <a:latin typeface="Geometr415 Lt BT"/>
                <a:cs typeface="Geometr415 Lt BT"/>
              </a:rPr>
              <a:t>BRONZE </a:t>
            </a:r>
            <a:endParaRPr sz="1500">
              <a:latin typeface="Geometr415 Lt BT"/>
              <a:cs typeface="Geometr415 Lt BT"/>
            </a:endParaRPr>
          </a:p>
          <a:p>
            <a:pPr algn="ctr">
              <a:lnSpc>
                <a:spcPct val="100000"/>
              </a:lnSpc>
              <a:spcBef>
                <a:spcPts val="635"/>
              </a:spcBef>
            </a:pPr>
            <a:r>
              <a:rPr sz="700" spc="130" dirty="0">
                <a:solidFill>
                  <a:srgbClr val="221F1F"/>
                </a:solidFill>
                <a:latin typeface="Geometr415 Lt BT"/>
                <a:cs typeface="Geometr415 Lt BT"/>
              </a:rPr>
              <a:t>SPONSOR </a:t>
            </a:r>
            <a:endParaRPr sz="700">
              <a:latin typeface="Geometr415 Lt BT"/>
              <a:cs typeface="Geometr415 Lt B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724283" y="5387644"/>
            <a:ext cx="4655185" cy="19494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5"/>
              </a:spcBef>
              <a:tabLst>
                <a:tab pos="1881505" algn="l"/>
              </a:tabLst>
            </a:pP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G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O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O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spc="-50" dirty="0">
                <a:solidFill>
                  <a:srgbClr val="221F1F"/>
                </a:solidFill>
                <a:latin typeface="Geometr415 Lt BT"/>
                <a:cs typeface="Geometr415 Lt BT"/>
              </a:rPr>
              <a:t>D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	F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O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R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T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U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N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E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spc="-50" dirty="0">
                <a:solidFill>
                  <a:srgbClr val="221F1F"/>
                </a:solidFill>
                <a:latin typeface="Geometr415 Lt BT"/>
                <a:cs typeface="Geometr415 Lt BT"/>
              </a:rPr>
              <a:t>.</a:t>
            </a:r>
            <a:endParaRPr sz="3450">
              <a:latin typeface="Geometr415 Lt BT"/>
              <a:cs typeface="Geometr415 Lt BT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3250">
              <a:latin typeface="Geometr415 Lt BT"/>
              <a:cs typeface="Geometr415 Lt BT"/>
            </a:endParaRPr>
          </a:p>
          <a:p>
            <a:pPr algn="ctr">
              <a:lnSpc>
                <a:spcPct val="100000"/>
              </a:lnSpc>
              <a:tabLst>
                <a:tab pos="998219" algn="l"/>
                <a:tab pos="2073910" algn="l"/>
              </a:tabLst>
            </a:pPr>
            <a:r>
              <a:rPr sz="2600" dirty="0">
                <a:solidFill>
                  <a:srgbClr val="221F1F"/>
                </a:solidFill>
                <a:latin typeface="Geometr415 Md BT"/>
                <a:cs typeface="Geometr415 Md BT"/>
              </a:rPr>
              <a:t>A</a:t>
            </a:r>
            <a:r>
              <a:rPr sz="2600" spc="-75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600" dirty="0">
                <a:solidFill>
                  <a:srgbClr val="221F1F"/>
                </a:solidFill>
                <a:latin typeface="Geometr415 Md BT"/>
                <a:cs typeface="Geometr415 Md BT"/>
              </a:rPr>
              <a:t>L</a:t>
            </a:r>
            <a:r>
              <a:rPr sz="2600" spc="-75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600" spc="-50" dirty="0">
                <a:solidFill>
                  <a:srgbClr val="221F1F"/>
                </a:solidFill>
                <a:latin typeface="Geometr415 Md BT"/>
                <a:cs typeface="Geometr415 Md BT"/>
              </a:rPr>
              <a:t>L</a:t>
            </a:r>
            <a:r>
              <a:rPr sz="2600" dirty="0">
                <a:solidFill>
                  <a:srgbClr val="221F1F"/>
                </a:solidFill>
                <a:latin typeface="Geometr415 Md BT"/>
                <a:cs typeface="Geometr415 Md BT"/>
              </a:rPr>
              <a:t>	T</a:t>
            </a:r>
            <a:r>
              <a:rPr sz="2600" spc="-75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600" dirty="0">
                <a:solidFill>
                  <a:srgbClr val="221F1F"/>
                </a:solidFill>
                <a:latin typeface="Geometr415 Md BT"/>
                <a:cs typeface="Geometr415 Md BT"/>
              </a:rPr>
              <a:t>H</a:t>
            </a:r>
            <a:r>
              <a:rPr sz="2600" spc="-70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600" spc="-50" dirty="0">
                <a:solidFill>
                  <a:srgbClr val="221F1F"/>
                </a:solidFill>
                <a:latin typeface="Geometr415 Md BT"/>
                <a:cs typeface="Geometr415 Md BT"/>
              </a:rPr>
              <a:t>E</a:t>
            </a:r>
            <a:r>
              <a:rPr sz="2600" dirty="0">
                <a:solidFill>
                  <a:srgbClr val="221F1F"/>
                </a:solidFill>
                <a:latin typeface="Geometr415 Md BT"/>
                <a:cs typeface="Geometr415 Md BT"/>
              </a:rPr>
              <a:t>	B</a:t>
            </a:r>
            <a:r>
              <a:rPr sz="2600" spc="-75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600" dirty="0">
                <a:solidFill>
                  <a:srgbClr val="221F1F"/>
                </a:solidFill>
                <a:latin typeface="Geometr415 Md BT"/>
                <a:cs typeface="Geometr415 Md BT"/>
              </a:rPr>
              <a:t>E</a:t>
            </a:r>
            <a:r>
              <a:rPr sz="2600" spc="-75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600" dirty="0">
                <a:solidFill>
                  <a:srgbClr val="221F1F"/>
                </a:solidFill>
                <a:latin typeface="Geometr415 Md BT"/>
                <a:cs typeface="Geometr415 Md BT"/>
              </a:rPr>
              <a:t>S</a:t>
            </a:r>
            <a:r>
              <a:rPr sz="2600" spc="-75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600" dirty="0">
                <a:solidFill>
                  <a:srgbClr val="221F1F"/>
                </a:solidFill>
                <a:latin typeface="Geometr415 Md BT"/>
                <a:cs typeface="Geometr415 Md BT"/>
              </a:rPr>
              <a:t>T</a:t>
            </a:r>
            <a:r>
              <a:rPr sz="2600" spc="-75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600" spc="-50" dirty="0">
                <a:solidFill>
                  <a:srgbClr val="221F1F"/>
                </a:solidFill>
                <a:latin typeface="Geometr415 Md BT"/>
                <a:cs typeface="Geometr415 Md BT"/>
              </a:rPr>
              <a:t>,</a:t>
            </a:r>
            <a:endParaRPr sz="2600">
              <a:latin typeface="Geometr415 Md BT"/>
              <a:cs typeface="Geometr415 Md BT"/>
            </a:endParaRPr>
          </a:p>
          <a:p>
            <a:pPr algn="ctr">
              <a:lnSpc>
                <a:spcPct val="100000"/>
              </a:lnSpc>
              <a:spcBef>
                <a:spcPts val="815"/>
              </a:spcBef>
              <a:tabLst>
                <a:tab pos="1547495" algn="l"/>
              </a:tabLst>
            </a:pPr>
            <a:r>
              <a:rPr sz="2600" dirty="0">
                <a:solidFill>
                  <a:srgbClr val="221F1F"/>
                </a:solidFill>
                <a:latin typeface="Geometr415 Md BT"/>
                <a:cs typeface="Geometr415 Md BT"/>
              </a:rPr>
              <a:t>L</a:t>
            </a:r>
            <a:r>
              <a:rPr sz="2600" spc="-80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600" dirty="0">
                <a:solidFill>
                  <a:srgbClr val="221F1F"/>
                </a:solidFill>
                <a:latin typeface="Geometr415 Md BT"/>
                <a:cs typeface="Geometr415 Md BT"/>
              </a:rPr>
              <a:t>E</a:t>
            </a:r>
            <a:r>
              <a:rPr sz="2600" spc="-75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600" dirty="0">
                <a:solidFill>
                  <a:srgbClr val="221F1F"/>
                </a:solidFill>
                <a:latin typeface="Geometr415 Md BT"/>
                <a:cs typeface="Geometr415 Md BT"/>
              </a:rPr>
              <a:t>E</a:t>
            </a:r>
            <a:r>
              <a:rPr sz="2600" spc="-75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600" dirty="0">
                <a:solidFill>
                  <a:srgbClr val="221F1F"/>
                </a:solidFill>
                <a:latin typeface="Geometr415 Md BT"/>
                <a:cs typeface="Geometr415 Md BT"/>
              </a:rPr>
              <a:t>S</a:t>
            </a:r>
            <a:r>
              <a:rPr sz="2600" spc="-75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600" spc="-50" dirty="0">
                <a:solidFill>
                  <a:srgbClr val="221F1F"/>
                </a:solidFill>
                <a:latin typeface="Geometr415 Md BT"/>
                <a:cs typeface="Geometr415 Md BT"/>
              </a:rPr>
              <a:t>A</a:t>
            </a:r>
            <a:r>
              <a:rPr sz="2600" dirty="0">
                <a:solidFill>
                  <a:srgbClr val="221F1F"/>
                </a:solidFill>
                <a:latin typeface="Geometr415 Md BT"/>
                <a:cs typeface="Geometr415 Md BT"/>
              </a:rPr>
              <a:t>	S</a:t>
            </a:r>
            <a:r>
              <a:rPr sz="2600" spc="-80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600" dirty="0">
                <a:solidFill>
                  <a:srgbClr val="221F1F"/>
                </a:solidFill>
                <a:latin typeface="Geometr415 Md BT"/>
                <a:cs typeface="Geometr415 Md BT"/>
              </a:rPr>
              <a:t>T</a:t>
            </a:r>
            <a:r>
              <a:rPr sz="2600" spc="-75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600" dirty="0">
                <a:solidFill>
                  <a:srgbClr val="221F1F"/>
                </a:solidFill>
                <a:latin typeface="Geometr415 Md BT"/>
                <a:cs typeface="Geometr415 Md BT"/>
              </a:rPr>
              <a:t>E</a:t>
            </a:r>
            <a:r>
              <a:rPr sz="2600" spc="-75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600" dirty="0">
                <a:solidFill>
                  <a:srgbClr val="221F1F"/>
                </a:solidFill>
                <a:latin typeface="Geometr415 Md BT"/>
                <a:cs typeface="Geometr415 Md BT"/>
              </a:rPr>
              <a:t>I</a:t>
            </a:r>
            <a:r>
              <a:rPr sz="2600" spc="-75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600" dirty="0">
                <a:solidFill>
                  <a:srgbClr val="221F1F"/>
                </a:solidFill>
                <a:latin typeface="Geometr415 Md BT"/>
                <a:cs typeface="Geometr415 Md BT"/>
              </a:rPr>
              <a:t>N</a:t>
            </a:r>
            <a:r>
              <a:rPr sz="2600" spc="-75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600" dirty="0">
                <a:solidFill>
                  <a:srgbClr val="221F1F"/>
                </a:solidFill>
                <a:latin typeface="Geometr415 Md BT"/>
                <a:cs typeface="Geometr415 Md BT"/>
              </a:rPr>
              <a:t>B</a:t>
            </a:r>
            <a:r>
              <a:rPr sz="2600" spc="-75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600" dirty="0">
                <a:solidFill>
                  <a:srgbClr val="221F1F"/>
                </a:solidFill>
                <a:latin typeface="Geometr415 Md BT"/>
                <a:cs typeface="Geometr415 Md BT"/>
              </a:rPr>
              <a:t>E</a:t>
            </a:r>
            <a:r>
              <a:rPr sz="2600" spc="-75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600" dirty="0">
                <a:solidFill>
                  <a:srgbClr val="221F1F"/>
                </a:solidFill>
                <a:latin typeface="Geometr415 Md BT"/>
                <a:cs typeface="Geometr415 Md BT"/>
              </a:rPr>
              <a:t>R</a:t>
            </a:r>
            <a:r>
              <a:rPr sz="2600" spc="-75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600" spc="-50" dirty="0">
                <a:solidFill>
                  <a:srgbClr val="221F1F"/>
                </a:solidFill>
                <a:latin typeface="Geometr415 Md BT"/>
                <a:cs typeface="Geometr415 Md BT"/>
              </a:rPr>
              <a:t>G</a:t>
            </a:r>
            <a:endParaRPr sz="2600">
              <a:latin typeface="Geometr415 Md BT"/>
              <a:cs typeface="Geometr415 Md BT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287125"/>
            <a:chOff x="0" y="0"/>
            <a:chExt cx="20104100" cy="112871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198841" y="660758"/>
              <a:ext cx="7706385" cy="995501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296208" y="6706024"/>
              <a:ext cx="5497303" cy="2309473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6935000" y="2787937"/>
              <a:ext cx="6242685" cy="419100"/>
            </a:xfrm>
            <a:custGeom>
              <a:avLst/>
              <a:gdLst/>
              <a:ahLst/>
              <a:cxnLst/>
              <a:rect l="l" t="t" r="r" b="b"/>
              <a:pathLst>
                <a:path w="6242684" h="419100">
                  <a:moveTo>
                    <a:pt x="355904" y="143497"/>
                  </a:moveTo>
                  <a:lnTo>
                    <a:pt x="352018" y="111925"/>
                  </a:lnTo>
                  <a:lnTo>
                    <a:pt x="351066" y="104178"/>
                  </a:lnTo>
                  <a:lnTo>
                    <a:pt x="336346" y="70040"/>
                  </a:lnTo>
                  <a:lnTo>
                    <a:pt x="311416" y="41973"/>
                  </a:lnTo>
                  <a:lnTo>
                    <a:pt x="275958" y="20828"/>
                  </a:lnTo>
                  <a:lnTo>
                    <a:pt x="229666" y="7505"/>
                  </a:lnTo>
                  <a:lnTo>
                    <a:pt x="206654" y="5651"/>
                  </a:lnTo>
                  <a:lnTo>
                    <a:pt x="206654" y="143497"/>
                  </a:lnTo>
                  <a:lnTo>
                    <a:pt x="204101" y="155689"/>
                  </a:lnTo>
                  <a:lnTo>
                    <a:pt x="196977" y="165735"/>
                  </a:lnTo>
                  <a:lnTo>
                    <a:pt x="186080" y="172554"/>
                  </a:lnTo>
                  <a:lnTo>
                    <a:pt x="172212" y="175069"/>
                  </a:lnTo>
                  <a:lnTo>
                    <a:pt x="149237" y="175069"/>
                  </a:lnTo>
                  <a:lnTo>
                    <a:pt x="149237" y="111925"/>
                  </a:lnTo>
                  <a:lnTo>
                    <a:pt x="172212" y="111925"/>
                  </a:lnTo>
                  <a:lnTo>
                    <a:pt x="186080" y="114439"/>
                  </a:lnTo>
                  <a:lnTo>
                    <a:pt x="196977" y="121259"/>
                  </a:lnTo>
                  <a:lnTo>
                    <a:pt x="204101" y="131305"/>
                  </a:lnTo>
                  <a:lnTo>
                    <a:pt x="206654" y="143497"/>
                  </a:lnTo>
                  <a:lnTo>
                    <a:pt x="206654" y="5651"/>
                  </a:lnTo>
                  <a:lnTo>
                    <a:pt x="172212" y="2857"/>
                  </a:lnTo>
                  <a:lnTo>
                    <a:pt x="106553" y="3759"/>
                  </a:lnTo>
                  <a:lnTo>
                    <a:pt x="51663" y="5727"/>
                  </a:lnTo>
                  <a:lnTo>
                    <a:pt x="13995" y="7708"/>
                  </a:lnTo>
                  <a:lnTo>
                    <a:pt x="0" y="8597"/>
                  </a:lnTo>
                  <a:lnTo>
                    <a:pt x="0" y="410425"/>
                  </a:lnTo>
                  <a:lnTo>
                    <a:pt x="149237" y="410425"/>
                  </a:lnTo>
                  <a:lnTo>
                    <a:pt x="149237" y="281279"/>
                  </a:lnTo>
                  <a:lnTo>
                    <a:pt x="166192" y="282930"/>
                  </a:lnTo>
                  <a:lnTo>
                    <a:pt x="177228" y="283781"/>
                  </a:lnTo>
                  <a:lnTo>
                    <a:pt x="187198" y="284099"/>
                  </a:lnTo>
                  <a:lnTo>
                    <a:pt x="200926" y="284137"/>
                  </a:lnTo>
                  <a:lnTo>
                    <a:pt x="224040" y="281279"/>
                  </a:lnTo>
                  <a:lnTo>
                    <a:pt x="297624" y="258610"/>
                  </a:lnTo>
                  <a:lnTo>
                    <a:pt x="329450" y="228955"/>
                  </a:lnTo>
                  <a:lnTo>
                    <a:pt x="349148" y="190080"/>
                  </a:lnTo>
                  <a:lnTo>
                    <a:pt x="351320" y="175069"/>
                  </a:lnTo>
                  <a:lnTo>
                    <a:pt x="355904" y="143497"/>
                  </a:lnTo>
                  <a:close/>
                </a:path>
                <a:path w="6242684" h="419100">
                  <a:moveTo>
                    <a:pt x="803656" y="410425"/>
                  </a:moveTo>
                  <a:lnTo>
                    <a:pt x="720521" y="278396"/>
                  </a:lnTo>
                  <a:lnTo>
                    <a:pt x="706069" y="255447"/>
                  </a:lnTo>
                  <a:lnTo>
                    <a:pt x="735939" y="237553"/>
                  </a:lnTo>
                  <a:lnTo>
                    <a:pt x="751268" y="219925"/>
                  </a:lnTo>
                  <a:lnTo>
                    <a:pt x="756920" y="192074"/>
                  </a:lnTo>
                  <a:lnTo>
                    <a:pt x="757212" y="175069"/>
                  </a:lnTo>
                  <a:lnTo>
                    <a:pt x="757732" y="143497"/>
                  </a:lnTo>
                  <a:lnTo>
                    <a:pt x="753846" y="111925"/>
                  </a:lnTo>
                  <a:lnTo>
                    <a:pt x="752894" y="104178"/>
                  </a:lnTo>
                  <a:lnTo>
                    <a:pt x="713244" y="41960"/>
                  </a:lnTo>
                  <a:lnTo>
                    <a:pt x="677799" y="20828"/>
                  </a:lnTo>
                  <a:lnTo>
                    <a:pt x="631494" y="7505"/>
                  </a:lnTo>
                  <a:lnTo>
                    <a:pt x="608482" y="5651"/>
                  </a:lnTo>
                  <a:lnTo>
                    <a:pt x="608482" y="143497"/>
                  </a:lnTo>
                  <a:lnTo>
                    <a:pt x="605929" y="155689"/>
                  </a:lnTo>
                  <a:lnTo>
                    <a:pt x="598792" y="165735"/>
                  </a:lnTo>
                  <a:lnTo>
                    <a:pt x="587895" y="172554"/>
                  </a:lnTo>
                  <a:lnTo>
                    <a:pt x="574052" y="175069"/>
                  </a:lnTo>
                  <a:lnTo>
                    <a:pt x="556818" y="175069"/>
                  </a:lnTo>
                  <a:lnTo>
                    <a:pt x="556818" y="111925"/>
                  </a:lnTo>
                  <a:lnTo>
                    <a:pt x="574052" y="111925"/>
                  </a:lnTo>
                  <a:lnTo>
                    <a:pt x="587895" y="114439"/>
                  </a:lnTo>
                  <a:lnTo>
                    <a:pt x="598792" y="121259"/>
                  </a:lnTo>
                  <a:lnTo>
                    <a:pt x="605929" y="131292"/>
                  </a:lnTo>
                  <a:lnTo>
                    <a:pt x="608482" y="143497"/>
                  </a:lnTo>
                  <a:lnTo>
                    <a:pt x="608482" y="5651"/>
                  </a:lnTo>
                  <a:lnTo>
                    <a:pt x="574052" y="2870"/>
                  </a:lnTo>
                  <a:lnTo>
                    <a:pt x="511708" y="3759"/>
                  </a:lnTo>
                  <a:lnTo>
                    <a:pt x="458520" y="5740"/>
                  </a:lnTo>
                  <a:lnTo>
                    <a:pt x="421474" y="7708"/>
                  </a:lnTo>
                  <a:lnTo>
                    <a:pt x="407581" y="8610"/>
                  </a:lnTo>
                  <a:lnTo>
                    <a:pt x="407581" y="410425"/>
                  </a:lnTo>
                  <a:lnTo>
                    <a:pt x="556818" y="410425"/>
                  </a:lnTo>
                  <a:lnTo>
                    <a:pt x="556818" y="278396"/>
                  </a:lnTo>
                  <a:lnTo>
                    <a:pt x="562546" y="278396"/>
                  </a:lnTo>
                  <a:lnTo>
                    <a:pt x="631444" y="410425"/>
                  </a:lnTo>
                  <a:lnTo>
                    <a:pt x="803656" y="410425"/>
                  </a:lnTo>
                  <a:close/>
                </a:path>
                <a:path w="6242684" h="419100">
                  <a:moveTo>
                    <a:pt x="1262888" y="209511"/>
                  </a:moveTo>
                  <a:lnTo>
                    <a:pt x="1257414" y="160858"/>
                  </a:lnTo>
                  <a:lnTo>
                    <a:pt x="1250200" y="140639"/>
                  </a:lnTo>
                  <a:lnTo>
                    <a:pt x="1241602" y="116522"/>
                  </a:lnTo>
                  <a:lnTo>
                    <a:pt x="1216342" y="77647"/>
                  </a:lnTo>
                  <a:lnTo>
                    <a:pt x="1182547" y="45402"/>
                  </a:lnTo>
                  <a:lnTo>
                    <a:pt x="1141133" y="20955"/>
                  </a:lnTo>
                  <a:lnTo>
                    <a:pt x="1102156" y="8382"/>
                  </a:lnTo>
                  <a:lnTo>
                    <a:pt x="1102156" y="209511"/>
                  </a:lnTo>
                  <a:lnTo>
                    <a:pt x="1097127" y="237236"/>
                  </a:lnTo>
                  <a:lnTo>
                    <a:pt x="1083500" y="259029"/>
                  </a:lnTo>
                  <a:lnTo>
                    <a:pt x="1063396" y="273291"/>
                  </a:lnTo>
                  <a:lnTo>
                    <a:pt x="1039012" y="278396"/>
                  </a:lnTo>
                  <a:lnTo>
                    <a:pt x="1014615" y="273291"/>
                  </a:lnTo>
                  <a:lnTo>
                    <a:pt x="994524" y="259029"/>
                  </a:lnTo>
                  <a:lnTo>
                    <a:pt x="980884" y="237236"/>
                  </a:lnTo>
                  <a:lnTo>
                    <a:pt x="975868" y="209511"/>
                  </a:lnTo>
                  <a:lnTo>
                    <a:pt x="980884" y="181800"/>
                  </a:lnTo>
                  <a:lnTo>
                    <a:pt x="994524" y="160007"/>
                  </a:lnTo>
                  <a:lnTo>
                    <a:pt x="1014615" y="145745"/>
                  </a:lnTo>
                  <a:lnTo>
                    <a:pt x="1039012" y="140639"/>
                  </a:lnTo>
                  <a:lnTo>
                    <a:pt x="1063396" y="145745"/>
                  </a:lnTo>
                  <a:lnTo>
                    <a:pt x="1083500" y="160007"/>
                  </a:lnTo>
                  <a:lnTo>
                    <a:pt x="1097127" y="181800"/>
                  </a:lnTo>
                  <a:lnTo>
                    <a:pt x="1102156" y="209511"/>
                  </a:lnTo>
                  <a:lnTo>
                    <a:pt x="1102156" y="8382"/>
                  </a:lnTo>
                  <a:lnTo>
                    <a:pt x="1092987" y="5422"/>
                  </a:lnTo>
                  <a:lnTo>
                    <a:pt x="1039012" y="0"/>
                  </a:lnTo>
                  <a:lnTo>
                    <a:pt x="985037" y="5422"/>
                  </a:lnTo>
                  <a:lnTo>
                    <a:pt x="936891" y="20955"/>
                  </a:lnTo>
                  <a:lnTo>
                    <a:pt x="895464" y="45402"/>
                  </a:lnTo>
                  <a:lnTo>
                    <a:pt x="861682" y="77647"/>
                  </a:lnTo>
                  <a:lnTo>
                    <a:pt x="836422" y="116522"/>
                  </a:lnTo>
                  <a:lnTo>
                    <a:pt x="820610" y="160858"/>
                  </a:lnTo>
                  <a:lnTo>
                    <a:pt x="815136" y="209511"/>
                  </a:lnTo>
                  <a:lnTo>
                    <a:pt x="820610" y="258178"/>
                  </a:lnTo>
                  <a:lnTo>
                    <a:pt x="836422" y="302514"/>
                  </a:lnTo>
                  <a:lnTo>
                    <a:pt x="861682" y="341388"/>
                  </a:lnTo>
                  <a:lnTo>
                    <a:pt x="895464" y="373634"/>
                  </a:lnTo>
                  <a:lnTo>
                    <a:pt x="936891" y="398094"/>
                  </a:lnTo>
                  <a:lnTo>
                    <a:pt x="985037" y="413613"/>
                  </a:lnTo>
                  <a:lnTo>
                    <a:pt x="1039012" y="419049"/>
                  </a:lnTo>
                  <a:lnTo>
                    <a:pt x="1092987" y="413613"/>
                  </a:lnTo>
                  <a:lnTo>
                    <a:pt x="1141133" y="398094"/>
                  </a:lnTo>
                  <a:lnTo>
                    <a:pt x="1182547" y="373634"/>
                  </a:lnTo>
                  <a:lnTo>
                    <a:pt x="1216342" y="341388"/>
                  </a:lnTo>
                  <a:lnTo>
                    <a:pt x="1241602" y="302514"/>
                  </a:lnTo>
                  <a:lnTo>
                    <a:pt x="1250200" y="278396"/>
                  </a:lnTo>
                  <a:lnTo>
                    <a:pt x="1257414" y="258178"/>
                  </a:lnTo>
                  <a:lnTo>
                    <a:pt x="1262888" y="209511"/>
                  </a:lnTo>
                  <a:close/>
                </a:path>
                <a:path w="6242684" h="419100">
                  <a:moveTo>
                    <a:pt x="1710639" y="8597"/>
                  </a:moveTo>
                  <a:lnTo>
                    <a:pt x="1561376" y="8597"/>
                  </a:lnTo>
                  <a:lnTo>
                    <a:pt x="1561376" y="223875"/>
                  </a:lnTo>
                  <a:lnTo>
                    <a:pt x="1557832" y="245262"/>
                  </a:lnTo>
                  <a:lnTo>
                    <a:pt x="1548104" y="261531"/>
                  </a:lnTo>
                  <a:lnTo>
                    <a:pt x="1533537" y="271894"/>
                  </a:lnTo>
                  <a:lnTo>
                    <a:pt x="1515465" y="275526"/>
                  </a:lnTo>
                  <a:lnTo>
                    <a:pt x="1497380" y="271894"/>
                  </a:lnTo>
                  <a:lnTo>
                    <a:pt x="1482813" y="261531"/>
                  </a:lnTo>
                  <a:lnTo>
                    <a:pt x="1473085" y="245262"/>
                  </a:lnTo>
                  <a:lnTo>
                    <a:pt x="1469542" y="223875"/>
                  </a:lnTo>
                  <a:lnTo>
                    <a:pt x="1469542" y="8597"/>
                  </a:lnTo>
                  <a:lnTo>
                    <a:pt x="1320292" y="8597"/>
                  </a:lnTo>
                  <a:lnTo>
                    <a:pt x="1320292" y="223875"/>
                  </a:lnTo>
                  <a:lnTo>
                    <a:pt x="1325079" y="270827"/>
                  </a:lnTo>
                  <a:lnTo>
                    <a:pt x="1338897" y="312762"/>
                  </a:lnTo>
                  <a:lnTo>
                    <a:pt x="1360957" y="348881"/>
                  </a:lnTo>
                  <a:lnTo>
                    <a:pt x="1390446" y="378371"/>
                  </a:lnTo>
                  <a:lnTo>
                    <a:pt x="1426565" y="400431"/>
                  </a:lnTo>
                  <a:lnTo>
                    <a:pt x="1468501" y="414248"/>
                  </a:lnTo>
                  <a:lnTo>
                    <a:pt x="1515465" y="419036"/>
                  </a:lnTo>
                  <a:lnTo>
                    <a:pt x="1562417" y="414248"/>
                  </a:lnTo>
                  <a:lnTo>
                    <a:pt x="1604365" y="400431"/>
                  </a:lnTo>
                  <a:lnTo>
                    <a:pt x="1640471" y="378371"/>
                  </a:lnTo>
                  <a:lnTo>
                    <a:pt x="1669973" y="348881"/>
                  </a:lnTo>
                  <a:lnTo>
                    <a:pt x="1692033" y="312762"/>
                  </a:lnTo>
                  <a:lnTo>
                    <a:pt x="1705851" y="270827"/>
                  </a:lnTo>
                  <a:lnTo>
                    <a:pt x="1710639" y="223875"/>
                  </a:lnTo>
                  <a:lnTo>
                    <a:pt x="1710639" y="8597"/>
                  </a:lnTo>
                  <a:close/>
                </a:path>
                <a:path w="6242684" h="419100">
                  <a:moveTo>
                    <a:pt x="2181339" y="209524"/>
                  </a:moveTo>
                  <a:lnTo>
                    <a:pt x="2177745" y="165214"/>
                  </a:lnTo>
                  <a:lnTo>
                    <a:pt x="2166937" y="125158"/>
                  </a:lnTo>
                  <a:lnTo>
                    <a:pt x="2148954" y="89903"/>
                  </a:lnTo>
                  <a:lnTo>
                    <a:pt x="2123795" y="59905"/>
                  </a:lnTo>
                  <a:lnTo>
                    <a:pt x="2091474" y="35712"/>
                  </a:lnTo>
                  <a:lnTo>
                    <a:pt x="2052027" y="17805"/>
                  </a:lnTo>
                  <a:lnTo>
                    <a:pt x="2020620" y="10312"/>
                  </a:lnTo>
                  <a:lnTo>
                    <a:pt x="2020620" y="209524"/>
                  </a:lnTo>
                  <a:lnTo>
                    <a:pt x="2015909" y="245084"/>
                  </a:lnTo>
                  <a:lnTo>
                    <a:pt x="2002320" y="270154"/>
                  </a:lnTo>
                  <a:lnTo>
                    <a:pt x="1980653" y="284988"/>
                  </a:lnTo>
                  <a:lnTo>
                    <a:pt x="1951736" y="289877"/>
                  </a:lnTo>
                  <a:lnTo>
                    <a:pt x="1928761" y="289877"/>
                  </a:lnTo>
                  <a:lnTo>
                    <a:pt x="1928761" y="129146"/>
                  </a:lnTo>
                  <a:lnTo>
                    <a:pt x="1951736" y="129146"/>
                  </a:lnTo>
                  <a:lnTo>
                    <a:pt x="1980653" y="134035"/>
                  </a:lnTo>
                  <a:lnTo>
                    <a:pt x="2002320" y="148882"/>
                  </a:lnTo>
                  <a:lnTo>
                    <a:pt x="2015909" y="173951"/>
                  </a:lnTo>
                  <a:lnTo>
                    <a:pt x="2020620" y="209524"/>
                  </a:lnTo>
                  <a:lnTo>
                    <a:pt x="2020620" y="10312"/>
                  </a:lnTo>
                  <a:lnTo>
                    <a:pt x="2005431" y="6680"/>
                  </a:lnTo>
                  <a:lnTo>
                    <a:pt x="1951736" y="2870"/>
                  </a:lnTo>
                  <a:lnTo>
                    <a:pt x="1886077" y="3759"/>
                  </a:lnTo>
                  <a:lnTo>
                    <a:pt x="1831187" y="5740"/>
                  </a:lnTo>
                  <a:lnTo>
                    <a:pt x="1793506" y="7708"/>
                  </a:lnTo>
                  <a:lnTo>
                    <a:pt x="1779511" y="8610"/>
                  </a:lnTo>
                  <a:lnTo>
                    <a:pt x="1779511" y="410425"/>
                  </a:lnTo>
                  <a:lnTo>
                    <a:pt x="1827415" y="413753"/>
                  </a:lnTo>
                  <a:lnTo>
                    <a:pt x="1861324" y="415455"/>
                  </a:lnTo>
                  <a:lnTo>
                    <a:pt x="1897380" y="416090"/>
                  </a:lnTo>
                  <a:lnTo>
                    <a:pt x="1951736" y="416179"/>
                  </a:lnTo>
                  <a:lnTo>
                    <a:pt x="2005431" y="412356"/>
                  </a:lnTo>
                  <a:lnTo>
                    <a:pt x="2052027" y="401243"/>
                  </a:lnTo>
                  <a:lnTo>
                    <a:pt x="2091474" y="383336"/>
                  </a:lnTo>
                  <a:lnTo>
                    <a:pt x="2123795" y="359130"/>
                  </a:lnTo>
                  <a:lnTo>
                    <a:pt x="2148954" y="329145"/>
                  </a:lnTo>
                  <a:lnTo>
                    <a:pt x="2166937" y="293878"/>
                  </a:lnTo>
                  <a:lnTo>
                    <a:pt x="2168017" y="289877"/>
                  </a:lnTo>
                  <a:lnTo>
                    <a:pt x="2177745" y="253834"/>
                  </a:lnTo>
                  <a:lnTo>
                    <a:pt x="2181339" y="209524"/>
                  </a:lnTo>
                  <a:close/>
                </a:path>
                <a:path w="6242684" h="419100">
                  <a:moveTo>
                    <a:pt x="2697975" y="8597"/>
                  </a:moveTo>
                  <a:lnTo>
                    <a:pt x="2330589" y="8597"/>
                  </a:lnTo>
                  <a:lnTo>
                    <a:pt x="2330589" y="140677"/>
                  </a:lnTo>
                  <a:lnTo>
                    <a:pt x="2439657" y="140677"/>
                  </a:lnTo>
                  <a:lnTo>
                    <a:pt x="2439657" y="409917"/>
                  </a:lnTo>
                  <a:lnTo>
                    <a:pt x="2588907" y="409917"/>
                  </a:lnTo>
                  <a:lnTo>
                    <a:pt x="2588907" y="140677"/>
                  </a:lnTo>
                  <a:lnTo>
                    <a:pt x="2697975" y="140677"/>
                  </a:lnTo>
                  <a:lnTo>
                    <a:pt x="2697975" y="8597"/>
                  </a:lnTo>
                  <a:close/>
                </a:path>
                <a:path w="6242684" h="419100">
                  <a:moveTo>
                    <a:pt x="3180169" y="209511"/>
                  </a:moveTo>
                  <a:lnTo>
                    <a:pt x="3174695" y="160858"/>
                  </a:lnTo>
                  <a:lnTo>
                    <a:pt x="3167481" y="140639"/>
                  </a:lnTo>
                  <a:lnTo>
                    <a:pt x="3158883" y="116522"/>
                  </a:lnTo>
                  <a:lnTo>
                    <a:pt x="3133623" y="77647"/>
                  </a:lnTo>
                  <a:lnTo>
                    <a:pt x="3099828" y="45402"/>
                  </a:lnTo>
                  <a:lnTo>
                    <a:pt x="3058414" y="20955"/>
                  </a:lnTo>
                  <a:lnTo>
                    <a:pt x="3019437" y="8394"/>
                  </a:lnTo>
                  <a:lnTo>
                    <a:pt x="3019437" y="209511"/>
                  </a:lnTo>
                  <a:lnTo>
                    <a:pt x="3014408" y="237236"/>
                  </a:lnTo>
                  <a:lnTo>
                    <a:pt x="3000768" y="259029"/>
                  </a:lnTo>
                  <a:lnTo>
                    <a:pt x="2980677" y="273291"/>
                  </a:lnTo>
                  <a:lnTo>
                    <a:pt x="2956293" y="278396"/>
                  </a:lnTo>
                  <a:lnTo>
                    <a:pt x="2931884" y="273291"/>
                  </a:lnTo>
                  <a:lnTo>
                    <a:pt x="2911792" y="259029"/>
                  </a:lnTo>
                  <a:lnTo>
                    <a:pt x="2898152" y="237236"/>
                  </a:lnTo>
                  <a:lnTo>
                    <a:pt x="2893136" y="209511"/>
                  </a:lnTo>
                  <a:lnTo>
                    <a:pt x="2898152" y="181800"/>
                  </a:lnTo>
                  <a:lnTo>
                    <a:pt x="2911792" y="160007"/>
                  </a:lnTo>
                  <a:lnTo>
                    <a:pt x="2931884" y="145745"/>
                  </a:lnTo>
                  <a:lnTo>
                    <a:pt x="2956293" y="140639"/>
                  </a:lnTo>
                  <a:lnTo>
                    <a:pt x="2980677" y="145745"/>
                  </a:lnTo>
                  <a:lnTo>
                    <a:pt x="3000768" y="160007"/>
                  </a:lnTo>
                  <a:lnTo>
                    <a:pt x="3014408" y="181800"/>
                  </a:lnTo>
                  <a:lnTo>
                    <a:pt x="3019437" y="209511"/>
                  </a:lnTo>
                  <a:lnTo>
                    <a:pt x="3019437" y="8394"/>
                  </a:lnTo>
                  <a:lnTo>
                    <a:pt x="3010255" y="5422"/>
                  </a:lnTo>
                  <a:lnTo>
                    <a:pt x="2956293" y="0"/>
                  </a:lnTo>
                  <a:lnTo>
                    <a:pt x="2902318" y="5422"/>
                  </a:lnTo>
                  <a:lnTo>
                    <a:pt x="2854172" y="20955"/>
                  </a:lnTo>
                  <a:lnTo>
                    <a:pt x="2812745" y="45402"/>
                  </a:lnTo>
                  <a:lnTo>
                    <a:pt x="2778963" y="77647"/>
                  </a:lnTo>
                  <a:lnTo>
                    <a:pt x="2753703" y="116522"/>
                  </a:lnTo>
                  <a:lnTo>
                    <a:pt x="2737891" y="160858"/>
                  </a:lnTo>
                  <a:lnTo>
                    <a:pt x="2732417" y="209511"/>
                  </a:lnTo>
                  <a:lnTo>
                    <a:pt x="2737891" y="258178"/>
                  </a:lnTo>
                  <a:lnTo>
                    <a:pt x="2753703" y="302514"/>
                  </a:lnTo>
                  <a:lnTo>
                    <a:pt x="2778963" y="341388"/>
                  </a:lnTo>
                  <a:lnTo>
                    <a:pt x="2812745" y="373634"/>
                  </a:lnTo>
                  <a:lnTo>
                    <a:pt x="2854172" y="398094"/>
                  </a:lnTo>
                  <a:lnTo>
                    <a:pt x="2902318" y="413613"/>
                  </a:lnTo>
                  <a:lnTo>
                    <a:pt x="2956293" y="419049"/>
                  </a:lnTo>
                  <a:lnTo>
                    <a:pt x="3010255" y="413613"/>
                  </a:lnTo>
                  <a:lnTo>
                    <a:pt x="3058414" y="398094"/>
                  </a:lnTo>
                  <a:lnTo>
                    <a:pt x="3099828" y="373634"/>
                  </a:lnTo>
                  <a:lnTo>
                    <a:pt x="3133623" y="341388"/>
                  </a:lnTo>
                  <a:lnTo>
                    <a:pt x="3158883" y="302514"/>
                  </a:lnTo>
                  <a:lnTo>
                    <a:pt x="3167481" y="278396"/>
                  </a:lnTo>
                  <a:lnTo>
                    <a:pt x="3174695" y="258178"/>
                  </a:lnTo>
                  <a:lnTo>
                    <a:pt x="3180169" y="209511"/>
                  </a:lnTo>
                  <a:close/>
                </a:path>
                <a:path w="6242684" h="419100">
                  <a:moveTo>
                    <a:pt x="3665220" y="289890"/>
                  </a:moveTo>
                  <a:lnTo>
                    <a:pt x="3653739" y="236550"/>
                  </a:lnTo>
                  <a:lnTo>
                    <a:pt x="3625037" y="199948"/>
                  </a:lnTo>
                  <a:lnTo>
                    <a:pt x="3587724" y="175793"/>
                  </a:lnTo>
                  <a:lnTo>
                    <a:pt x="3521722" y="147561"/>
                  </a:lnTo>
                  <a:lnTo>
                    <a:pt x="3510242" y="134886"/>
                  </a:lnTo>
                  <a:lnTo>
                    <a:pt x="3511804" y="128562"/>
                  </a:lnTo>
                  <a:lnTo>
                    <a:pt x="3516338" y="123050"/>
                  </a:lnTo>
                  <a:lnTo>
                    <a:pt x="3523551" y="119151"/>
                  </a:lnTo>
                  <a:lnTo>
                    <a:pt x="3533203" y="117678"/>
                  </a:lnTo>
                  <a:lnTo>
                    <a:pt x="3561816" y="122605"/>
                  </a:lnTo>
                  <a:lnTo>
                    <a:pt x="3585578" y="133464"/>
                  </a:lnTo>
                  <a:lnTo>
                    <a:pt x="3601809" y="144310"/>
                  </a:lnTo>
                  <a:lnTo>
                    <a:pt x="3607816" y="149250"/>
                  </a:lnTo>
                  <a:lnTo>
                    <a:pt x="3662349" y="63131"/>
                  </a:lnTo>
                  <a:lnTo>
                    <a:pt x="3630879" y="26631"/>
                  </a:lnTo>
                  <a:lnTo>
                    <a:pt x="3604234" y="7886"/>
                  </a:lnTo>
                  <a:lnTo>
                    <a:pt x="3567912" y="990"/>
                  </a:lnTo>
                  <a:lnTo>
                    <a:pt x="3507371" y="0"/>
                  </a:lnTo>
                  <a:lnTo>
                    <a:pt x="3451783" y="7099"/>
                  </a:lnTo>
                  <a:lnTo>
                    <a:pt x="3406381" y="26454"/>
                  </a:lnTo>
                  <a:lnTo>
                    <a:pt x="3372421" y="55168"/>
                  </a:lnTo>
                  <a:lnTo>
                    <a:pt x="3351136" y="90373"/>
                  </a:lnTo>
                  <a:lnTo>
                    <a:pt x="3343757" y="129146"/>
                  </a:lnTo>
                  <a:lnTo>
                    <a:pt x="3355238" y="182486"/>
                  </a:lnTo>
                  <a:lnTo>
                    <a:pt x="3383940" y="219087"/>
                  </a:lnTo>
                  <a:lnTo>
                    <a:pt x="3421253" y="243243"/>
                  </a:lnTo>
                  <a:lnTo>
                    <a:pt x="3487280" y="271475"/>
                  </a:lnTo>
                  <a:lnTo>
                    <a:pt x="3498761" y="284149"/>
                  </a:lnTo>
                  <a:lnTo>
                    <a:pt x="3497186" y="290461"/>
                  </a:lnTo>
                  <a:lnTo>
                    <a:pt x="3492652" y="295986"/>
                  </a:lnTo>
                  <a:lnTo>
                    <a:pt x="3485438" y="299885"/>
                  </a:lnTo>
                  <a:lnTo>
                    <a:pt x="3475799" y="301358"/>
                  </a:lnTo>
                  <a:lnTo>
                    <a:pt x="3436328" y="295529"/>
                  </a:lnTo>
                  <a:lnTo>
                    <a:pt x="3405467" y="282702"/>
                  </a:lnTo>
                  <a:lnTo>
                    <a:pt x="3385375" y="269887"/>
                  </a:lnTo>
                  <a:lnTo>
                    <a:pt x="3378200" y="264058"/>
                  </a:lnTo>
                  <a:lnTo>
                    <a:pt x="3323679" y="350151"/>
                  </a:lnTo>
                  <a:lnTo>
                    <a:pt x="3355517" y="389978"/>
                  </a:lnTo>
                  <a:lnTo>
                    <a:pt x="3384664" y="410425"/>
                  </a:lnTo>
                  <a:lnTo>
                    <a:pt x="3427819" y="417957"/>
                  </a:lnTo>
                  <a:lnTo>
                    <a:pt x="3501631" y="419036"/>
                  </a:lnTo>
                  <a:lnTo>
                    <a:pt x="3557219" y="411949"/>
                  </a:lnTo>
                  <a:lnTo>
                    <a:pt x="3602609" y="392595"/>
                  </a:lnTo>
                  <a:lnTo>
                    <a:pt x="3636568" y="363867"/>
                  </a:lnTo>
                  <a:lnTo>
                    <a:pt x="3657854" y="328676"/>
                  </a:lnTo>
                  <a:lnTo>
                    <a:pt x="3665220" y="289890"/>
                  </a:lnTo>
                  <a:close/>
                </a:path>
                <a:path w="6242684" h="419100">
                  <a:moveTo>
                    <a:pt x="4101503" y="8597"/>
                  </a:moveTo>
                  <a:lnTo>
                    <a:pt x="3952240" y="8597"/>
                  </a:lnTo>
                  <a:lnTo>
                    <a:pt x="3952240" y="223875"/>
                  </a:lnTo>
                  <a:lnTo>
                    <a:pt x="3948696" y="245262"/>
                  </a:lnTo>
                  <a:lnTo>
                    <a:pt x="3938968" y="261531"/>
                  </a:lnTo>
                  <a:lnTo>
                    <a:pt x="3924401" y="271894"/>
                  </a:lnTo>
                  <a:lnTo>
                    <a:pt x="3906316" y="275526"/>
                  </a:lnTo>
                  <a:lnTo>
                    <a:pt x="3888244" y="271894"/>
                  </a:lnTo>
                  <a:lnTo>
                    <a:pt x="3873677" y="261531"/>
                  </a:lnTo>
                  <a:lnTo>
                    <a:pt x="3863937" y="245262"/>
                  </a:lnTo>
                  <a:lnTo>
                    <a:pt x="3860406" y="223875"/>
                  </a:lnTo>
                  <a:lnTo>
                    <a:pt x="3860406" y="8597"/>
                  </a:lnTo>
                  <a:lnTo>
                    <a:pt x="3711156" y="8597"/>
                  </a:lnTo>
                  <a:lnTo>
                    <a:pt x="3711156" y="223875"/>
                  </a:lnTo>
                  <a:lnTo>
                    <a:pt x="3715943" y="270827"/>
                  </a:lnTo>
                  <a:lnTo>
                    <a:pt x="3729761" y="312762"/>
                  </a:lnTo>
                  <a:lnTo>
                    <a:pt x="3751821" y="348881"/>
                  </a:lnTo>
                  <a:lnTo>
                    <a:pt x="3781310" y="378371"/>
                  </a:lnTo>
                  <a:lnTo>
                    <a:pt x="3817429" y="400431"/>
                  </a:lnTo>
                  <a:lnTo>
                    <a:pt x="3859365" y="414248"/>
                  </a:lnTo>
                  <a:lnTo>
                    <a:pt x="3906316" y="419036"/>
                  </a:lnTo>
                  <a:lnTo>
                    <a:pt x="3953281" y="414248"/>
                  </a:lnTo>
                  <a:lnTo>
                    <a:pt x="3995216" y="400431"/>
                  </a:lnTo>
                  <a:lnTo>
                    <a:pt x="4031335" y="378371"/>
                  </a:lnTo>
                  <a:lnTo>
                    <a:pt x="4060825" y="348881"/>
                  </a:lnTo>
                  <a:lnTo>
                    <a:pt x="4082885" y="312762"/>
                  </a:lnTo>
                  <a:lnTo>
                    <a:pt x="4096715" y="270827"/>
                  </a:lnTo>
                  <a:lnTo>
                    <a:pt x="4101503" y="223875"/>
                  </a:lnTo>
                  <a:lnTo>
                    <a:pt x="4101503" y="8597"/>
                  </a:lnTo>
                  <a:close/>
                </a:path>
                <a:path w="6242684" h="419100">
                  <a:moveTo>
                    <a:pt x="4526280" y="143497"/>
                  </a:moveTo>
                  <a:lnTo>
                    <a:pt x="4522394" y="111925"/>
                  </a:lnTo>
                  <a:lnTo>
                    <a:pt x="4521441" y="104178"/>
                  </a:lnTo>
                  <a:lnTo>
                    <a:pt x="4506722" y="70040"/>
                  </a:lnTo>
                  <a:lnTo>
                    <a:pt x="4481792" y="41973"/>
                  </a:lnTo>
                  <a:lnTo>
                    <a:pt x="4446346" y="20828"/>
                  </a:lnTo>
                  <a:lnTo>
                    <a:pt x="4400054" y="7505"/>
                  </a:lnTo>
                  <a:lnTo>
                    <a:pt x="4377042" y="5651"/>
                  </a:lnTo>
                  <a:lnTo>
                    <a:pt x="4377042" y="143497"/>
                  </a:lnTo>
                  <a:lnTo>
                    <a:pt x="4374477" y="155689"/>
                  </a:lnTo>
                  <a:lnTo>
                    <a:pt x="4367352" y="165735"/>
                  </a:lnTo>
                  <a:lnTo>
                    <a:pt x="4356455" y="172554"/>
                  </a:lnTo>
                  <a:lnTo>
                    <a:pt x="4342587" y="175069"/>
                  </a:lnTo>
                  <a:lnTo>
                    <a:pt x="4319625" y="175069"/>
                  </a:lnTo>
                  <a:lnTo>
                    <a:pt x="4319625" y="111925"/>
                  </a:lnTo>
                  <a:lnTo>
                    <a:pt x="4342587" y="111925"/>
                  </a:lnTo>
                  <a:lnTo>
                    <a:pt x="4356455" y="114439"/>
                  </a:lnTo>
                  <a:lnTo>
                    <a:pt x="4367352" y="121259"/>
                  </a:lnTo>
                  <a:lnTo>
                    <a:pt x="4374477" y="131305"/>
                  </a:lnTo>
                  <a:lnTo>
                    <a:pt x="4377042" y="143497"/>
                  </a:lnTo>
                  <a:lnTo>
                    <a:pt x="4377042" y="5651"/>
                  </a:lnTo>
                  <a:lnTo>
                    <a:pt x="4342587" y="2857"/>
                  </a:lnTo>
                  <a:lnTo>
                    <a:pt x="4276928" y="3759"/>
                  </a:lnTo>
                  <a:lnTo>
                    <a:pt x="4222039" y="5727"/>
                  </a:lnTo>
                  <a:lnTo>
                    <a:pt x="4184370" y="7708"/>
                  </a:lnTo>
                  <a:lnTo>
                    <a:pt x="4170388" y="8597"/>
                  </a:lnTo>
                  <a:lnTo>
                    <a:pt x="4170388" y="410425"/>
                  </a:lnTo>
                  <a:lnTo>
                    <a:pt x="4319625" y="410425"/>
                  </a:lnTo>
                  <a:lnTo>
                    <a:pt x="4319625" y="281279"/>
                  </a:lnTo>
                  <a:lnTo>
                    <a:pt x="4336580" y="282930"/>
                  </a:lnTo>
                  <a:lnTo>
                    <a:pt x="4347616" y="283781"/>
                  </a:lnTo>
                  <a:lnTo>
                    <a:pt x="4357573" y="284099"/>
                  </a:lnTo>
                  <a:lnTo>
                    <a:pt x="4371302" y="284137"/>
                  </a:lnTo>
                  <a:lnTo>
                    <a:pt x="4394428" y="281279"/>
                  </a:lnTo>
                  <a:lnTo>
                    <a:pt x="4468012" y="258610"/>
                  </a:lnTo>
                  <a:lnTo>
                    <a:pt x="4499826" y="228955"/>
                  </a:lnTo>
                  <a:lnTo>
                    <a:pt x="4519523" y="190080"/>
                  </a:lnTo>
                  <a:lnTo>
                    <a:pt x="4521708" y="175069"/>
                  </a:lnTo>
                  <a:lnTo>
                    <a:pt x="4526280" y="143497"/>
                  </a:lnTo>
                  <a:close/>
                </a:path>
                <a:path w="6242684" h="419100">
                  <a:moveTo>
                    <a:pt x="4933835" y="143497"/>
                  </a:moveTo>
                  <a:lnTo>
                    <a:pt x="4929009" y="104178"/>
                  </a:lnTo>
                  <a:lnTo>
                    <a:pt x="4889360" y="41973"/>
                  </a:lnTo>
                  <a:lnTo>
                    <a:pt x="4853902" y="20828"/>
                  </a:lnTo>
                  <a:lnTo>
                    <a:pt x="4807610" y="7505"/>
                  </a:lnTo>
                  <a:lnTo>
                    <a:pt x="4784598" y="5651"/>
                  </a:lnTo>
                  <a:lnTo>
                    <a:pt x="4784598" y="143497"/>
                  </a:lnTo>
                  <a:lnTo>
                    <a:pt x="4782045" y="155689"/>
                  </a:lnTo>
                  <a:lnTo>
                    <a:pt x="4774920" y="165735"/>
                  </a:lnTo>
                  <a:lnTo>
                    <a:pt x="4764011" y="172554"/>
                  </a:lnTo>
                  <a:lnTo>
                    <a:pt x="4750155" y="175069"/>
                  </a:lnTo>
                  <a:lnTo>
                    <a:pt x="4727181" y="175069"/>
                  </a:lnTo>
                  <a:lnTo>
                    <a:pt x="4727181" y="111925"/>
                  </a:lnTo>
                  <a:lnTo>
                    <a:pt x="4750155" y="111925"/>
                  </a:lnTo>
                  <a:lnTo>
                    <a:pt x="4764011" y="114439"/>
                  </a:lnTo>
                  <a:lnTo>
                    <a:pt x="4774920" y="121259"/>
                  </a:lnTo>
                  <a:lnTo>
                    <a:pt x="4782045" y="131305"/>
                  </a:lnTo>
                  <a:lnTo>
                    <a:pt x="4784598" y="143497"/>
                  </a:lnTo>
                  <a:lnTo>
                    <a:pt x="4784598" y="5651"/>
                  </a:lnTo>
                  <a:lnTo>
                    <a:pt x="4750155" y="2857"/>
                  </a:lnTo>
                  <a:lnTo>
                    <a:pt x="4684496" y="3759"/>
                  </a:lnTo>
                  <a:lnTo>
                    <a:pt x="4629607" y="5727"/>
                  </a:lnTo>
                  <a:lnTo>
                    <a:pt x="4591939" y="7708"/>
                  </a:lnTo>
                  <a:lnTo>
                    <a:pt x="4577943" y="8597"/>
                  </a:lnTo>
                  <a:lnTo>
                    <a:pt x="4577943" y="410425"/>
                  </a:lnTo>
                  <a:lnTo>
                    <a:pt x="4727181" y="410425"/>
                  </a:lnTo>
                  <a:lnTo>
                    <a:pt x="4727181" y="281279"/>
                  </a:lnTo>
                  <a:lnTo>
                    <a:pt x="4744136" y="282930"/>
                  </a:lnTo>
                  <a:lnTo>
                    <a:pt x="4755172" y="283781"/>
                  </a:lnTo>
                  <a:lnTo>
                    <a:pt x="4765141" y="284099"/>
                  </a:lnTo>
                  <a:lnTo>
                    <a:pt x="4778870" y="284137"/>
                  </a:lnTo>
                  <a:lnTo>
                    <a:pt x="4801984" y="281279"/>
                  </a:lnTo>
                  <a:lnTo>
                    <a:pt x="4875568" y="258610"/>
                  </a:lnTo>
                  <a:lnTo>
                    <a:pt x="4907394" y="228955"/>
                  </a:lnTo>
                  <a:lnTo>
                    <a:pt x="4927092" y="190080"/>
                  </a:lnTo>
                  <a:lnTo>
                    <a:pt x="4929263" y="175069"/>
                  </a:lnTo>
                  <a:lnTo>
                    <a:pt x="4933835" y="143497"/>
                  </a:lnTo>
                  <a:close/>
                </a:path>
                <a:path w="6242684" h="419100">
                  <a:moveTo>
                    <a:pt x="5421782" y="209511"/>
                  </a:moveTo>
                  <a:lnTo>
                    <a:pt x="5416308" y="160858"/>
                  </a:lnTo>
                  <a:lnTo>
                    <a:pt x="5409095" y="140639"/>
                  </a:lnTo>
                  <a:lnTo>
                    <a:pt x="5400497" y="116522"/>
                  </a:lnTo>
                  <a:lnTo>
                    <a:pt x="5375237" y="77647"/>
                  </a:lnTo>
                  <a:lnTo>
                    <a:pt x="5341455" y="45402"/>
                  </a:lnTo>
                  <a:lnTo>
                    <a:pt x="5300027" y="20955"/>
                  </a:lnTo>
                  <a:lnTo>
                    <a:pt x="5261051" y="8382"/>
                  </a:lnTo>
                  <a:lnTo>
                    <a:pt x="5261051" y="209511"/>
                  </a:lnTo>
                  <a:lnTo>
                    <a:pt x="5256022" y="237236"/>
                  </a:lnTo>
                  <a:lnTo>
                    <a:pt x="5242395" y="259029"/>
                  </a:lnTo>
                  <a:lnTo>
                    <a:pt x="5222303" y="273291"/>
                  </a:lnTo>
                  <a:lnTo>
                    <a:pt x="5197907" y="278396"/>
                  </a:lnTo>
                  <a:lnTo>
                    <a:pt x="5173510" y="273291"/>
                  </a:lnTo>
                  <a:lnTo>
                    <a:pt x="5153418" y="259029"/>
                  </a:lnTo>
                  <a:lnTo>
                    <a:pt x="5139779" y="237236"/>
                  </a:lnTo>
                  <a:lnTo>
                    <a:pt x="5134762" y="209511"/>
                  </a:lnTo>
                  <a:lnTo>
                    <a:pt x="5139779" y="181800"/>
                  </a:lnTo>
                  <a:lnTo>
                    <a:pt x="5153418" y="160007"/>
                  </a:lnTo>
                  <a:lnTo>
                    <a:pt x="5173510" y="145745"/>
                  </a:lnTo>
                  <a:lnTo>
                    <a:pt x="5197907" y="140639"/>
                  </a:lnTo>
                  <a:lnTo>
                    <a:pt x="5222303" y="145745"/>
                  </a:lnTo>
                  <a:lnTo>
                    <a:pt x="5242395" y="160007"/>
                  </a:lnTo>
                  <a:lnTo>
                    <a:pt x="5256022" y="181800"/>
                  </a:lnTo>
                  <a:lnTo>
                    <a:pt x="5261051" y="209511"/>
                  </a:lnTo>
                  <a:lnTo>
                    <a:pt x="5261051" y="8382"/>
                  </a:lnTo>
                  <a:lnTo>
                    <a:pt x="5251882" y="5422"/>
                  </a:lnTo>
                  <a:lnTo>
                    <a:pt x="5197907" y="0"/>
                  </a:lnTo>
                  <a:lnTo>
                    <a:pt x="5143932" y="5422"/>
                  </a:lnTo>
                  <a:lnTo>
                    <a:pt x="5095786" y="20955"/>
                  </a:lnTo>
                  <a:lnTo>
                    <a:pt x="5054371" y="45402"/>
                  </a:lnTo>
                  <a:lnTo>
                    <a:pt x="5020576" y="77647"/>
                  </a:lnTo>
                  <a:lnTo>
                    <a:pt x="4995329" y="116522"/>
                  </a:lnTo>
                  <a:lnTo>
                    <a:pt x="4979505" y="160858"/>
                  </a:lnTo>
                  <a:lnTo>
                    <a:pt x="4974044" y="209511"/>
                  </a:lnTo>
                  <a:lnTo>
                    <a:pt x="4979505" y="258178"/>
                  </a:lnTo>
                  <a:lnTo>
                    <a:pt x="4995329" y="302514"/>
                  </a:lnTo>
                  <a:lnTo>
                    <a:pt x="5020576" y="341388"/>
                  </a:lnTo>
                  <a:lnTo>
                    <a:pt x="5054371" y="373634"/>
                  </a:lnTo>
                  <a:lnTo>
                    <a:pt x="5095786" y="398094"/>
                  </a:lnTo>
                  <a:lnTo>
                    <a:pt x="5143932" y="413613"/>
                  </a:lnTo>
                  <a:lnTo>
                    <a:pt x="5197907" y="419049"/>
                  </a:lnTo>
                  <a:lnTo>
                    <a:pt x="5251882" y="413613"/>
                  </a:lnTo>
                  <a:lnTo>
                    <a:pt x="5300027" y="398094"/>
                  </a:lnTo>
                  <a:lnTo>
                    <a:pt x="5341455" y="373634"/>
                  </a:lnTo>
                  <a:lnTo>
                    <a:pt x="5375237" y="341388"/>
                  </a:lnTo>
                  <a:lnTo>
                    <a:pt x="5400497" y="302514"/>
                  </a:lnTo>
                  <a:lnTo>
                    <a:pt x="5409095" y="278396"/>
                  </a:lnTo>
                  <a:lnTo>
                    <a:pt x="5416308" y="258178"/>
                  </a:lnTo>
                  <a:lnTo>
                    <a:pt x="5421782" y="209511"/>
                  </a:lnTo>
                  <a:close/>
                </a:path>
                <a:path w="6242684" h="419100">
                  <a:moveTo>
                    <a:pt x="5875274" y="410425"/>
                  </a:moveTo>
                  <a:lnTo>
                    <a:pt x="5792140" y="278396"/>
                  </a:lnTo>
                  <a:lnTo>
                    <a:pt x="5777674" y="255447"/>
                  </a:lnTo>
                  <a:lnTo>
                    <a:pt x="5807545" y="237553"/>
                  </a:lnTo>
                  <a:lnTo>
                    <a:pt x="5822886" y="219925"/>
                  </a:lnTo>
                  <a:lnTo>
                    <a:pt x="5828538" y="192074"/>
                  </a:lnTo>
                  <a:lnTo>
                    <a:pt x="5828817" y="175069"/>
                  </a:lnTo>
                  <a:lnTo>
                    <a:pt x="5829351" y="143497"/>
                  </a:lnTo>
                  <a:lnTo>
                    <a:pt x="5825464" y="111925"/>
                  </a:lnTo>
                  <a:lnTo>
                    <a:pt x="5824512" y="104178"/>
                  </a:lnTo>
                  <a:lnTo>
                    <a:pt x="5809793" y="70040"/>
                  </a:lnTo>
                  <a:lnTo>
                    <a:pt x="5784862" y="41960"/>
                  </a:lnTo>
                  <a:lnTo>
                    <a:pt x="5749404" y="20828"/>
                  </a:lnTo>
                  <a:lnTo>
                    <a:pt x="5703113" y="7505"/>
                  </a:lnTo>
                  <a:lnTo>
                    <a:pt x="5680100" y="5651"/>
                  </a:lnTo>
                  <a:lnTo>
                    <a:pt x="5680100" y="143497"/>
                  </a:lnTo>
                  <a:lnTo>
                    <a:pt x="5677535" y="155689"/>
                  </a:lnTo>
                  <a:lnTo>
                    <a:pt x="5670410" y="165735"/>
                  </a:lnTo>
                  <a:lnTo>
                    <a:pt x="5659513" y="172554"/>
                  </a:lnTo>
                  <a:lnTo>
                    <a:pt x="5645658" y="175069"/>
                  </a:lnTo>
                  <a:lnTo>
                    <a:pt x="5628424" y="175069"/>
                  </a:lnTo>
                  <a:lnTo>
                    <a:pt x="5628424" y="111925"/>
                  </a:lnTo>
                  <a:lnTo>
                    <a:pt x="5645658" y="111925"/>
                  </a:lnTo>
                  <a:lnTo>
                    <a:pt x="5659513" y="114439"/>
                  </a:lnTo>
                  <a:lnTo>
                    <a:pt x="5670410" y="121259"/>
                  </a:lnTo>
                  <a:lnTo>
                    <a:pt x="5677535" y="131292"/>
                  </a:lnTo>
                  <a:lnTo>
                    <a:pt x="5680100" y="143497"/>
                  </a:lnTo>
                  <a:lnTo>
                    <a:pt x="5680100" y="5651"/>
                  </a:lnTo>
                  <a:lnTo>
                    <a:pt x="5645658" y="2870"/>
                  </a:lnTo>
                  <a:lnTo>
                    <a:pt x="5583326" y="3759"/>
                  </a:lnTo>
                  <a:lnTo>
                    <a:pt x="5530139" y="5740"/>
                  </a:lnTo>
                  <a:lnTo>
                    <a:pt x="5493093" y="7708"/>
                  </a:lnTo>
                  <a:lnTo>
                    <a:pt x="5479186" y="8610"/>
                  </a:lnTo>
                  <a:lnTo>
                    <a:pt x="5479186" y="410425"/>
                  </a:lnTo>
                  <a:lnTo>
                    <a:pt x="5628424" y="410425"/>
                  </a:lnTo>
                  <a:lnTo>
                    <a:pt x="5628424" y="278396"/>
                  </a:lnTo>
                  <a:lnTo>
                    <a:pt x="5634164" y="278396"/>
                  </a:lnTo>
                  <a:lnTo>
                    <a:pt x="5703062" y="410425"/>
                  </a:lnTo>
                  <a:lnTo>
                    <a:pt x="5875274" y="410425"/>
                  </a:lnTo>
                  <a:close/>
                </a:path>
                <a:path w="6242684" h="419100">
                  <a:moveTo>
                    <a:pt x="6242647" y="8597"/>
                  </a:moveTo>
                  <a:lnTo>
                    <a:pt x="5875274" y="8597"/>
                  </a:lnTo>
                  <a:lnTo>
                    <a:pt x="5875274" y="140677"/>
                  </a:lnTo>
                  <a:lnTo>
                    <a:pt x="5984329" y="140677"/>
                  </a:lnTo>
                  <a:lnTo>
                    <a:pt x="5984329" y="409917"/>
                  </a:lnTo>
                  <a:lnTo>
                    <a:pt x="6133579" y="409917"/>
                  </a:lnTo>
                  <a:lnTo>
                    <a:pt x="6133579" y="140677"/>
                  </a:lnTo>
                  <a:lnTo>
                    <a:pt x="6242647" y="140677"/>
                  </a:lnTo>
                  <a:lnTo>
                    <a:pt x="6242647" y="8597"/>
                  </a:lnTo>
                  <a:close/>
                </a:path>
              </a:pathLst>
            </a:custGeom>
            <a:solidFill>
              <a:srgbClr val="F9B7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6992391" y="3372557"/>
              <a:ext cx="5993130" cy="913765"/>
            </a:xfrm>
            <a:custGeom>
              <a:avLst/>
              <a:gdLst/>
              <a:ahLst/>
              <a:cxnLst/>
              <a:rect l="l" t="t" r="r" b="b"/>
              <a:pathLst>
                <a:path w="5993130" h="913764">
                  <a:moveTo>
                    <a:pt x="298729" y="6997"/>
                  </a:moveTo>
                  <a:lnTo>
                    <a:pt x="0" y="6997"/>
                  </a:lnTo>
                  <a:lnTo>
                    <a:pt x="0" y="114947"/>
                  </a:lnTo>
                  <a:lnTo>
                    <a:pt x="88696" y="114947"/>
                  </a:lnTo>
                  <a:lnTo>
                    <a:pt x="88696" y="333387"/>
                  </a:lnTo>
                  <a:lnTo>
                    <a:pt x="210032" y="333387"/>
                  </a:lnTo>
                  <a:lnTo>
                    <a:pt x="210032" y="114947"/>
                  </a:lnTo>
                  <a:lnTo>
                    <a:pt x="298729" y="114947"/>
                  </a:lnTo>
                  <a:lnTo>
                    <a:pt x="298729" y="6997"/>
                  </a:lnTo>
                  <a:close/>
                </a:path>
                <a:path w="5993130" h="913764">
                  <a:moveTo>
                    <a:pt x="653440" y="6997"/>
                  </a:moveTo>
                  <a:lnTo>
                    <a:pt x="532079" y="6997"/>
                  </a:lnTo>
                  <a:lnTo>
                    <a:pt x="532079" y="118757"/>
                  </a:lnTo>
                  <a:lnTo>
                    <a:pt x="457403" y="118757"/>
                  </a:lnTo>
                  <a:lnTo>
                    <a:pt x="457403" y="6997"/>
                  </a:lnTo>
                  <a:lnTo>
                    <a:pt x="336054" y="6997"/>
                  </a:lnTo>
                  <a:lnTo>
                    <a:pt x="336054" y="118757"/>
                  </a:lnTo>
                  <a:lnTo>
                    <a:pt x="336054" y="221627"/>
                  </a:lnTo>
                  <a:lnTo>
                    <a:pt x="336054" y="333387"/>
                  </a:lnTo>
                  <a:lnTo>
                    <a:pt x="457403" y="333387"/>
                  </a:lnTo>
                  <a:lnTo>
                    <a:pt x="457403" y="221627"/>
                  </a:lnTo>
                  <a:lnTo>
                    <a:pt x="532079" y="221627"/>
                  </a:lnTo>
                  <a:lnTo>
                    <a:pt x="532079" y="333387"/>
                  </a:lnTo>
                  <a:lnTo>
                    <a:pt x="653440" y="333387"/>
                  </a:lnTo>
                  <a:lnTo>
                    <a:pt x="653440" y="221627"/>
                  </a:lnTo>
                  <a:lnTo>
                    <a:pt x="653440" y="118757"/>
                  </a:lnTo>
                  <a:lnTo>
                    <a:pt x="653440" y="6997"/>
                  </a:lnTo>
                  <a:close/>
                </a:path>
                <a:path w="5993130" h="913764">
                  <a:moveTo>
                    <a:pt x="970813" y="239890"/>
                  </a:moveTo>
                  <a:lnTo>
                    <a:pt x="830795" y="239890"/>
                  </a:lnTo>
                  <a:lnTo>
                    <a:pt x="830795" y="217030"/>
                  </a:lnTo>
                  <a:lnTo>
                    <a:pt x="952157" y="217030"/>
                  </a:lnTo>
                  <a:lnTo>
                    <a:pt x="952157" y="123050"/>
                  </a:lnTo>
                  <a:lnTo>
                    <a:pt x="830795" y="123050"/>
                  </a:lnTo>
                  <a:lnTo>
                    <a:pt x="830795" y="100190"/>
                  </a:lnTo>
                  <a:lnTo>
                    <a:pt x="961478" y="100190"/>
                  </a:lnTo>
                  <a:lnTo>
                    <a:pt x="961478" y="7480"/>
                  </a:lnTo>
                  <a:lnTo>
                    <a:pt x="709434" y="7480"/>
                  </a:lnTo>
                  <a:lnTo>
                    <a:pt x="709434" y="100190"/>
                  </a:lnTo>
                  <a:lnTo>
                    <a:pt x="709434" y="123050"/>
                  </a:lnTo>
                  <a:lnTo>
                    <a:pt x="709434" y="217030"/>
                  </a:lnTo>
                  <a:lnTo>
                    <a:pt x="709434" y="239890"/>
                  </a:lnTo>
                  <a:lnTo>
                    <a:pt x="709434" y="333870"/>
                  </a:lnTo>
                  <a:lnTo>
                    <a:pt x="970813" y="333870"/>
                  </a:lnTo>
                  <a:lnTo>
                    <a:pt x="970813" y="239890"/>
                  </a:lnTo>
                  <a:close/>
                </a:path>
                <a:path w="5993130" h="913764">
                  <a:moveTo>
                    <a:pt x="1563585" y="6997"/>
                  </a:moveTo>
                  <a:lnTo>
                    <a:pt x="1437551" y="6997"/>
                  </a:lnTo>
                  <a:lnTo>
                    <a:pt x="1411884" y="186690"/>
                  </a:lnTo>
                  <a:lnTo>
                    <a:pt x="1376883" y="6997"/>
                  </a:lnTo>
                  <a:lnTo>
                    <a:pt x="1269530" y="6997"/>
                  </a:lnTo>
                  <a:lnTo>
                    <a:pt x="1234516" y="186690"/>
                  </a:lnTo>
                  <a:lnTo>
                    <a:pt x="1208849" y="6997"/>
                  </a:lnTo>
                  <a:lnTo>
                    <a:pt x="1082827" y="6997"/>
                  </a:lnTo>
                  <a:lnTo>
                    <a:pt x="1152842" y="333705"/>
                  </a:lnTo>
                  <a:lnTo>
                    <a:pt x="1288186" y="333705"/>
                  </a:lnTo>
                  <a:lnTo>
                    <a:pt x="1323200" y="168008"/>
                  </a:lnTo>
                  <a:lnTo>
                    <a:pt x="1358201" y="333705"/>
                  </a:lnTo>
                  <a:lnTo>
                    <a:pt x="1493570" y="333705"/>
                  </a:lnTo>
                  <a:lnTo>
                    <a:pt x="1563585" y="6997"/>
                  </a:lnTo>
                  <a:close/>
                </a:path>
                <a:path w="5993130" h="913764">
                  <a:moveTo>
                    <a:pt x="1950961" y="170357"/>
                  </a:moveTo>
                  <a:lnTo>
                    <a:pt x="1944941" y="124510"/>
                  </a:lnTo>
                  <a:lnTo>
                    <a:pt x="1940623" y="114338"/>
                  </a:lnTo>
                  <a:lnTo>
                    <a:pt x="1927631" y="83667"/>
                  </a:lnTo>
                  <a:lnTo>
                    <a:pt x="1900212" y="49288"/>
                  </a:lnTo>
                  <a:lnTo>
                    <a:pt x="1863839" y="22898"/>
                  </a:lnTo>
                  <a:lnTo>
                    <a:pt x="1820278" y="6197"/>
                  </a:lnTo>
                  <a:lnTo>
                    <a:pt x="1820278" y="170357"/>
                  </a:lnTo>
                  <a:lnTo>
                    <a:pt x="1816188" y="192887"/>
                  </a:lnTo>
                  <a:lnTo>
                    <a:pt x="1805101" y="210616"/>
                  </a:lnTo>
                  <a:lnTo>
                    <a:pt x="1788769" y="222211"/>
                  </a:lnTo>
                  <a:lnTo>
                    <a:pt x="1768932" y="226364"/>
                  </a:lnTo>
                  <a:lnTo>
                    <a:pt x="1749094" y="222211"/>
                  </a:lnTo>
                  <a:lnTo>
                    <a:pt x="1732762" y="210616"/>
                  </a:lnTo>
                  <a:lnTo>
                    <a:pt x="1721675" y="192887"/>
                  </a:lnTo>
                  <a:lnTo>
                    <a:pt x="1717598" y="170357"/>
                  </a:lnTo>
                  <a:lnTo>
                    <a:pt x="1721675" y="147815"/>
                  </a:lnTo>
                  <a:lnTo>
                    <a:pt x="1732762" y="130098"/>
                  </a:lnTo>
                  <a:lnTo>
                    <a:pt x="1749094" y="118491"/>
                  </a:lnTo>
                  <a:lnTo>
                    <a:pt x="1768932" y="114338"/>
                  </a:lnTo>
                  <a:lnTo>
                    <a:pt x="1788769" y="118491"/>
                  </a:lnTo>
                  <a:lnTo>
                    <a:pt x="1805101" y="130098"/>
                  </a:lnTo>
                  <a:lnTo>
                    <a:pt x="1816188" y="147815"/>
                  </a:lnTo>
                  <a:lnTo>
                    <a:pt x="1820278" y="170357"/>
                  </a:lnTo>
                  <a:lnTo>
                    <a:pt x="1820278" y="6197"/>
                  </a:lnTo>
                  <a:lnTo>
                    <a:pt x="1819694" y="5969"/>
                  </a:lnTo>
                  <a:lnTo>
                    <a:pt x="1768932" y="0"/>
                  </a:lnTo>
                  <a:lnTo>
                    <a:pt x="1718170" y="5969"/>
                  </a:lnTo>
                  <a:lnTo>
                    <a:pt x="1674025" y="22898"/>
                  </a:lnTo>
                  <a:lnTo>
                    <a:pt x="1637665" y="49288"/>
                  </a:lnTo>
                  <a:lnTo>
                    <a:pt x="1610245" y="83667"/>
                  </a:lnTo>
                  <a:lnTo>
                    <a:pt x="1592935" y="124510"/>
                  </a:lnTo>
                  <a:lnTo>
                    <a:pt x="1586903" y="170357"/>
                  </a:lnTo>
                  <a:lnTo>
                    <a:pt x="1592935" y="216192"/>
                  </a:lnTo>
                  <a:lnTo>
                    <a:pt x="1610245" y="257048"/>
                  </a:lnTo>
                  <a:lnTo>
                    <a:pt x="1637665" y="291414"/>
                  </a:lnTo>
                  <a:lnTo>
                    <a:pt x="1674025" y="317804"/>
                  </a:lnTo>
                  <a:lnTo>
                    <a:pt x="1718170" y="334733"/>
                  </a:lnTo>
                  <a:lnTo>
                    <a:pt x="1768932" y="340715"/>
                  </a:lnTo>
                  <a:lnTo>
                    <a:pt x="1819694" y="334733"/>
                  </a:lnTo>
                  <a:lnTo>
                    <a:pt x="1863839" y="317804"/>
                  </a:lnTo>
                  <a:lnTo>
                    <a:pt x="1900212" y="291414"/>
                  </a:lnTo>
                  <a:lnTo>
                    <a:pt x="1927631" y="257048"/>
                  </a:lnTo>
                  <a:lnTo>
                    <a:pt x="1940623" y="226364"/>
                  </a:lnTo>
                  <a:lnTo>
                    <a:pt x="1944941" y="216192"/>
                  </a:lnTo>
                  <a:lnTo>
                    <a:pt x="1950961" y="170357"/>
                  </a:lnTo>
                  <a:close/>
                </a:path>
                <a:path w="5993130" h="913764">
                  <a:moveTo>
                    <a:pt x="2450363" y="6997"/>
                  </a:moveTo>
                  <a:lnTo>
                    <a:pt x="2277668" y="6997"/>
                  </a:lnTo>
                  <a:lnTo>
                    <a:pt x="2224011" y="184353"/>
                  </a:lnTo>
                  <a:lnTo>
                    <a:pt x="2170328" y="6997"/>
                  </a:lnTo>
                  <a:lnTo>
                    <a:pt x="1997633" y="6997"/>
                  </a:lnTo>
                  <a:lnTo>
                    <a:pt x="1997633" y="333717"/>
                  </a:lnTo>
                  <a:lnTo>
                    <a:pt x="2118982" y="333717"/>
                  </a:lnTo>
                  <a:lnTo>
                    <a:pt x="2118982" y="151676"/>
                  </a:lnTo>
                  <a:lnTo>
                    <a:pt x="2174989" y="333717"/>
                  </a:lnTo>
                  <a:lnTo>
                    <a:pt x="2273008" y="333717"/>
                  </a:lnTo>
                  <a:lnTo>
                    <a:pt x="2329027" y="151676"/>
                  </a:lnTo>
                  <a:lnTo>
                    <a:pt x="2329027" y="333717"/>
                  </a:lnTo>
                  <a:lnTo>
                    <a:pt x="2450363" y="333717"/>
                  </a:lnTo>
                  <a:lnTo>
                    <a:pt x="2450363" y="6997"/>
                  </a:lnTo>
                  <a:close/>
                </a:path>
                <a:path w="5993130" h="913764">
                  <a:moveTo>
                    <a:pt x="2664866" y="623824"/>
                  </a:moveTo>
                  <a:lnTo>
                    <a:pt x="2657487" y="585038"/>
                  </a:lnTo>
                  <a:lnTo>
                    <a:pt x="2636202" y="549846"/>
                  </a:lnTo>
                  <a:lnTo>
                    <a:pt x="2602242" y="521119"/>
                  </a:lnTo>
                  <a:lnTo>
                    <a:pt x="2556840" y="501764"/>
                  </a:lnTo>
                  <a:lnTo>
                    <a:pt x="2501252" y="494665"/>
                  </a:lnTo>
                  <a:lnTo>
                    <a:pt x="2430132" y="504532"/>
                  </a:lnTo>
                  <a:lnTo>
                    <a:pt x="2379992" y="526237"/>
                  </a:lnTo>
                  <a:lnTo>
                    <a:pt x="2350300" y="547941"/>
                  </a:lnTo>
                  <a:lnTo>
                    <a:pt x="2340521" y="557809"/>
                  </a:lnTo>
                  <a:lnTo>
                    <a:pt x="2395055" y="643928"/>
                  </a:lnTo>
                  <a:lnTo>
                    <a:pt x="2415730" y="625665"/>
                  </a:lnTo>
                  <a:lnTo>
                    <a:pt x="2431288" y="616292"/>
                  </a:lnTo>
                  <a:lnTo>
                    <a:pt x="2449550" y="612838"/>
                  </a:lnTo>
                  <a:lnTo>
                    <a:pt x="2478303" y="612355"/>
                  </a:lnTo>
                  <a:lnTo>
                    <a:pt x="2491714" y="614413"/>
                  </a:lnTo>
                  <a:lnTo>
                    <a:pt x="2501620" y="620242"/>
                  </a:lnTo>
                  <a:lnTo>
                    <a:pt x="2507767" y="629297"/>
                  </a:lnTo>
                  <a:lnTo>
                    <a:pt x="2509875" y="641045"/>
                  </a:lnTo>
                  <a:lnTo>
                    <a:pt x="2484755" y="686168"/>
                  </a:lnTo>
                  <a:lnTo>
                    <a:pt x="2429510" y="735050"/>
                  </a:lnTo>
                  <a:lnTo>
                    <a:pt x="2374252" y="774242"/>
                  </a:lnTo>
                  <a:lnTo>
                    <a:pt x="2349144" y="790295"/>
                  </a:lnTo>
                  <a:lnTo>
                    <a:pt x="2349144" y="905103"/>
                  </a:lnTo>
                  <a:lnTo>
                    <a:pt x="2659126" y="905103"/>
                  </a:lnTo>
                  <a:lnTo>
                    <a:pt x="2659126" y="778814"/>
                  </a:lnTo>
                  <a:lnTo>
                    <a:pt x="2544318" y="778814"/>
                  </a:lnTo>
                  <a:lnTo>
                    <a:pt x="2614003" y="744105"/>
                  </a:lnTo>
                  <a:lnTo>
                    <a:pt x="2649791" y="716394"/>
                  </a:lnTo>
                  <a:lnTo>
                    <a:pt x="2662974" y="681139"/>
                  </a:lnTo>
                  <a:lnTo>
                    <a:pt x="2664866" y="623824"/>
                  </a:lnTo>
                  <a:close/>
                </a:path>
                <a:path w="5993130" h="913764">
                  <a:moveTo>
                    <a:pt x="2767749" y="239890"/>
                  </a:moveTo>
                  <a:lnTo>
                    <a:pt x="2627731" y="239890"/>
                  </a:lnTo>
                  <a:lnTo>
                    <a:pt x="2627731" y="217030"/>
                  </a:lnTo>
                  <a:lnTo>
                    <a:pt x="2749080" y="217030"/>
                  </a:lnTo>
                  <a:lnTo>
                    <a:pt x="2749080" y="123050"/>
                  </a:lnTo>
                  <a:lnTo>
                    <a:pt x="2627731" y="123050"/>
                  </a:lnTo>
                  <a:lnTo>
                    <a:pt x="2627731" y="100190"/>
                  </a:lnTo>
                  <a:lnTo>
                    <a:pt x="2758414" y="100190"/>
                  </a:lnTo>
                  <a:lnTo>
                    <a:pt x="2758414" y="7480"/>
                  </a:lnTo>
                  <a:lnTo>
                    <a:pt x="2506370" y="7480"/>
                  </a:lnTo>
                  <a:lnTo>
                    <a:pt x="2506370" y="100190"/>
                  </a:lnTo>
                  <a:lnTo>
                    <a:pt x="2506370" y="123050"/>
                  </a:lnTo>
                  <a:lnTo>
                    <a:pt x="2506370" y="217030"/>
                  </a:lnTo>
                  <a:lnTo>
                    <a:pt x="2506370" y="239890"/>
                  </a:lnTo>
                  <a:lnTo>
                    <a:pt x="2506370" y="333870"/>
                  </a:lnTo>
                  <a:lnTo>
                    <a:pt x="2767749" y="333870"/>
                  </a:lnTo>
                  <a:lnTo>
                    <a:pt x="2767749" y="239890"/>
                  </a:lnTo>
                  <a:close/>
                </a:path>
                <a:path w="5993130" h="913764">
                  <a:moveTo>
                    <a:pt x="3106851" y="704189"/>
                  </a:moveTo>
                  <a:lnTo>
                    <a:pt x="3101771" y="653719"/>
                  </a:lnTo>
                  <a:lnTo>
                    <a:pt x="3087243" y="608672"/>
                  </a:lnTo>
                  <a:lnTo>
                    <a:pt x="3064383" y="569912"/>
                  </a:lnTo>
                  <a:lnTo>
                    <a:pt x="3034296" y="538276"/>
                  </a:lnTo>
                  <a:lnTo>
                    <a:pt x="2998089" y="514616"/>
                  </a:lnTo>
                  <a:lnTo>
                    <a:pt x="2957614" y="500075"/>
                  </a:lnTo>
                  <a:lnTo>
                    <a:pt x="2957614" y="704189"/>
                  </a:lnTo>
                  <a:lnTo>
                    <a:pt x="2953677" y="740968"/>
                  </a:lnTo>
                  <a:lnTo>
                    <a:pt x="2943263" y="765898"/>
                  </a:lnTo>
                  <a:lnTo>
                    <a:pt x="2928556" y="780072"/>
                  </a:lnTo>
                  <a:lnTo>
                    <a:pt x="2911703" y="784555"/>
                  </a:lnTo>
                  <a:lnTo>
                    <a:pt x="2894825" y="780072"/>
                  </a:lnTo>
                  <a:lnTo>
                    <a:pt x="2880118" y="765898"/>
                  </a:lnTo>
                  <a:lnTo>
                    <a:pt x="2869717" y="740968"/>
                  </a:lnTo>
                  <a:lnTo>
                    <a:pt x="2865780" y="704189"/>
                  </a:lnTo>
                  <a:lnTo>
                    <a:pt x="2869717" y="667423"/>
                  </a:lnTo>
                  <a:lnTo>
                    <a:pt x="2880118" y="642480"/>
                  </a:lnTo>
                  <a:lnTo>
                    <a:pt x="2894825" y="628307"/>
                  </a:lnTo>
                  <a:lnTo>
                    <a:pt x="2911703" y="623824"/>
                  </a:lnTo>
                  <a:lnTo>
                    <a:pt x="2928556" y="628307"/>
                  </a:lnTo>
                  <a:lnTo>
                    <a:pt x="2943263" y="642480"/>
                  </a:lnTo>
                  <a:lnTo>
                    <a:pt x="2953677" y="667423"/>
                  </a:lnTo>
                  <a:lnTo>
                    <a:pt x="2957614" y="704189"/>
                  </a:lnTo>
                  <a:lnTo>
                    <a:pt x="2957614" y="500075"/>
                  </a:lnTo>
                  <a:lnTo>
                    <a:pt x="2956852" y="499795"/>
                  </a:lnTo>
                  <a:lnTo>
                    <a:pt x="2911703" y="494665"/>
                  </a:lnTo>
                  <a:lnTo>
                    <a:pt x="2866542" y="499795"/>
                  </a:lnTo>
                  <a:lnTo>
                    <a:pt x="2825305" y="514616"/>
                  </a:lnTo>
                  <a:lnTo>
                    <a:pt x="2789085" y="538276"/>
                  </a:lnTo>
                  <a:lnTo>
                    <a:pt x="2758998" y="569912"/>
                  </a:lnTo>
                  <a:lnTo>
                    <a:pt x="2736138" y="608672"/>
                  </a:lnTo>
                  <a:lnTo>
                    <a:pt x="2721610" y="653719"/>
                  </a:lnTo>
                  <a:lnTo>
                    <a:pt x="2716517" y="704189"/>
                  </a:lnTo>
                  <a:lnTo>
                    <a:pt x="2721610" y="754646"/>
                  </a:lnTo>
                  <a:lnTo>
                    <a:pt x="2736138" y="799693"/>
                  </a:lnTo>
                  <a:lnTo>
                    <a:pt x="2758998" y="838466"/>
                  </a:lnTo>
                  <a:lnTo>
                    <a:pt x="2789085" y="870102"/>
                  </a:lnTo>
                  <a:lnTo>
                    <a:pt x="2825305" y="893762"/>
                  </a:lnTo>
                  <a:lnTo>
                    <a:pt x="2866542" y="908583"/>
                  </a:lnTo>
                  <a:lnTo>
                    <a:pt x="2911703" y="913714"/>
                  </a:lnTo>
                  <a:lnTo>
                    <a:pt x="2956852" y="908583"/>
                  </a:lnTo>
                  <a:lnTo>
                    <a:pt x="2998089" y="893762"/>
                  </a:lnTo>
                  <a:lnTo>
                    <a:pt x="3034296" y="870102"/>
                  </a:lnTo>
                  <a:lnTo>
                    <a:pt x="3064383" y="838466"/>
                  </a:lnTo>
                  <a:lnTo>
                    <a:pt x="3087243" y="799693"/>
                  </a:lnTo>
                  <a:lnTo>
                    <a:pt x="3101771" y="754646"/>
                  </a:lnTo>
                  <a:lnTo>
                    <a:pt x="3106851" y="704189"/>
                  </a:lnTo>
                  <a:close/>
                </a:path>
                <a:path w="5993130" h="913764">
                  <a:moveTo>
                    <a:pt x="3145802" y="6997"/>
                  </a:moveTo>
                  <a:lnTo>
                    <a:pt x="3024441" y="6997"/>
                  </a:lnTo>
                  <a:lnTo>
                    <a:pt x="3024441" y="151676"/>
                  </a:lnTo>
                  <a:lnTo>
                    <a:pt x="2945104" y="6997"/>
                  </a:lnTo>
                  <a:lnTo>
                    <a:pt x="2809748" y="6997"/>
                  </a:lnTo>
                  <a:lnTo>
                    <a:pt x="2809748" y="333717"/>
                  </a:lnTo>
                  <a:lnTo>
                    <a:pt x="2931109" y="333717"/>
                  </a:lnTo>
                  <a:lnTo>
                    <a:pt x="2931109" y="189026"/>
                  </a:lnTo>
                  <a:lnTo>
                    <a:pt x="3010446" y="333717"/>
                  </a:lnTo>
                  <a:lnTo>
                    <a:pt x="3145802" y="333717"/>
                  </a:lnTo>
                  <a:lnTo>
                    <a:pt x="3145802" y="6997"/>
                  </a:lnTo>
                  <a:close/>
                </a:path>
                <a:path w="5993130" h="913764">
                  <a:moveTo>
                    <a:pt x="3477120" y="623824"/>
                  </a:moveTo>
                  <a:lnTo>
                    <a:pt x="3469754" y="585038"/>
                  </a:lnTo>
                  <a:lnTo>
                    <a:pt x="3448469" y="549846"/>
                  </a:lnTo>
                  <a:lnTo>
                    <a:pt x="3414509" y="521119"/>
                  </a:lnTo>
                  <a:lnTo>
                    <a:pt x="3369106" y="501764"/>
                  </a:lnTo>
                  <a:lnTo>
                    <a:pt x="3313519" y="494665"/>
                  </a:lnTo>
                  <a:lnTo>
                    <a:pt x="3242386" y="504532"/>
                  </a:lnTo>
                  <a:lnTo>
                    <a:pt x="3192246" y="526237"/>
                  </a:lnTo>
                  <a:lnTo>
                    <a:pt x="3162566" y="547941"/>
                  </a:lnTo>
                  <a:lnTo>
                    <a:pt x="3152787" y="557809"/>
                  </a:lnTo>
                  <a:lnTo>
                    <a:pt x="3207321" y="643928"/>
                  </a:lnTo>
                  <a:lnTo>
                    <a:pt x="3227997" y="625665"/>
                  </a:lnTo>
                  <a:lnTo>
                    <a:pt x="3243554" y="616292"/>
                  </a:lnTo>
                  <a:lnTo>
                    <a:pt x="3261804" y="612838"/>
                  </a:lnTo>
                  <a:lnTo>
                    <a:pt x="3290570" y="612355"/>
                  </a:lnTo>
                  <a:lnTo>
                    <a:pt x="3303968" y="614413"/>
                  </a:lnTo>
                  <a:lnTo>
                    <a:pt x="3313887" y="620242"/>
                  </a:lnTo>
                  <a:lnTo>
                    <a:pt x="3320021" y="629297"/>
                  </a:lnTo>
                  <a:lnTo>
                    <a:pt x="3322142" y="641045"/>
                  </a:lnTo>
                  <a:lnTo>
                    <a:pt x="3297021" y="686168"/>
                  </a:lnTo>
                  <a:lnTo>
                    <a:pt x="3241764" y="735050"/>
                  </a:lnTo>
                  <a:lnTo>
                    <a:pt x="3186519" y="774242"/>
                  </a:lnTo>
                  <a:lnTo>
                    <a:pt x="3161398" y="790295"/>
                  </a:lnTo>
                  <a:lnTo>
                    <a:pt x="3161398" y="905103"/>
                  </a:lnTo>
                  <a:lnTo>
                    <a:pt x="3471380" y="905103"/>
                  </a:lnTo>
                  <a:lnTo>
                    <a:pt x="3471380" y="778814"/>
                  </a:lnTo>
                  <a:lnTo>
                    <a:pt x="3356584" y="778814"/>
                  </a:lnTo>
                  <a:lnTo>
                    <a:pt x="3426269" y="744105"/>
                  </a:lnTo>
                  <a:lnTo>
                    <a:pt x="3462058" y="716394"/>
                  </a:lnTo>
                  <a:lnTo>
                    <a:pt x="3475240" y="681139"/>
                  </a:lnTo>
                  <a:lnTo>
                    <a:pt x="3477120" y="623824"/>
                  </a:lnTo>
                  <a:close/>
                </a:path>
                <a:path w="5993130" h="913764">
                  <a:moveTo>
                    <a:pt x="3649878" y="170357"/>
                  </a:moveTo>
                  <a:lnTo>
                    <a:pt x="3643858" y="124510"/>
                  </a:lnTo>
                  <a:lnTo>
                    <a:pt x="3639540" y="114338"/>
                  </a:lnTo>
                  <a:lnTo>
                    <a:pt x="3626548" y="83667"/>
                  </a:lnTo>
                  <a:lnTo>
                    <a:pt x="3599129" y="49288"/>
                  </a:lnTo>
                  <a:lnTo>
                    <a:pt x="3562756" y="22898"/>
                  </a:lnTo>
                  <a:lnTo>
                    <a:pt x="3519195" y="6197"/>
                  </a:lnTo>
                  <a:lnTo>
                    <a:pt x="3519195" y="170357"/>
                  </a:lnTo>
                  <a:lnTo>
                    <a:pt x="3515106" y="192887"/>
                  </a:lnTo>
                  <a:lnTo>
                    <a:pt x="3504019" y="210616"/>
                  </a:lnTo>
                  <a:lnTo>
                    <a:pt x="3487686" y="222211"/>
                  </a:lnTo>
                  <a:lnTo>
                    <a:pt x="3467849" y="226364"/>
                  </a:lnTo>
                  <a:lnTo>
                    <a:pt x="3448012" y="222211"/>
                  </a:lnTo>
                  <a:lnTo>
                    <a:pt x="3431679" y="210616"/>
                  </a:lnTo>
                  <a:lnTo>
                    <a:pt x="3420592" y="192887"/>
                  </a:lnTo>
                  <a:lnTo>
                    <a:pt x="3416516" y="170357"/>
                  </a:lnTo>
                  <a:lnTo>
                    <a:pt x="3420592" y="147815"/>
                  </a:lnTo>
                  <a:lnTo>
                    <a:pt x="3431679" y="130098"/>
                  </a:lnTo>
                  <a:lnTo>
                    <a:pt x="3448012" y="118491"/>
                  </a:lnTo>
                  <a:lnTo>
                    <a:pt x="3467849" y="114338"/>
                  </a:lnTo>
                  <a:lnTo>
                    <a:pt x="3487686" y="118491"/>
                  </a:lnTo>
                  <a:lnTo>
                    <a:pt x="3504019" y="130098"/>
                  </a:lnTo>
                  <a:lnTo>
                    <a:pt x="3515106" y="147815"/>
                  </a:lnTo>
                  <a:lnTo>
                    <a:pt x="3519195" y="170357"/>
                  </a:lnTo>
                  <a:lnTo>
                    <a:pt x="3519195" y="6197"/>
                  </a:lnTo>
                  <a:lnTo>
                    <a:pt x="3518611" y="5969"/>
                  </a:lnTo>
                  <a:lnTo>
                    <a:pt x="3467849" y="0"/>
                  </a:lnTo>
                  <a:lnTo>
                    <a:pt x="3417087" y="5969"/>
                  </a:lnTo>
                  <a:lnTo>
                    <a:pt x="3372942" y="22898"/>
                  </a:lnTo>
                  <a:lnTo>
                    <a:pt x="3336582" y="49288"/>
                  </a:lnTo>
                  <a:lnTo>
                    <a:pt x="3309162" y="83667"/>
                  </a:lnTo>
                  <a:lnTo>
                    <a:pt x="3291852" y="124510"/>
                  </a:lnTo>
                  <a:lnTo>
                    <a:pt x="3285820" y="170357"/>
                  </a:lnTo>
                  <a:lnTo>
                    <a:pt x="3291852" y="216192"/>
                  </a:lnTo>
                  <a:lnTo>
                    <a:pt x="3309162" y="257048"/>
                  </a:lnTo>
                  <a:lnTo>
                    <a:pt x="3336582" y="291414"/>
                  </a:lnTo>
                  <a:lnTo>
                    <a:pt x="3372942" y="317804"/>
                  </a:lnTo>
                  <a:lnTo>
                    <a:pt x="3417087" y="334733"/>
                  </a:lnTo>
                  <a:lnTo>
                    <a:pt x="3467849" y="340715"/>
                  </a:lnTo>
                  <a:lnTo>
                    <a:pt x="3518611" y="334733"/>
                  </a:lnTo>
                  <a:lnTo>
                    <a:pt x="3562756" y="317804"/>
                  </a:lnTo>
                  <a:lnTo>
                    <a:pt x="3599129" y="291414"/>
                  </a:lnTo>
                  <a:lnTo>
                    <a:pt x="3626548" y="257048"/>
                  </a:lnTo>
                  <a:lnTo>
                    <a:pt x="3639540" y="226364"/>
                  </a:lnTo>
                  <a:lnTo>
                    <a:pt x="3643858" y="216192"/>
                  </a:lnTo>
                  <a:lnTo>
                    <a:pt x="3649878" y="170357"/>
                  </a:lnTo>
                  <a:close/>
                </a:path>
                <a:path w="5993130" h="913764">
                  <a:moveTo>
                    <a:pt x="3860114" y="623824"/>
                  </a:moveTo>
                  <a:lnTo>
                    <a:pt x="3852735" y="585038"/>
                  </a:lnTo>
                  <a:lnTo>
                    <a:pt x="3831450" y="549846"/>
                  </a:lnTo>
                  <a:lnTo>
                    <a:pt x="3797490" y="521119"/>
                  </a:lnTo>
                  <a:lnTo>
                    <a:pt x="3752088" y="501764"/>
                  </a:lnTo>
                  <a:lnTo>
                    <a:pt x="3696500" y="494665"/>
                  </a:lnTo>
                  <a:lnTo>
                    <a:pt x="3625380" y="504532"/>
                  </a:lnTo>
                  <a:lnTo>
                    <a:pt x="3575240" y="526237"/>
                  </a:lnTo>
                  <a:lnTo>
                    <a:pt x="3545548" y="547941"/>
                  </a:lnTo>
                  <a:lnTo>
                    <a:pt x="3535781" y="557809"/>
                  </a:lnTo>
                  <a:lnTo>
                    <a:pt x="3590302" y="643928"/>
                  </a:lnTo>
                  <a:lnTo>
                    <a:pt x="3610978" y="625665"/>
                  </a:lnTo>
                  <a:lnTo>
                    <a:pt x="3626535" y="616292"/>
                  </a:lnTo>
                  <a:lnTo>
                    <a:pt x="3644798" y="612838"/>
                  </a:lnTo>
                  <a:lnTo>
                    <a:pt x="3673551" y="612355"/>
                  </a:lnTo>
                  <a:lnTo>
                    <a:pt x="3686962" y="614413"/>
                  </a:lnTo>
                  <a:lnTo>
                    <a:pt x="3696868" y="620242"/>
                  </a:lnTo>
                  <a:lnTo>
                    <a:pt x="3703015" y="629297"/>
                  </a:lnTo>
                  <a:lnTo>
                    <a:pt x="3705123" y="641045"/>
                  </a:lnTo>
                  <a:lnTo>
                    <a:pt x="3680002" y="686168"/>
                  </a:lnTo>
                  <a:lnTo>
                    <a:pt x="3624757" y="735050"/>
                  </a:lnTo>
                  <a:lnTo>
                    <a:pt x="3569500" y="774242"/>
                  </a:lnTo>
                  <a:lnTo>
                    <a:pt x="3544392" y="790295"/>
                  </a:lnTo>
                  <a:lnTo>
                    <a:pt x="3544392" y="905103"/>
                  </a:lnTo>
                  <a:lnTo>
                    <a:pt x="3854373" y="905103"/>
                  </a:lnTo>
                  <a:lnTo>
                    <a:pt x="3854373" y="778814"/>
                  </a:lnTo>
                  <a:lnTo>
                    <a:pt x="3739565" y="778814"/>
                  </a:lnTo>
                  <a:lnTo>
                    <a:pt x="3809250" y="744105"/>
                  </a:lnTo>
                  <a:lnTo>
                    <a:pt x="3845039" y="716394"/>
                  </a:lnTo>
                  <a:lnTo>
                    <a:pt x="3858222" y="681139"/>
                  </a:lnTo>
                  <a:lnTo>
                    <a:pt x="3860114" y="623824"/>
                  </a:lnTo>
                  <a:close/>
                </a:path>
                <a:path w="5993130" h="913764">
                  <a:moveTo>
                    <a:pt x="3939248" y="6997"/>
                  </a:moveTo>
                  <a:lnTo>
                    <a:pt x="3696551" y="6997"/>
                  </a:lnTo>
                  <a:lnTo>
                    <a:pt x="3696551" y="109867"/>
                  </a:lnTo>
                  <a:lnTo>
                    <a:pt x="3696551" y="146697"/>
                  </a:lnTo>
                  <a:lnTo>
                    <a:pt x="3696551" y="240677"/>
                  </a:lnTo>
                  <a:lnTo>
                    <a:pt x="3696551" y="333387"/>
                  </a:lnTo>
                  <a:lnTo>
                    <a:pt x="3817899" y="333387"/>
                  </a:lnTo>
                  <a:lnTo>
                    <a:pt x="3817899" y="240677"/>
                  </a:lnTo>
                  <a:lnTo>
                    <a:pt x="3915918" y="240677"/>
                  </a:lnTo>
                  <a:lnTo>
                    <a:pt x="3915918" y="146697"/>
                  </a:lnTo>
                  <a:lnTo>
                    <a:pt x="3817899" y="146697"/>
                  </a:lnTo>
                  <a:lnTo>
                    <a:pt x="3817899" y="109867"/>
                  </a:lnTo>
                  <a:lnTo>
                    <a:pt x="3939248" y="109867"/>
                  </a:lnTo>
                  <a:lnTo>
                    <a:pt x="3939248" y="6997"/>
                  </a:lnTo>
                  <a:close/>
                </a:path>
                <a:path w="5993130" h="913764">
                  <a:moveTo>
                    <a:pt x="4396651" y="333705"/>
                  </a:moveTo>
                  <a:lnTo>
                    <a:pt x="4382973" y="287045"/>
                  </a:lnTo>
                  <a:lnTo>
                    <a:pt x="4361091" y="212356"/>
                  </a:lnTo>
                  <a:lnTo>
                    <a:pt x="4336466" y="128346"/>
                  </a:lnTo>
                  <a:lnTo>
                    <a:pt x="4302734" y="13144"/>
                  </a:lnTo>
                  <a:lnTo>
                    <a:pt x="4300969" y="6997"/>
                  </a:lnTo>
                  <a:lnTo>
                    <a:pt x="4237964" y="6997"/>
                  </a:lnTo>
                  <a:lnTo>
                    <a:pt x="4237964" y="212356"/>
                  </a:lnTo>
                  <a:lnTo>
                    <a:pt x="4205300" y="212356"/>
                  </a:lnTo>
                  <a:lnTo>
                    <a:pt x="4221632" y="128346"/>
                  </a:lnTo>
                  <a:lnTo>
                    <a:pt x="4237964" y="212356"/>
                  </a:lnTo>
                  <a:lnTo>
                    <a:pt x="4237964" y="6997"/>
                  </a:lnTo>
                  <a:lnTo>
                    <a:pt x="4142270" y="6997"/>
                  </a:lnTo>
                  <a:lnTo>
                    <a:pt x="4046601" y="333705"/>
                  </a:lnTo>
                  <a:lnTo>
                    <a:pt x="4181957" y="333705"/>
                  </a:lnTo>
                  <a:lnTo>
                    <a:pt x="4191292" y="287045"/>
                  </a:lnTo>
                  <a:lnTo>
                    <a:pt x="4251972" y="287045"/>
                  </a:lnTo>
                  <a:lnTo>
                    <a:pt x="4261294" y="333705"/>
                  </a:lnTo>
                  <a:lnTo>
                    <a:pt x="4396651" y="333705"/>
                  </a:lnTo>
                  <a:close/>
                </a:path>
                <a:path w="5993130" h="913764">
                  <a:moveTo>
                    <a:pt x="4723371" y="51333"/>
                  </a:moveTo>
                  <a:lnTo>
                    <a:pt x="4697704" y="21653"/>
                  </a:lnTo>
                  <a:lnTo>
                    <a:pt x="4675530" y="6413"/>
                  </a:lnTo>
                  <a:lnTo>
                    <a:pt x="4644606" y="800"/>
                  </a:lnTo>
                  <a:lnTo>
                    <a:pt x="4592675" y="0"/>
                  </a:lnTo>
                  <a:lnTo>
                    <a:pt x="4545850" y="5969"/>
                  </a:lnTo>
                  <a:lnTo>
                    <a:pt x="4504347" y="22898"/>
                  </a:lnTo>
                  <a:lnTo>
                    <a:pt x="4469574" y="49288"/>
                  </a:lnTo>
                  <a:lnTo>
                    <a:pt x="4442980" y="83667"/>
                  </a:lnTo>
                  <a:lnTo>
                    <a:pt x="4425975" y="124510"/>
                  </a:lnTo>
                  <a:lnTo>
                    <a:pt x="4419993" y="170357"/>
                  </a:lnTo>
                  <a:lnTo>
                    <a:pt x="4425975" y="216192"/>
                  </a:lnTo>
                  <a:lnTo>
                    <a:pt x="4442980" y="257048"/>
                  </a:lnTo>
                  <a:lnTo>
                    <a:pt x="4469574" y="291414"/>
                  </a:lnTo>
                  <a:lnTo>
                    <a:pt x="4504347" y="317804"/>
                  </a:lnTo>
                  <a:lnTo>
                    <a:pt x="4545850" y="334733"/>
                  </a:lnTo>
                  <a:lnTo>
                    <a:pt x="4592675" y="340715"/>
                  </a:lnTo>
                  <a:lnTo>
                    <a:pt x="4650511" y="332689"/>
                  </a:lnTo>
                  <a:lnTo>
                    <a:pt x="4691278" y="315036"/>
                  </a:lnTo>
                  <a:lnTo>
                    <a:pt x="4715421" y="297395"/>
                  </a:lnTo>
                  <a:lnTo>
                    <a:pt x="4723371" y="289369"/>
                  </a:lnTo>
                  <a:lnTo>
                    <a:pt x="4667377" y="200685"/>
                  </a:lnTo>
                  <a:lnTo>
                    <a:pt x="4650664" y="215531"/>
                  </a:lnTo>
                  <a:lnTo>
                    <a:pt x="4638776" y="223164"/>
                  </a:lnTo>
                  <a:lnTo>
                    <a:pt x="4626013" y="225971"/>
                  </a:lnTo>
                  <a:lnTo>
                    <a:pt x="4606696" y="226364"/>
                  </a:lnTo>
                  <a:lnTo>
                    <a:pt x="4584154" y="222211"/>
                  </a:lnTo>
                  <a:lnTo>
                    <a:pt x="4566424" y="210616"/>
                  </a:lnTo>
                  <a:lnTo>
                    <a:pt x="4554829" y="192887"/>
                  </a:lnTo>
                  <a:lnTo>
                    <a:pt x="4550676" y="170357"/>
                  </a:lnTo>
                  <a:lnTo>
                    <a:pt x="4554829" y="147815"/>
                  </a:lnTo>
                  <a:lnTo>
                    <a:pt x="4566424" y="130098"/>
                  </a:lnTo>
                  <a:lnTo>
                    <a:pt x="4584154" y="118491"/>
                  </a:lnTo>
                  <a:lnTo>
                    <a:pt x="4606696" y="114338"/>
                  </a:lnTo>
                  <a:lnTo>
                    <a:pt x="4629963" y="118351"/>
                  </a:lnTo>
                  <a:lnTo>
                    <a:pt x="4649279" y="127177"/>
                  </a:lnTo>
                  <a:lnTo>
                    <a:pt x="4662487" y="136017"/>
                  </a:lnTo>
                  <a:lnTo>
                    <a:pt x="4667377" y="140030"/>
                  </a:lnTo>
                  <a:lnTo>
                    <a:pt x="4723371" y="51333"/>
                  </a:lnTo>
                  <a:close/>
                </a:path>
                <a:path w="5993130" h="913764">
                  <a:moveTo>
                    <a:pt x="5040757" y="6997"/>
                  </a:moveTo>
                  <a:lnTo>
                    <a:pt x="4742040" y="6997"/>
                  </a:lnTo>
                  <a:lnTo>
                    <a:pt x="4742040" y="114947"/>
                  </a:lnTo>
                  <a:lnTo>
                    <a:pt x="4830724" y="114947"/>
                  </a:lnTo>
                  <a:lnTo>
                    <a:pt x="4830724" y="333387"/>
                  </a:lnTo>
                  <a:lnTo>
                    <a:pt x="4952073" y="333387"/>
                  </a:lnTo>
                  <a:lnTo>
                    <a:pt x="4952073" y="114947"/>
                  </a:lnTo>
                  <a:lnTo>
                    <a:pt x="5040757" y="114947"/>
                  </a:lnTo>
                  <a:lnTo>
                    <a:pt x="5040757" y="6997"/>
                  </a:lnTo>
                  <a:close/>
                </a:path>
                <a:path w="5993130" h="913764">
                  <a:moveTo>
                    <a:pt x="5199431" y="6985"/>
                  </a:moveTo>
                  <a:lnTo>
                    <a:pt x="5078082" y="6985"/>
                  </a:lnTo>
                  <a:lnTo>
                    <a:pt x="5078082" y="333705"/>
                  </a:lnTo>
                  <a:lnTo>
                    <a:pt x="5199431" y="333705"/>
                  </a:lnTo>
                  <a:lnTo>
                    <a:pt x="5199431" y="6985"/>
                  </a:lnTo>
                  <a:close/>
                </a:path>
                <a:path w="5993130" h="913764">
                  <a:moveTo>
                    <a:pt x="5610174" y="170357"/>
                  </a:moveTo>
                  <a:lnTo>
                    <a:pt x="5604141" y="124510"/>
                  </a:lnTo>
                  <a:lnTo>
                    <a:pt x="5599823" y="114338"/>
                  </a:lnTo>
                  <a:lnTo>
                    <a:pt x="5586831" y="83667"/>
                  </a:lnTo>
                  <a:lnTo>
                    <a:pt x="5559412" y="49288"/>
                  </a:lnTo>
                  <a:lnTo>
                    <a:pt x="5523039" y="22898"/>
                  </a:lnTo>
                  <a:lnTo>
                    <a:pt x="5479478" y="6197"/>
                  </a:lnTo>
                  <a:lnTo>
                    <a:pt x="5479478" y="170357"/>
                  </a:lnTo>
                  <a:lnTo>
                    <a:pt x="5475402" y="192887"/>
                  </a:lnTo>
                  <a:lnTo>
                    <a:pt x="5464314" y="210616"/>
                  </a:lnTo>
                  <a:lnTo>
                    <a:pt x="5447970" y="222211"/>
                  </a:lnTo>
                  <a:lnTo>
                    <a:pt x="5428132" y="226364"/>
                  </a:lnTo>
                  <a:lnTo>
                    <a:pt x="5408307" y="222211"/>
                  </a:lnTo>
                  <a:lnTo>
                    <a:pt x="5391963" y="210616"/>
                  </a:lnTo>
                  <a:lnTo>
                    <a:pt x="5380888" y="192887"/>
                  </a:lnTo>
                  <a:lnTo>
                    <a:pt x="5376799" y="170357"/>
                  </a:lnTo>
                  <a:lnTo>
                    <a:pt x="5380888" y="147815"/>
                  </a:lnTo>
                  <a:lnTo>
                    <a:pt x="5391963" y="130098"/>
                  </a:lnTo>
                  <a:lnTo>
                    <a:pt x="5408307" y="118491"/>
                  </a:lnTo>
                  <a:lnTo>
                    <a:pt x="5428132" y="114338"/>
                  </a:lnTo>
                  <a:lnTo>
                    <a:pt x="5447970" y="118491"/>
                  </a:lnTo>
                  <a:lnTo>
                    <a:pt x="5464314" y="130098"/>
                  </a:lnTo>
                  <a:lnTo>
                    <a:pt x="5475402" y="147815"/>
                  </a:lnTo>
                  <a:lnTo>
                    <a:pt x="5479478" y="170357"/>
                  </a:lnTo>
                  <a:lnTo>
                    <a:pt x="5479478" y="6197"/>
                  </a:lnTo>
                  <a:lnTo>
                    <a:pt x="5478894" y="5969"/>
                  </a:lnTo>
                  <a:lnTo>
                    <a:pt x="5428132" y="0"/>
                  </a:lnTo>
                  <a:lnTo>
                    <a:pt x="5377383" y="5969"/>
                  </a:lnTo>
                  <a:lnTo>
                    <a:pt x="5333238" y="22898"/>
                  </a:lnTo>
                  <a:lnTo>
                    <a:pt x="5296865" y="49288"/>
                  </a:lnTo>
                  <a:lnTo>
                    <a:pt x="5269446" y="83667"/>
                  </a:lnTo>
                  <a:lnTo>
                    <a:pt x="5252136" y="124510"/>
                  </a:lnTo>
                  <a:lnTo>
                    <a:pt x="5246116" y="170357"/>
                  </a:lnTo>
                  <a:lnTo>
                    <a:pt x="5252136" y="216192"/>
                  </a:lnTo>
                  <a:lnTo>
                    <a:pt x="5269446" y="257048"/>
                  </a:lnTo>
                  <a:lnTo>
                    <a:pt x="5296865" y="291414"/>
                  </a:lnTo>
                  <a:lnTo>
                    <a:pt x="5333238" y="317804"/>
                  </a:lnTo>
                  <a:lnTo>
                    <a:pt x="5377383" y="334733"/>
                  </a:lnTo>
                  <a:lnTo>
                    <a:pt x="5428132" y="340715"/>
                  </a:lnTo>
                  <a:lnTo>
                    <a:pt x="5478894" y="334733"/>
                  </a:lnTo>
                  <a:lnTo>
                    <a:pt x="5523039" y="317804"/>
                  </a:lnTo>
                  <a:lnTo>
                    <a:pt x="5559412" y="291414"/>
                  </a:lnTo>
                  <a:lnTo>
                    <a:pt x="5586831" y="257048"/>
                  </a:lnTo>
                  <a:lnTo>
                    <a:pt x="5599823" y="226364"/>
                  </a:lnTo>
                  <a:lnTo>
                    <a:pt x="5604141" y="216192"/>
                  </a:lnTo>
                  <a:lnTo>
                    <a:pt x="5610174" y="170357"/>
                  </a:lnTo>
                  <a:close/>
                </a:path>
                <a:path w="5993130" h="913764">
                  <a:moveTo>
                    <a:pt x="5992888" y="6997"/>
                  </a:moveTo>
                  <a:lnTo>
                    <a:pt x="5871527" y="6997"/>
                  </a:lnTo>
                  <a:lnTo>
                    <a:pt x="5871527" y="151676"/>
                  </a:lnTo>
                  <a:lnTo>
                    <a:pt x="5792190" y="6997"/>
                  </a:lnTo>
                  <a:lnTo>
                    <a:pt x="5656834" y="6997"/>
                  </a:lnTo>
                  <a:lnTo>
                    <a:pt x="5656834" y="333717"/>
                  </a:lnTo>
                  <a:lnTo>
                    <a:pt x="5778195" y="333717"/>
                  </a:lnTo>
                  <a:lnTo>
                    <a:pt x="5778195" y="189026"/>
                  </a:lnTo>
                  <a:lnTo>
                    <a:pt x="5857532" y="333717"/>
                  </a:lnTo>
                  <a:lnTo>
                    <a:pt x="5992888" y="333717"/>
                  </a:lnTo>
                  <a:lnTo>
                    <a:pt x="5992888" y="6997"/>
                  </a:lnTo>
                  <a:close/>
                </a:path>
              </a:pathLst>
            </a:custGeom>
            <a:solidFill>
              <a:srgbClr val="DE13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195558" y="4613265"/>
              <a:ext cx="1698696" cy="1770133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907888" y="10175752"/>
            <a:ext cx="1003935" cy="436245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5"/>
              </a:spcBef>
            </a:pPr>
            <a:r>
              <a:rPr sz="1500" spc="225" dirty="0">
                <a:solidFill>
                  <a:srgbClr val="221F1F"/>
                </a:solidFill>
                <a:latin typeface="Geometr415 Lt BT"/>
                <a:cs typeface="Geometr415 Lt BT"/>
              </a:rPr>
              <a:t>BRONZE </a:t>
            </a:r>
            <a:endParaRPr sz="1500">
              <a:latin typeface="Geometr415 Lt BT"/>
              <a:cs typeface="Geometr415 Lt BT"/>
            </a:endParaRPr>
          </a:p>
          <a:p>
            <a:pPr algn="ctr">
              <a:lnSpc>
                <a:spcPct val="100000"/>
              </a:lnSpc>
              <a:spcBef>
                <a:spcPts val="635"/>
              </a:spcBef>
            </a:pPr>
            <a:r>
              <a:rPr sz="700" spc="130" dirty="0">
                <a:solidFill>
                  <a:srgbClr val="221F1F"/>
                </a:solidFill>
                <a:latin typeface="Geometr415 Lt BT"/>
                <a:cs typeface="Geometr415 Lt BT"/>
              </a:rPr>
              <a:t>SPONSOR </a:t>
            </a:r>
            <a:endParaRPr sz="700">
              <a:latin typeface="Geometr415 Lt BT"/>
              <a:cs typeface="Geometr415 Lt BT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206491" y="4709045"/>
            <a:ext cx="7698724" cy="1776631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907888" y="10175752"/>
            <a:ext cx="1003935" cy="436245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5"/>
              </a:spcBef>
            </a:pPr>
            <a:r>
              <a:rPr sz="1500" spc="225" dirty="0">
                <a:solidFill>
                  <a:srgbClr val="221F1F"/>
                </a:solidFill>
                <a:latin typeface="Geometr415 Lt BT"/>
                <a:cs typeface="Geometr415 Lt BT"/>
              </a:rPr>
              <a:t>BRONZE </a:t>
            </a:r>
            <a:endParaRPr sz="1500">
              <a:latin typeface="Geometr415 Lt BT"/>
              <a:cs typeface="Geometr415 Lt BT"/>
            </a:endParaRPr>
          </a:p>
          <a:p>
            <a:pPr algn="ctr">
              <a:lnSpc>
                <a:spcPct val="100000"/>
              </a:lnSpc>
              <a:spcBef>
                <a:spcPts val="635"/>
              </a:spcBef>
            </a:pPr>
            <a:r>
              <a:rPr sz="700" spc="130" dirty="0">
                <a:solidFill>
                  <a:srgbClr val="221F1F"/>
                </a:solidFill>
                <a:latin typeface="Geometr415 Lt BT"/>
                <a:cs typeface="Geometr415 Lt BT"/>
              </a:rPr>
              <a:t>SPONSOR </a:t>
            </a:r>
            <a:endParaRPr sz="700">
              <a:latin typeface="Geometr415 Lt BT"/>
              <a:cs typeface="Geometr415 Lt BT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295835" y="10179606"/>
            <a:ext cx="1030804" cy="449081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3335">
              <a:lnSpc>
                <a:spcPct val="100000"/>
              </a:lnSpc>
              <a:spcBef>
                <a:spcPts val="130"/>
              </a:spcBef>
              <a:tabLst>
                <a:tab pos="3475990" algn="l"/>
              </a:tabLst>
            </a:pPr>
            <a:r>
              <a:rPr sz="2600" dirty="0"/>
              <a:t>C</a:t>
            </a:r>
            <a:r>
              <a:rPr sz="2600" spc="-75" dirty="0"/>
              <a:t> </a:t>
            </a:r>
            <a:r>
              <a:rPr sz="2600" dirty="0"/>
              <a:t>O</a:t>
            </a:r>
            <a:r>
              <a:rPr sz="2600" spc="-75" dirty="0"/>
              <a:t> </a:t>
            </a:r>
            <a:r>
              <a:rPr sz="2600" dirty="0"/>
              <a:t>M</a:t>
            </a:r>
            <a:r>
              <a:rPr sz="2600" spc="-70" dirty="0"/>
              <a:t> </a:t>
            </a:r>
            <a:r>
              <a:rPr sz="2600" dirty="0"/>
              <a:t>P</a:t>
            </a:r>
            <a:r>
              <a:rPr sz="2600" spc="-75" dirty="0"/>
              <a:t> </a:t>
            </a:r>
            <a:r>
              <a:rPr sz="2600" dirty="0"/>
              <a:t>L</a:t>
            </a:r>
            <a:r>
              <a:rPr sz="2600" spc="-75" dirty="0"/>
              <a:t> </a:t>
            </a:r>
            <a:r>
              <a:rPr sz="2600" dirty="0"/>
              <a:t>I</a:t>
            </a:r>
            <a:r>
              <a:rPr sz="2600" spc="-70" dirty="0"/>
              <a:t> </a:t>
            </a:r>
            <a:r>
              <a:rPr sz="2600" dirty="0"/>
              <a:t>M</a:t>
            </a:r>
            <a:r>
              <a:rPr sz="2600" spc="-75" dirty="0"/>
              <a:t> </a:t>
            </a:r>
            <a:r>
              <a:rPr sz="2600" dirty="0"/>
              <a:t>E</a:t>
            </a:r>
            <a:r>
              <a:rPr sz="2600" spc="-70" dirty="0"/>
              <a:t> </a:t>
            </a:r>
            <a:r>
              <a:rPr sz="2600" dirty="0"/>
              <a:t>N</a:t>
            </a:r>
            <a:r>
              <a:rPr sz="2600" spc="-75" dirty="0"/>
              <a:t> </a:t>
            </a:r>
            <a:r>
              <a:rPr sz="2600" dirty="0"/>
              <a:t>T</a:t>
            </a:r>
            <a:r>
              <a:rPr sz="2600" spc="-75" dirty="0"/>
              <a:t> </a:t>
            </a:r>
            <a:r>
              <a:rPr sz="2600" spc="-60" dirty="0"/>
              <a:t>S</a:t>
            </a:r>
            <a:r>
              <a:rPr sz="2600" dirty="0"/>
              <a:t>	O</a:t>
            </a:r>
            <a:r>
              <a:rPr sz="2600" spc="-70" dirty="0"/>
              <a:t> </a:t>
            </a:r>
            <a:r>
              <a:rPr sz="2600" spc="-50" dirty="0"/>
              <a:t>F</a:t>
            </a:r>
            <a:endParaRPr sz="2600"/>
          </a:p>
        </p:txBody>
      </p:sp>
      <p:sp>
        <p:nvSpPr>
          <p:cNvPr id="5" name="object 5"/>
          <p:cNvSpPr txBox="1"/>
          <p:nvPr/>
        </p:nvSpPr>
        <p:spPr>
          <a:xfrm>
            <a:off x="907888" y="10175752"/>
            <a:ext cx="1003935" cy="436245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5"/>
              </a:spcBef>
            </a:pPr>
            <a:r>
              <a:rPr sz="1500" spc="225" dirty="0">
                <a:solidFill>
                  <a:srgbClr val="221F1F"/>
                </a:solidFill>
                <a:latin typeface="Geometr415 Lt BT"/>
                <a:cs typeface="Geometr415 Lt BT"/>
              </a:rPr>
              <a:t>BRONZE </a:t>
            </a:r>
            <a:endParaRPr sz="1500">
              <a:latin typeface="Geometr415 Lt BT"/>
              <a:cs typeface="Geometr415 Lt BT"/>
            </a:endParaRPr>
          </a:p>
          <a:p>
            <a:pPr algn="ctr">
              <a:lnSpc>
                <a:spcPct val="100000"/>
              </a:lnSpc>
              <a:spcBef>
                <a:spcPts val="635"/>
              </a:spcBef>
            </a:pPr>
            <a:r>
              <a:rPr sz="700" spc="130" dirty="0">
                <a:solidFill>
                  <a:srgbClr val="221F1F"/>
                </a:solidFill>
                <a:latin typeface="Geometr415 Lt BT"/>
                <a:cs typeface="Geometr415 Lt BT"/>
              </a:rPr>
              <a:t>SPONSOR </a:t>
            </a:r>
            <a:endParaRPr sz="700">
              <a:latin typeface="Geometr415 Lt BT"/>
              <a:cs typeface="Geometr415 Lt B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470950" y="5406496"/>
            <a:ext cx="9162415" cy="82804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  <a:tabLst>
                <a:tab pos="2005964" algn="l"/>
                <a:tab pos="6182360" algn="l"/>
              </a:tabLst>
            </a:pPr>
            <a:r>
              <a:rPr sz="5250" dirty="0">
                <a:solidFill>
                  <a:srgbClr val="221F1F"/>
                </a:solidFill>
                <a:latin typeface="Geometr415 Lt BT"/>
                <a:cs typeface="Geometr415 Lt BT"/>
              </a:rPr>
              <a:t>T</a:t>
            </a:r>
            <a:r>
              <a:rPr sz="5250" spc="-44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5250" dirty="0">
                <a:solidFill>
                  <a:srgbClr val="221F1F"/>
                </a:solidFill>
                <a:latin typeface="Geometr415 Lt BT"/>
                <a:cs typeface="Geometr415 Lt BT"/>
              </a:rPr>
              <a:t>H</a:t>
            </a:r>
            <a:r>
              <a:rPr sz="5250" spc="-44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5250" spc="-50" dirty="0">
                <a:solidFill>
                  <a:srgbClr val="221F1F"/>
                </a:solidFill>
                <a:latin typeface="Geometr415 Lt BT"/>
                <a:cs typeface="Geometr415 Lt BT"/>
              </a:rPr>
              <a:t>E</a:t>
            </a:r>
            <a:r>
              <a:rPr sz="5250" dirty="0">
                <a:solidFill>
                  <a:srgbClr val="221F1F"/>
                </a:solidFill>
                <a:latin typeface="Geometr415 Lt BT"/>
                <a:cs typeface="Geometr415 Lt BT"/>
              </a:rPr>
              <a:t>	O</a:t>
            </a:r>
            <a:r>
              <a:rPr sz="5250" spc="-44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5250" dirty="0">
                <a:solidFill>
                  <a:srgbClr val="221F1F"/>
                </a:solidFill>
                <a:latin typeface="Geometr415 Lt BT"/>
                <a:cs typeface="Geometr415 Lt BT"/>
              </a:rPr>
              <a:t>R</a:t>
            </a:r>
            <a:r>
              <a:rPr sz="5250" spc="-44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5250" dirty="0">
                <a:solidFill>
                  <a:srgbClr val="221F1F"/>
                </a:solidFill>
                <a:latin typeface="Geometr415 Lt BT"/>
                <a:cs typeface="Geometr415 Lt BT"/>
              </a:rPr>
              <a:t>I</a:t>
            </a:r>
            <a:r>
              <a:rPr sz="5250" spc="-44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5250" dirty="0">
                <a:solidFill>
                  <a:srgbClr val="221F1F"/>
                </a:solidFill>
                <a:latin typeface="Geometr415 Lt BT"/>
                <a:cs typeface="Geometr415 Lt BT"/>
              </a:rPr>
              <a:t>N</a:t>
            </a:r>
            <a:r>
              <a:rPr sz="5250" spc="-44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5250" dirty="0">
                <a:solidFill>
                  <a:srgbClr val="221F1F"/>
                </a:solidFill>
                <a:latin typeface="Geometr415 Lt BT"/>
                <a:cs typeface="Geometr415 Lt BT"/>
              </a:rPr>
              <a:t>G</a:t>
            </a:r>
            <a:r>
              <a:rPr sz="5250" spc="-44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5250" dirty="0">
                <a:solidFill>
                  <a:srgbClr val="221F1F"/>
                </a:solidFill>
                <a:latin typeface="Geometr415 Lt BT"/>
                <a:cs typeface="Geometr415 Lt BT"/>
              </a:rPr>
              <a:t>E</a:t>
            </a:r>
            <a:r>
              <a:rPr sz="5250" spc="-44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5250" spc="-50" dirty="0">
                <a:solidFill>
                  <a:srgbClr val="221F1F"/>
                </a:solidFill>
                <a:latin typeface="Geometr415 Lt BT"/>
                <a:cs typeface="Geometr415 Lt BT"/>
              </a:rPr>
              <a:t>R</a:t>
            </a:r>
            <a:r>
              <a:rPr sz="5250" dirty="0">
                <a:solidFill>
                  <a:srgbClr val="221F1F"/>
                </a:solidFill>
                <a:latin typeface="Geometr415 Lt BT"/>
                <a:cs typeface="Geometr415 Lt BT"/>
              </a:rPr>
              <a:t>	F</a:t>
            </a:r>
            <a:r>
              <a:rPr sz="5250" spc="-459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5250" dirty="0">
                <a:solidFill>
                  <a:srgbClr val="221F1F"/>
                </a:solidFill>
                <a:latin typeface="Geometr415 Lt BT"/>
                <a:cs typeface="Geometr415 Lt BT"/>
              </a:rPr>
              <a:t>A</a:t>
            </a:r>
            <a:r>
              <a:rPr sz="5250" spc="-450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5250" dirty="0">
                <a:solidFill>
                  <a:srgbClr val="221F1F"/>
                </a:solidFill>
                <a:latin typeface="Geometr415 Lt BT"/>
                <a:cs typeface="Geometr415 Lt BT"/>
              </a:rPr>
              <a:t>M</a:t>
            </a:r>
            <a:r>
              <a:rPr sz="5250" spc="-450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5250" dirty="0">
                <a:solidFill>
                  <a:srgbClr val="221F1F"/>
                </a:solidFill>
                <a:latin typeface="Geometr415 Lt BT"/>
                <a:cs typeface="Geometr415 Lt BT"/>
              </a:rPr>
              <a:t>I</a:t>
            </a:r>
            <a:r>
              <a:rPr sz="5250" spc="-450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5250" dirty="0">
                <a:solidFill>
                  <a:srgbClr val="221F1F"/>
                </a:solidFill>
                <a:latin typeface="Geometr415 Lt BT"/>
                <a:cs typeface="Geometr415 Lt BT"/>
              </a:rPr>
              <a:t>L</a:t>
            </a:r>
            <a:r>
              <a:rPr sz="5250" spc="-450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5250" spc="-50" dirty="0">
                <a:solidFill>
                  <a:srgbClr val="221F1F"/>
                </a:solidFill>
                <a:latin typeface="Geometr415 Lt BT"/>
                <a:cs typeface="Geometr415 Lt BT"/>
              </a:rPr>
              <a:t>Y</a:t>
            </a:r>
            <a:endParaRPr sz="5250">
              <a:latin typeface="Geometr415 Lt BT"/>
              <a:cs typeface="Geometr415 Lt BT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544688" y="3278610"/>
            <a:ext cx="7014209" cy="4039235"/>
          </a:xfrm>
          <a:prstGeom prst="rect">
            <a:avLst/>
          </a:prstGeom>
        </p:spPr>
        <p:txBody>
          <a:bodyPr vert="horz" wrap="square" lIns="0" tIns="155575" rIns="0" bIns="0" rtlCol="0">
            <a:spAutoFit/>
          </a:bodyPr>
          <a:lstStyle/>
          <a:p>
            <a:pPr marL="1270" algn="ctr">
              <a:lnSpc>
                <a:spcPct val="100000"/>
              </a:lnSpc>
              <a:spcBef>
                <a:spcPts val="1225"/>
              </a:spcBef>
              <a:tabLst>
                <a:tab pos="843915" algn="l"/>
                <a:tab pos="3464560" algn="l"/>
              </a:tabLst>
            </a:pP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I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spc="-50" dirty="0">
                <a:solidFill>
                  <a:srgbClr val="221F1F"/>
                </a:solidFill>
                <a:latin typeface="Geometr415 Lt BT"/>
                <a:cs typeface="Geometr415 Lt BT"/>
              </a:rPr>
              <a:t>N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	M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E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M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O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R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spc="-50" dirty="0">
                <a:solidFill>
                  <a:srgbClr val="221F1F"/>
                </a:solidFill>
                <a:latin typeface="Geometr415 Lt BT"/>
                <a:cs typeface="Geometr415 Lt BT"/>
              </a:rPr>
              <a:t>Y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	O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spc="-50" dirty="0">
                <a:solidFill>
                  <a:srgbClr val="221F1F"/>
                </a:solidFill>
                <a:latin typeface="Geometr415 Lt BT"/>
                <a:cs typeface="Geometr415 Lt BT"/>
              </a:rPr>
              <a:t>F</a:t>
            </a:r>
            <a:endParaRPr sz="3450">
              <a:latin typeface="Geometr415 Lt BT"/>
              <a:cs typeface="Geometr415 Lt BT"/>
            </a:endParaRPr>
          </a:p>
          <a:p>
            <a:pPr marL="12700" marR="5080" algn="ctr">
              <a:lnSpc>
                <a:spcPct val="127200"/>
              </a:lnSpc>
              <a:tabLst>
                <a:tab pos="1995170" algn="l"/>
                <a:tab pos="2600325" algn="l"/>
                <a:tab pos="3641090" algn="l"/>
                <a:tab pos="4065904" algn="l"/>
                <a:tab pos="6112510" algn="l"/>
              </a:tabLst>
            </a:pP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S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E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R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E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spc="-50" dirty="0">
                <a:solidFill>
                  <a:srgbClr val="221F1F"/>
                </a:solidFill>
                <a:latin typeface="Geometr415 Lt BT"/>
                <a:cs typeface="Geometr415 Lt BT"/>
              </a:rPr>
              <a:t>N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	</a:t>
            </a:r>
            <a:r>
              <a:rPr sz="3450" spc="-50" dirty="0">
                <a:solidFill>
                  <a:srgbClr val="221F1F"/>
                </a:solidFill>
                <a:latin typeface="Geometr415 Lt BT"/>
                <a:cs typeface="Geometr415 Lt BT"/>
              </a:rPr>
              <a:t>&amp;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	B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E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R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spc="-50" dirty="0">
                <a:solidFill>
                  <a:srgbClr val="221F1F"/>
                </a:solidFill>
                <a:latin typeface="Geometr415 Lt BT"/>
                <a:cs typeface="Geometr415 Lt BT"/>
              </a:rPr>
              <a:t>I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	K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R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A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T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spc="-50" dirty="0">
                <a:solidFill>
                  <a:srgbClr val="221F1F"/>
                </a:solidFill>
                <a:latin typeface="Geometr415 Lt BT"/>
                <a:cs typeface="Geometr415 Lt BT"/>
              </a:rPr>
              <a:t>Z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	Z</a:t>
            </a:r>
            <a:r>
              <a:rPr sz="3450" spc="-30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”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spc="-50" dirty="0">
                <a:solidFill>
                  <a:srgbClr val="221F1F"/>
                </a:solidFill>
                <a:latin typeface="Geometr415 Lt BT"/>
                <a:cs typeface="Geometr415 Lt BT"/>
              </a:rPr>
              <a:t>L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H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O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L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O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C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A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U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S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spc="-50" dirty="0">
                <a:solidFill>
                  <a:srgbClr val="221F1F"/>
                </a:solidFill>
                <a:latin typeface="Geometr415 Lt BT"/>
                <a:cs typeface="Geometr415 Lt BT"/>
              </a:rPr>
              <a:t>T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	S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U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R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V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I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V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O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R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spc="-50" dirty="0">
                <a:solidFill>
                  <a:srgbClr val="221F1F"/>
                </a:solidFill>
                <a:latin typeface="Geometr415 Lt BT"/>
                <a:cs typeface="Geometr415 Lt BT"/>
              </a:rPr>
              <a:t>S</a:t>
            </a:r>
            <a:endParaRPr sz="3450">
              <a:latin typeface="Geometr415 Lt BT"/>
              <a:cs typeface="Geometr415 Lt BT"/>
            </a:endParaRPr>
          </a:p>
          <a:p>
            <a:pPr marL="635" algn="ctr">
              <a:lnSpc>
                <a:spcPct val="100000"/>
              </a:lnSpc>
              <a:spcBef>
                <a:spcPts val="1130"/>
              </a:spcBef>
            </a:pP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&amp;</a:t>
            </a:r>
            <a:endParaRPr sz="3450">
              <a:latin typeface="Geometr415 Lt BT"/>
              <a:cs typeface="Geometr415 Lt BT"/>
            </a:endParaRPr>
          </a:p>
          <a:p>
            <a:pPr marL="1084580" marR="1075690" algn="ctr">
              <a:lnSpc>
                <a:spcPct val="127200"/>
              </a:lnSpc>
              <a:tabLst>
                <a:tab pos="2836545" algn="l"/>
                <a:tab pos="2966085" algn="l"/>
                <a:tab pos="4883150" algn="l"/>
              </a:tabLst>
            </a:pP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T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H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E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I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spc="-50" dirty="0">
                <a:solidFill>
                  <a:srgbClr val="221F1F"/>
                </a:solidFill>
                <a:latin typeface="Geometr415 Lt BT"/>
                <a:cs typeface="Geometr415 Lt BT"/>
              </a:rPr>
              <a:t>R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		D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A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U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G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H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T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E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spc="-50" dirty="0">
                <a:solidFill>
                  <a:srgbClr val="221F1F"/>
                </a:solidFill>
                <a:latin typeface="Geometr415 Lt BT"/>
                <a:cs typeface="Geometr415 Lt BT"/>
              </a:rPr>
              <a:t>R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R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U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T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spc="-50" dirty="0">
                <a:solidFill>
                  <a:srgbClr val="221F1F"/>
                </a:solidFill>
                <a:latin typeface="Geometr415 Lt BT"/>
                <a:cs typeface="Geometr415 Lt BT"/>
              </a:rPr>
              <a:t>H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	K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R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A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T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spc="-50" dirty="0">
                <a:solidFill>
                  <a:srgbClr val="221F1F"/>
                </a:solidFill>
                <a:latin typeface="Geometr415 Lt BT"/>
                <a:cs typeface="Geometr415 Lt BT"/>
              </a:rPr>
              <a:t>Z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	Z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”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spc="-50" dirty="0">
                <a:solidFill>
                  <a:srgbClr val="221F1F"/>
                </a:solidFill>
                <a:latin typeface="Geometr415 Lt BT"/>
                <a:cs typeface="Geometr415 Lt BT"/>
              </a:rPr>
              <a:t>L</a:t>
            </a:r>
            <a:endParaRPr sz="3450">
              <a:latin typeface="Geometr415 Lt BT"/>
              <a:cs typeface="Geometr415 Lt B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7888" y="10175752"/>
            <a:ext cx="1003935" cy="436245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5"/>
              </a:spcBef>
            </a:pPr>
            <a:r>
              <a:rPr sz="1500" spc="225" dirty="0">
                <a:solidFill>
                  <a:srgbClr val="221F1F"/>
                </a:solidFill>
                <a:latin typeface="Geometr415 Lt BT"/>
                <a:cs typeface="Geometr415 Lt BT"/>
              </a:rPr>
              <a:t>BRONZE </a:t>
            </a:r>
            <a:endParaRPr sz="1500">
              <a:latin typeface="Geometr415 Lt BT"/>
              <a:cs typeface="Geometr415 Lt BT"/>
            </a:endParaRPr>
          </a:p>
          <a:p>
            <a:pPr algn="ctr">
              <a:lnSpc>
                <a:spcPct val="100000"/>
              </a:lnSpc>
              <a:spcBef>
                <a:spcPts val="635"/>
              </a:spcBef>
            </a:pPr>
            <a:r>
              <a:rPr sz="700" spc="130" dirty="0">
                <a:solidFill>
                  <a:srgbClr val="221F1F"/>
                </a:solidFill>
                <a:latin typeface="Geometr415 Lt BT"/>
                <a:cs typeface="Geometr415 Lt BT"/>
              </a:rPr>
              <a:t>SPONSOR </a:t>
            </a:r>
            <a:endParaRPr sz="700">
              <a:latin typeface="Geometr415 Lt BT"/>
              <a:cs typeface="Geometr415 Lt BT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295835" y="10179606"/>
            <a:ext cx="1030804" cy="449081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944209" y="3154100"/>
            <a:ext cx="10214610" cy="27012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03835" marR="194310" algn="ctr">
              <a:lnSpc>
                <a:spcPct val="127200"/>
              </a:lnSpc>
              <a:spcBef>
                <a:spcPts val="100"/>
              </a:spcBef>
              <a:tabLst>
                <a:tab pos="3446145" algn="l"/>
                <a:tab pos="5960110" algn="l"/>
                <a:tab pos="6951345" algn="l"/>
                <a:tab pos="7981950" algn="l"/>
              </a:tabLst>
            </a:pPr>
            <a:r>
              <a:rPr sz="3450" dirty="0">
                <a:latin typeface="Geometr415 Lt BT"/>
                <a:cs typeface="Geometr415 Lt BT"/>
              </a:rPr>
              <a:t>C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O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N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G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R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A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T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U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L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A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T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I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O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N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spc="-50" dirty="0">
                <a:latin typeface="Geometr415 Lt BT"/>
                <a:cs typeface="Geometr415 Lt BT"/>
              </a:rPr>
              <a:t>S</a:t>
            </a:r>
            <a:r>
              <a:rPr sz="3450" dirty="0">
                <a:latin typeface="Geometr415 Lt BT"/>
                <a:cs typeface="Geometr415 Lt BT"/>
              </a:rPr>
              <a:t>	T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spc="-50" dirty="0">
                <a:latin typeface="Geometr415 Lt BT"/>
                <a:cs typeface="Geometr415 Lt BT"/>
              </a:rPr>
              <a:t>O</a:t>
            </a:r>
            <a:r>
              <a:rPr sz="3450" dirty="0">
                <a:latin typeface="Geometr415 Lt BT"/>
                <a:cs typeface="Geometr415 Lt BT"/>
              </a:rPr>
              <a:t>	M</a:t>
            </a:r>
            <a:r>
              <a:rPr sz="3450" spc="-305" dirty="0">
                <a:latin typeface="Geometr415 Lt BT"/>
                <a:cs typeface="Geometr415 Lt BT"/>
              </a:rPr>
              <a:t> </a:t>
            </a:r>
            <a:r>
              <a:rPr sz="3450" spc="-50" dirty="0">
                <a:latin typeface="Geometr415 Lt BT"/>
                <a:cs typeface="Geometr415 Lt BT"/>
              </a:rPr>
              <a:t>Y</a:t>
            </a:r>
            <a:r>
              <a:rPr sz="3450" dirty="0">
                <a:latin typeface="Geometr415 Lt BT"/>
                <a:cs typeface="Geometr415 Lt BT"/>
              </a:rPr>
              <a:t>	S</a:t>
            </a:r>
            <a:r>
              <a:rPr sz="3450" spc="-30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I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S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T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E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R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spc="-50" dirty="0">
                <a:latin typeface="Geometr415 Lt BT"/>
                <a:cs typeface="Geometr415 Lt BT"/>
              </a:rPr>
              <a:t>, </a:t>
            </a:r>
            <a:r>
              <a:rPr sz="3450" dirty="0">
                <a:latin typeface="Geometr415 Lt BT"/>
                <a:cs typeface="Geometr415 Lt BT"/>
              </a:rPr>
              <a:t>J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O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R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D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A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N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N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spc="-50" dirty="0">
                <a:latin typeface="Geometr415 Lt BT"/>
                <a:cs typeface="Geometr415 Lt BT"/>
              </a:rPr>
              <a:t>A</a:t>
            </a:r>
            <a:r>
              <a:rPr sz="3450" dirty="0">
                <a:latin typeface="Geometr415 Lt BT"/>
                <a:cs typeface="Geometr415 Lt BT"/>
              </a:rPr>
              <a:t>	F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E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I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F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E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R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spc="-50" dirty="0">
                <a:latin typeface="Geometr415 Lt BT"/>
                <a:cs typeface="Geometr415 Lt BT"/>
              </a:rPr>
              <a:t>,</a:t>
            </a:r>
            <a:endParaRPr sz="3450">
              <a:latin typeface="Geometr415 Lt BT"/>
              <a:cs typeface="Geometr415 Lt BT"/>
            </a:endParaRPr>
          </a:p>
          <a:p>
            <a:pPr marL="12065" marR="5080" algn="ctr">
              <a:lnSpc>
                <a:spcPct val="127200"/>
              </a:lnSpc>
              <a:tabLst>
                <a:tab pos="617855" algn="l"/>
                <a:tab pos="1074420" algn="l"/>
                <a:tab pos="2399030" algn="l"/>
                <a:tab pos="4325620" algn="l"/>
                <a:tab pos="5316855" algn="l"/>
                <a:tab pos="6433185" algn="l"/>
              </a:tabLst>
            </a:pPr>
            <a:r>
              <a:rPr sz="3450" dirty="0">
                <a:latin typeface="Geometr415 Lt BT"/>
                <a:cs typeface="Geometr415 Lt BT"/>
              </a:rPr>
              <a:t>O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spc="-60" dirty="0">
                <a:latin typeface="Geometr415 Lt BT"/>
                <a:cs typeface="Geometr415 Lt BT"/>
              </a:rPr>
              <a:t>N</a:t>
            </a:r>
            <a:r>
              <a:rPr sz="3450" dirty="0">
                <a:latin typeface="Geometr415 Lt BT"/>
                <a:cs typeface="Geometr415 Lt BT"/>
              </a:rPr>
              <a:t>	H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E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spc="-50" dirty="0">
                <a:latin typeface="Geometr415 Lt BT"/>
                <a:cs typeface="Geometr415 Lt BT"/>
              </a:rPr>
              <a:t>R</a:t>
            </a:r>
            <a:r>
              <a:rPr sz="3450" dirty="0">
                <a:latin typeface="Geometr415 Lt BT"/>
                <a:cs typeface="Geometr415 Lt BT"/>
              </a:rPr>
              <a:t>	T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R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E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M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E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N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D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O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U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spc="-50" dirty="0">
                <a:latin typeface="Geometr415 Lt BT"/>
                <a:cs typeface="Geometr415 Lt BT"/>
              </a:rPr>
              <a:t>S</a:t>
            </a:r>
            <a:r>
              <a:rPr sz="3450" dirty="0">
                <a:latin typeface="Geometr415 Lt BT"/>
                <a:cs typeface="Geometr415 Lt BT"/>
              </a:rPr>
              <a:t>	C</a:t>
            </a:r>
            <a:r>
              <a:rPr sz="3450" spc="-30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O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M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M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I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T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M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E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N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spc="-50" dirty="0">
                <a:latin typeface="Geometr415 Lt BT"/>
                <a:cs typeface="Geometr415 Lt BT"/>
              </a:rPr>
              <a:t>T &amp;</a:t>
            </a:r>
            <a:r>
              <a:rPr sz="3450" dirty="0">
                <a:latin typeface="Geometr415 Lt BT"/>
                <a:cs typeface="Geometr415 Lt BT"/>
              </a:rPr>
              <a:t>	D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E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D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I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C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A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T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I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O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spc="-50" dirty="0">
                <a:latin typeface="Geometr415 Lt BT"/>
                <a:cs typeface="Geometr415 Lt BT"/>
              </a:rPr>
              <a:t>N</a:t>
            </a:r>
            <a:r>
              <a:rPr sz="3450" dirty="0">
                <a:latin typeface="Geometr415 Lt BT"/>
                <a:cs typeface="Geometr415 Lt BT"/>
              </a:rPr>
              <a:t>	T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spc="-50" dirty="0">
                <a:latin typeface="Geometr415 Lt BT"/>
                <a:cs typeface="Geometr415 Lt BT"/>
              </a:rPr>
              <a:t>O</a:t>
            </a:r>
            <a:r>
              <a:rPr sz="3450" dirty="0">
                <a:latin typeface="Geometr415 Lt BT"/>
                <a:cs typeface="Geometr415 Lt BT"/>
              </a:rPr>
              <a:t>	T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H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spc="-50" dirty="0">
                <a:latin typeface="Geometr415 Lt BT"/>
                <a:cs typeface="Geometr415 Lt BT"/>
              </a:rPr>
              <a:t>E</a:t>
            </a:r>
            <a:endParaRPr sz="3450">
              <a:latin typeface="Geometr415 Lt BT"/>
              <a:cs typeface="Geometr415 Lt B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07888" y="10175752"/>
            <a:ext cx="1003935" cy="436245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5"/>
              </a:spcBef>
            </a:pPr>
            <a:r>
              <a:rPr sz="1500" spc="225" dirty="0">
                <a:solidFill>
                  <a:srgbClr val="221F1F"/>
                </a:solidFill>
                <a:latin typeface="Geometr415 Lt BT"/>
                <a:cs typeface="Geometr415 Lt BT"/>
              </a:rPr>
              <a:t>BRONZE </a:t>
            </a:r>
            <a:endParaRPr sz="1500">
              <a:latin typeface="Geometr415 Lt BT"/>
              <a:cs typeface="Geometr415 Lt BT"/>
            </a:endParaRPr>
          </a:p>
          <a:p>
            <a:pPr algn="ctr">
              <a:lnSpc>
                <a:spcPct val="100000"/>
              </a:lnSpc>
              <a:spcBef>
                <a:spcPts val="635"/>
              </a:spcBef>
            </a:pPr>
            <a:r>
              <a:rPr sz="700" spc="130" dirty="0">
                <a:solidFill>
                  <a:srgbClr val="221F1F"/>
                </a:solidFill>
                <a:latin typeface="Geometr415 Lt BT"/>
                <a:cs typeface="Geometr415 Lt BT"/>
              </a:rPr>
              <a:t>SPONSOR </a:t>
            </a:r>
            <a:endParaRPr sz="700">
              <a:latin typeface="Geometr415 Lt BT"/>
              <a:cs typeface="Geometr415 Lt B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369979" y="5972083"/>
            <a:ext cx="9366250" cy="14490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5"/>
              </a:spcBef>
              <a:tabLst>
                <a:tab pos="2128520" algn="l"/>
                <a:tab pos="4573270" algn="l"/>
                <a:tab pos="7663180" algn="l"/>
              </a:tabLst>
            </a:pP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I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S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R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A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E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spc="-50" dirty="0">
                <a:solidFill>
                  <a:srgbClr val="221F1F"/>
                </a:solidFill>
                <a:latin typeface="Geometr415 Lt BT"/>
                <a:cs typeface="Geometr415 Lt BT"/>
              </a:rPr>
              <a:t>L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	C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A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N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C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E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spc="-50" dirty="0">
                <a:solidFill>
                  <a:srgbClr val="221F1F"/>
                </a:solidFill>
                <a:latin typeface="Geometr415 Lt BT"/>
                <a:cs typeface="Geometr415 Lt BT"/>
              </a:rPr>
              <a:t>R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	R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E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S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E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A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R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C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spc="-50" dirty="0">
                <a:solidFill>
                  <a:srgbClr val="221F1F"/>
                </a:solidFill>
                <a:latin typeface="Geometr415 Lt BT"/>
                <a:cs typeface="Geometr415 Lt BT"/>
              </a:rPr>
              <a:t>H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	F</a:t>
            </a:r>
            <a:r>
              <a:rPr sz="3450" spc="-30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U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N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D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spc="-50" dirty="0">
                <a:solidFill>
                  <a:srgbClr val="221F1F"/>
                </a:solidFill>
                <a:latin typeface="Geometr415 Lt BT"/>
                <a:cs typeface="Geometr415 Lt BT"/>
              </a:rPr>
              <a:t>.</a:t>
            </a:r>
            <a:endParaRPr sz="3450">
              <a:latin typeface="Geometr415 Lt BT"/>
              <a:cs typeface="Geometr415 Lt BT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3250">
              <a:latin typeface="Geometr415 Lt BT"/>
              <a:cs typeface="Geometr415 Lt BT"/>
            </a:endParaRPr>
          </a:p>
          <a:p>
            <a:pPr algn="ctr">
              <a:lnSpc>
                <a:spcPct val="100000"/>
              </a:lnSpc>
              <a:tabLst>
                <a:tab pos="2898775" algn="l"/>
                <a:tab pos="4631690" algn="l"/>
                <a:tab pos="5128895" algn="l"/>
                <a:tab pos="6102350" algn="l"/>
              </a:tabLst>
            </a:pPr>
            <a:r>
              <a:rPr sz="2600" dirty="0">
                <a:solidFill>
                  <a:srgbClr val="221F1F"/>
                </a:solidFill>
                <a:latin typeface="Geometr415 Md BT"/>
                <a:cs typeface="Geometr415 Md BT"/>
              </a:rPr>
              <a:t>A</a:t>
            </a:r>
            <a:r>
              <a:rPr sz="2600" spc="-75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600" dirty="0">
                <a:solidFill>
                  <a:srgbClr val="221F1F"/>
                </a:solidFill>
                <a:latin typeface="Geometr415 Md BT"/>
                <a:cs typeface="Geometr415 Md BT"/>
              </a:rPr>
              <a:t>L</a:t>
            </a:r>
            <a:r>
              <a:rPr sz="2600" spc="-75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600" dirty="0">
                <a:solidFill>
                  <a:srgbClr val="221F1F"/>
                </a:solidFill>
                <a:latin typeface="Geometr415 Md BT"/>
                <a:cs typeface="Geometr415 Md BT"/>
              </a:rPr>
              <a:t>E</a:t>
            </a:r>
            <a:r>
              <a:rPr sz="2600" spc="-70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600" dirty="0">
                <a:solidFill>
                  <a:srgbClr val="221F1F"/>
                </a:solidFill>
                <a:latin typeface="Geometr415 Md BT"/>
                <a:cs typeface="Geometr415 Md BT"/>
              </a:rPr>
              <a:t>X</a:t>
            </a:r>
            <a:r>
              <a:rPr sz="2600" spc="-75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600" dirty="0">
                <a:solidFill>
                  <a:srgbClr val="221F1F"/>
                </a:solidFill>
                <a:latin typeface="Geometr415 Md BT"/>
                <a:cs typeface="Geometr415 Md BT"/>
              </a:rPr>
              <a:t>A</a:t>
            </a:r>
            <a:r>
              <a:rPr sz="2600" spc="-70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600" dirty="0">
                <a:solidFill>
                  <a:srgbClr val="221F1F"/>
                </a:solidFill>
                <a:latin typeface="Geometr415 Md BT"/>
                <a:cs typeface="Geometr415 Md BT"/>
              </a:rPr>
              <a:t>N</a:t>
            </a:r>
            <a:r>
              <a:rPr sz="2600" spc="-75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600" dirty="0">
                <a:solidFill>
                  <a:srgbClr val="221F1F"/>
                </a:solidFill>
                <a:latin typeface="Geometr415 Md BT"/>
                <a:cs typeface="Geometr415 Md BT"/>
              </a:rPr>
              <a:t>D</a:t>
            </a:r>
            <a:r>
              <a:rPr sz="2600" spc="-75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600" dirty="0">
                <a:solidFill>
                  <a:srgbClr val="221F1F"/>
                </a:solidFill>
                <a:latin typeface="Geometr415 Md BT"/>
                <a:cs typeface="Geometr415 Md BT"/>
              </a:rPr>
              <a:t>R</a:t>
            </a:r>
            <a:r>
              <a:rPr sz="2600" spc="-70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600" spc="-50" dirty="0">
                <a:solidFill>
                  <a:srgbClr val="221F1F"/>
                </a:solidFill>
                <a:latin typeface="Geometr415 Md BT"/>
                <a:cs typeface="Geometr415 Md BT"/>
              </a:rPr>
              <a:t>A</a:t>
            </a:r>
            <a:r>
              <a:rPr sz="2600" dirty="0">
                <a:solidFill>
                  <a:srgbClr val="221F1F"/>
                </a:solidFill>
                <a:latin typeface="Geometr415 Md BT"/>
                <a:cs typeface="Geometr415 Md BT"/>
              </a:rPr>
              <a:t>	F</a:t>
            </a:r>
            <a:r>
              <a:rPr sz="2600" spc="-80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600" dirty="0">
                <a:solidFill>
                  <a:srgbClr val="221F1F"/>
                </a:solidFill>
                <a:latin typeface="Geometr415 Md BT"/>
                <a:cs typeface="Geometr415 Md BT"/>
              </a:rPr>
              <a:t>E</a:t>
            </a:r>
            <a:r>
              <a:rPr sz="2600" spc="-75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600" dirty="0">
                <a:solidFill>
                  <a:srgbClr val="221F1F"/>
                </a:solidFill>
                <a:latin typeface="Geometr415 Md BT"/>
                <a:cs typeface="Geometr415 Md BT"/>
              </a:rPr>
              <a:t>I</a:t>
            </a:r>
            <a:r>
              <a:rPr sz="2600" spc="-80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600" dirty="0">
                <a:solidFill>
                  <a:srgbClr val="221F1F"/>
                </a:solidFill>
                <a:latin typeface="Geometr415 Md BT"/>
                <a:cs typeface="Geometr415 Md BT"/>
              </a:rPr>
              <a:t>F</a:t>
            </a:r>
            <a:r>
              <a:rPr sz="2600" spc="-75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600" dirty="0">
                <a:solidFill>
                  <a:srgbClr val="221F1F"/>
                </a:solidFill>
                <a:latin typeface="Geometr415 Md BT"/>
                <a:cs typeface="Geometr415 Md BT"/>
              </a:rPr>
              <a:t>E</a:t>
            </a:r>
            <a:r>
              <a:rPr sz="2600" spc="-75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600" spc="-50" dirty="0">
                <a:solidFill>
                  <a:srgbClr val="221F1F"/>
                </a:solidFill>
                <a:latin typeface="Geometr415 Md BT"/>
                <a:cs typeface="Geometr415 Md BT"/>
              </a:rPr>
              <a:t>R</a:t>
            </a:r>
            <a:r>
              <a:rPr sz="2600" dirty="0">
                <a:solidFill>
                  <a:srgbClr val="221F1F"/>
                </a:solidFill>
                <a:latin typeface="Geometr415 Md BT"/>
                <a:cs typeface="Geometr415 Md BT"/>
              </a:rPr>
              <a:t>	</a:t>
            </a:r>
            <a:r>
              <a:rPr sz="2600" spc="-50" dirty="0">
                <a:solidFill>
                  <a:srgbClr val="221F1F"/>
                </a:solidFill>
                <a:latin typeface="Geometr415 Md BT"/>
                <a:cs typeface="Geometr415 Md BT"/>
              </a:rPr>
              <a:t>&amp;</a:t>
            </a:r>
            <a:r>
              <a:rPr sz="2600" dirty="0">
                <a:solidFill>
                  <a:srgbClr val="221F1F"/>
                </a:solidFill>
                <a:latin typeface="Geometr415 Md BT"/>
                <a:cs typeface="Geometr415 Md BT"/>
              </a:rPr>
              <a:t>	L</a:t>
            </a:r>
            <a:r>
              <a:rPr sz="2600" spc="-80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600" dirty="0">
                <a:solidFill>
                  <a:srgbClr val="221F1F"/>
                </a:solidFill>
                <a:latin typeface="Geometr415 Md BT"/>
                <a:cs typeface="Geometr415 Md BT"/>
              </a:rPr>
              <a:t>E</a:t>
            </a:r>
            <a:r>
              <a:rPr sz="2600" spc="-75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600" spc="-50" dirty="0">
                <a:solidFill>
                  <a:srgbClr val="221F1F"/>
                </a:solidFill>
                <a:latin typeface="Geometr415 Md BT"/>
                <a:cs typeface="Geometr415 Md BT"/>
              </a:rPr>
              <a:t>S</a:t>
            </a:r>
            <a:r>
              <a:rPr sz="2600" dirty="0">
                <a:solidFill>
                  <a:srgbClr val="221F1F"/>
                </a:solidFill>
                <a:latin typeface="Geometr415 Md BT"/>
                <a:cs typeface="Geometr415 Md BT"/>
              </a:rPr>
              <a:t>	W</a:t>
            </a:r>
            <a:r>
              <a:rPr sz="2600" spc="-75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600" dirty="0">
                <a:solidFill>
                  <a:srgbClr val="221F1F"/>
                </a:solidFill>
                <a:latin typeface="Geometr415 Md BT"/>
                <a:cs typeface="Geometr415 Md BT"/>
              </a:rPr>
              <a:t>E</a:t>
            </a:r>
            <a:r>
              <a:rPr sz="2600" spc="-70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600" dirty="0">
                <a:solidFill>
                  <a:srgbClr val="221F1F"/>
                </a:solidFill>
                <a:latin typeface="Geometr415 Md BT"/>
                <a:cs typeface="Geometr415 Md BT"/>
              </a:rPr>
              <a:t>X</a:t>
            </a:r>
            <a:r>
              <a:rPr sz="2600" spc="-75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600" dirty="0">
                <a:solidFill>
                  <a:srgbClr val="221F1F"/>
                </a:solidFill>
                <a:latin typeface="Geometr415 Md BT"/>
                <a:cs typeface="Geometr415 Md BT"/>
              </a:rPr>
              <a:t>E</a:t>
            </a:r>
            <a:r>
              <a:rPr sz="2600" spc="-70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600" dirty="0">
                <a:solidFill>
                  <a:srgbClr val="221F1F"/>
                </a:solidFill>
                <a:latin typeface="Geometr415 Md BT"/>
                <a:cs typeface="Geometr415 Md BT"/>
              </a:rPr>
              <a:t>L</a:t>
            </a:r>
            <a:r>
              <a:rPr sz="2600" spc="-75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600" dirty="0">
                <a:solidFill>
                  <a:srgbClr val="221F1F"/>
                </a:solidFill>
                <a:latin typeface="Geometr415 Md BT"/>
                <a:cs typeface="Geometr415 Md BT"/>
              </a:rPr>
              <a:t>M</a:t>
            </a:r>
            <a:r>
              <a:rPr sz="2600" spc="-70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600" dirty="0">
                <a:solidFill>
                  <a:srgbClr val="221F1F"/>
                </a:solidFill>
                <a:latin typeface="Geometr415 Md BT"/>
                <a:cs typeface="Geometr415 Md BT"/>
              </a:rPr>
              <a:t>A</a:t>
            </a:r>
            <a:r>
              <a:rPr sz="2600" spc="-75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600" spc="-50" dirty="0">
                <a:solidFill>
                  <a:srgbClr val="221F1F"/>
                </a:solidFill>
                <a:latin typeface="Geometr415 Md BT"/>
                <a:cs typeface="Geometr415 Md BT"/>
              </a:rPr>
              <a:t>N</a:t>
            </a:r>
            <a:endParaRPr sz="2600">
              <a:latin typeface="Geometr415 Md BT"/>
              <a:cs typeface="Geometr415 Md BT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287125"/>
            <a:chOff x="0" y="0"/>
            <a:chExt cx="20104100" cy="112871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295835" y="10179606"/>
              <a:ext cx="1030804" cy="449081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206492" y="648175"/>
              <a:ext cx="7698734" cy="9898369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8623030" y="1073178"/>
            <a:ext cx="3064510" cy="122428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7850" spc="1370" dirty="0">
                <a:solidFill>
                  <a:srgbClr val="221F1F"/>
                </a:solidFill>
                <a:latin typeface="Times New Roman"/>
                <a:cs typeface="Times New Roman"/>
              </a:rPr>
              <a:t>  </a:t>
            </a:r>
            <a:r>
              <a:rPr sz="7850" spc="-750" dirty="0">
                <a:solidFill>
                  <a:srgbClr val="221F1F"/>
                </a:solidFill>
                <a:latin typeface="Times New Roman"/>
                <a:cs typeface="Times New Roman"/>
              </a:rPr>
              <a:t>¤Èâ</a:t>
            </a:r>
            <a:endParaRPr sz="785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663418" y="2304933"/>
            <a:ext cx="3110865" cy="122428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7850" spc="1370" dirty="0">
                <a:solidFill>
                  <a:srgbClr val="221F1F"/>
                </a:solidFill>
                <a:latin typeface="Times New Roman"/>
                <a:cs typeface="Times New Roman"/>
              </a:rPr>
              <a:t>  </a:t>
            </a:r>
            <a:r>
              <a:rPr sz="7850" spc="2775" dirty="0">
                <a:solidFill>
                  <a:srgbClr val="221F1F"/>
                </a:solidFill>
                <a:latin typeface="Times New Roman"/>
                <a:cs typeface="Times New Roman"/>
              </a:rPr>
              <a:t>¤sª</a:t>
            </a:r>
            <a:endParaRPr sz="785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940318" y="2044208"/>
            <a:ext cx="751205" cy="63817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4000" spc="-25" dirty="0">
                <a:solidFill>
                  <a:srgbClr val="221F1F"/>
                </a:solidFill>
                <a:latin typeface="Times New Roman"/>
                <a:cs typeface="Times New Roman"/>
              </a:rPr>
              <a:t>and</a:t>
            </a:r>
            <a:endParaRPr sz="40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1200742" y="9212118"/>
            <a:ext cx="1729105" cy="664845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 marR="5080" indent="-635">
              <a:lnSpc>
                <a:spcPts val="1230"/>
              </a:lnSpc>
              <a:spcBef>
                <a:spcPts val="225"/>
              </a:spcBef>
            </a:pPr>
            <a:r>
              <a:rPr sz="1100" dirty="0">
                <a:solidFill>
                  <a:srgbClr val="221F1F"/>
                </a:solidFill>
                <a:latin typeface="Palatino"/>
                <a:cs typeface="Palatino"/>
              </a:rPr>
              <a:t>MONDAY</a:t>
            </a:r>
            <a:r>
              <a:rPr sz="1100" spc="185" dirty="0">
                <a:solidFill>
                  <a:srgbClr val="221F1F"/>
                </a:solidFill>
                <a:latin typeface="Palatino"/>
                <a:cs typeface="Palatino"/>
              </a:rPr>
              <a:t> </a:t>
            </a:r>
            <a:r>
              <a:rPr sz="1100" dirty="0">
                <a:solidFill>
                  <a:srgbClr val="221F1F"/>
                </a:solidFill>
                <a:latin typeface="Palatino"/>
                <a:cs typeface="Palatino"/>
              </a:rPr>
              <a:t>-</a:t>
            </a:r>
            <a:r>
              <a:rPr sz="1100" spc="185" dirty="0">
                <a:solidFill>
                  <a:srgbClr val="221F1F"/>
                </a:solidFill>
                <a:latin typeface="Palatino"/>
                <a:cs typeface="Palatino"/>
              </a:rPr>
              <a:t> </a:t>
            </a:r>
            <a:r>
              <a:rPr sz="1100" spc="-10" dirty="0">
                <a:solidFill>
                  <a:srgbClr val="221F1F"/>
                </a:solidFill>
                <a:latin typeface="Palatino"/>
                <a:cs typeface="Palatino"/>
              </a:rPr>
              <a:t>THURSDAY: </a:t>
            </a:r>
            <a:r>
              <a:rPr sz="1100" dirty="0">
                <a:solidFill>
                  <a:srgbClr val="221F1F"/>
                </a:solidFill>
                <a:latin typeface="Palatino"/>
                <a:cs typeface="Palatino"/>
              </a:rPr>
              <a:t>9:30</a:t>
            </a:r>
            <a:r>
              <a:rPr sz="1100" spc="155" dirty="0">
                <a:solidFill>
                  <a:srgbClr val="221F1F"/>
                </a:solidFill>
                <a:latin typeface="Palatino"/>
                <a:cs typeface="Palatino"/>
              </a:rPr>
              <a:t> </a:t>
            </a:r>
            <a:r>
              <a:rPr sz="1100" dirty="0">
                <a:solidFill>
                  <a:srgbClr val="221F1F"/>
                </a:solidFill>
                <a:latin typeface="Palatino"/>
                <a:cs typeface="Palatino"/>
              </a:rPr>
              <a:t>AM</a:t>
            </a:r>
            <a:r>
              <a:rPr sz="1100" spc="210" dirty="0">
                <a:solidFill>
                  <a:srgbClr val="221F1F"/>
                </a:solidFill>
                <a:latin typeface="Palatino"/>
                <a:cs typeface="Palatino"/>
              </a:rPr>
              <a:t> </a:t>
            </a:r>
            <a:r>
              <a:rPr sz="1100" dirty="0">
                <a:solidFill>
                  <a:srgbClr val="221F1F"/>
                </a:solidFill>
                <a:latin typeface="Palatino"/>
                <a:cs typeface="Palatino"/>
              </a:rPr>
              <a:t>-</a:t>
            </a:r>
            <a:r>
              <a:rPr sz="1100" spc="210" dirty="0">
                <a:solidFill>
                  <a:srgbClr val="221F1F"/>
                </a:solidFill>
                <a:latin typeface="Palatino"/>
                <a:cs typeface="Palatino"/>
              </a:rPr>
              <a:t> </a:t>
            </a:r>
            <a:r>
              <a:rPr sz="1100" dirty="0">
                <a:solidFill>
                  <a:srgbClr val="221F1F"/>
                </a:solidFill>
                <a:latin typeface="Palatino"/>
                <a:cs typeface="Palatino"/>
              </a:rPr>
              <a:t>5:00</a:t>
            </a:r>
            <a:r>
              <a:rPr sz="1100" spc="210" dirty="0">
                <a:solidFill>
                  <a:srgbClr val="221F1F"/>
                </a:solidFill>
                <a:latin typeface="Palatino"/>
                <a:cs typeface="Palatino"/>
              </a:rPr>
              <a:t> </a:t>
            </a:r>
            <a:r>
              <a:rPr sz="1100" spc="-25" dirty="0">
                <a:solidFill>
                  <a:srgbClr val="221F1F"/>
                </a:solidFill>
                <a:latin typeface="Palatino"/>
                <a:cs typeface="Palatino"/>
              </a:rPr>
              <a:t>PM</a:t>
            </a:r>
            <a:endParaRPr sz="1100">
              <a:latin typeface="Palatino"/>
              <a:cs typeface="Palatino"/>
            </a:endParaRPr>
          </a:p>
          <a:p>
            <a:pPr marL="12700">
              <a:lnSpc>
                <a:spcPts val="1170"/>
              </a:lnSpc>
            </a:pPr>
            <a:r>
              <a:rPr sz="1100" dirty="0">
                <a:solidFill>
                  <a:srgbClr val="221F1F"/>
                </a:solidFill>
                <a:latin typeface="Palatino"/>
                <a:cs typeface="Palatino"/>
              </a:rPr>
              <a:t>FRIDAY:</a:t>
            </a:r>
            <a:r>
              <a:rPr sz="1100" spc="185" dirty="0">
                <a:solidFill>
                  <a:srgbClr val="221F1F"/>
                </a:solidFill>
                <a:latin typeface="Palatino"/>
                <a:cs typeface="Palatino"/>
              </a:rPr>
              <a:t> </a:t>
            </a:r>
            <a:r>
              <a:rPr sz="1100" dirty="0">
                <a:solidFill>
                  <a:srgbClr val="221F1F"/>
                </a:solidFill>
                <a:latin typeface="Palatino"/>
                <a:cs typeface="Palatino"/>
              </a:rPr>
              <a:t>9:30</a:t>
            </a:r>
            <a:r>
              <a:rPr sz="1100" spc="145" dirty="0">
                <a:solidFill>
                  <a:srgbClr val="221F1F"/>
                </a:solidFill>
                <a:latin typeface="Palatino"/>
                <a:cs typeface="Palatino"/>
              </a:rPr>
              <a:t> </a:t>
            </a:r>
            <a:r>
              <a:rPr sz="1100" dirty="0">
                <a:solidFill>
                  <a:srgbClr val="221F1F"/>
                </a:solidFill>
                <a:latin typeface="Palatino"/>
                <a:cs typeface="Palatino"/>
              </a:rPr>
              <a:t>AM</a:t>
            </a:r>
            <a:r>
              <a:rPr sz="1100" spc="200" dirty="0">
                <a:solidFill>
                  <a:srgbClr val="221F1F"/>
                </a:solidFill>
                <a:latin typeface="Palatino"/>
                <a:cs typeface="Palatino"/>
              </a:rPr>
              <a:t> </a:t>
            </a:r>
            <a:r>
              <a:rPr sz="1100" dirty="0">
                <a:solidFill>
                  <a:srgbClr val="221F1F"/>
                </a:solidFill>
                <a:latin typeface="Palatino"/>
                <a:cs typeface="Palatino"/>
              </a:rPr>
              <a:t>-</a:t>
            </a:r>
            <a:r>
              <a:rPr sz="1100" spc="195" dirty="0">
                <a:solidFill>
                  <a:srgbClr val="221F1F"/>
                </a:solidFill>
                <a:latin typeface="Palatino"/>
                <a:cs typeface="Palatino"/>
              </a:rPr>
              <a:t> </a:t>
            </a:r>
            <a:r>
              <a:rPr sz="1100" dirty="0">
                <a:solidFill>
                  <a:srgbClr val="221F1F"/>
                </a:solidFill>
                <a:latin typeface="Palatino"/>
                <a:cs typeface="Palatino"/>
              </a:rPr>
              <a:t>1</a:t>
            </a:r>
            <a:r>
              <a:rPr sz="1100" spc="200" dirty="0">
                <a:solidFill>
                  <a:srgbClr val="221F1F"/>
                </a:solidFill>
                <a:latin typeface="Palatino"/>
                <a:cs typeface="Palatino"/>
              </a:rPr>
              <a:t> </a:t>
            </a:r>
            <a:r>
              <a:rPr sz="1100" spc="-35" dirty="0">
                <a:solidFill>
                  <a:srgbClr val="221F1F"/>
                </a:solidFill>
                <a:latin typeface="Palatino"/>
                <a:cs typeface="Palatino"/>
              </a:rPr>
              <a:t>PM</a:t>
            </a:r>
            <a:endParaRPr sz="1100">
              <a:latin typeface="Palatino"/>
              <a:cs typeface="Palatino"/>
            </a:endParaRPr>
          </a:p>
          <a:p>
            <a:pPr marL="12700">
              <a:lnSpc>
                <a:spcPts val="1275"/>
              </a:lnSpc>
            </a:pPr>
            <a:r>
              <a:rPr sz="1100" dirty="0">
                <a:solidFill>
                  <a:srgbClr val="221F1F"/>
                </a:solidFill>
                <a:latin typeface="Palatino"/>
                <a:cs typeface="Palatino"/>
              </a:rPr>
              <a:t>SUNDAY:</a:t>
            </a:r>
            <a:r>
              <a:rPr sz="1100" spc="160" dirty="0">
                <a:solidFill>
                  <a:srgbClr val="221F1F"/>
                </a:solidFill>
                <a:latin typeface="Palatino"/>
                <a:cs typeface="Palatino"/>
              </a:rPr>
              <a:t> </a:t>
            </a:r>
            <a:r>
              <a:rPr sz="1100" dirty="0">
                <a:solidFill>
                  <a:srgbClr val="221F1F"/>
                </a:solidFill>
                <a:latin typeface="Palatino"/>
                <a:cs typeface="Palatino"/>
              </a:rPr>
              <a:t>11</a:t>
            </a:r>
            <a:r>
              <a:rPr sz="1100" spc="130" dirty="0">
                <a:solidFill>
                  <a:srgbClr val="221F1F"/>
                </a:solidFill>
                <a:latin typeface="Palatino"/>
                <a:cs typeface="Palatino"/>
              </a:rPr>
              <a:t> </a:t>
            </a:r>
            <a:r>
              <a:rPr sz="1100" dirty="0">
                <a:solidFill>
                  <a:srgbClr val="221F1F"/>
                </a:solidFill>
                <a:latin typeface="Palatino"/>
                <a:cs typeface="Palatino"/>
              </a:rPr>
              <a:t>AM</a:t>
            </a:r>
            <a:r>
              <a:rPr sz="1100" spc="175" dirty="0">
                <a:solidFill>
                  <a:srgbClr val="221F1F"/>
                </a:solidFill>
                <a:latin typeface="Palatino"/>
                <a:cs typeface="Palatino"/>
              </a:rPr>
              <a:t> </a:t>
            </a:r>
            <a:r>
              <a:rPr sz="1100" dirty="0">
                <a:solidFill>
                  <a:srgbClr val="221F1F"/>
                </a:solidFill>
                <a:latin typeface="Palatino"/>
                <a:cs typeface="Palatino"/>
              </a:rPr>
              <a:t>-</a:t>
            </a:r>
            <a:r>
              <a:rPr sz="1100" spc="175" dirty="0">
                <a:solidFill>
                  <a:srgbClr val="221F1F"/>
                </a:solidFill>
                <a:latin typeface="Palatino"/>
                <a:cs typeface="Palatino"/>
              </a:rPr>
              <a:t> </a:t>
            </a:r>
            <a:r>
              <a:rPr sz="1100" dirty="0">
                <a:solidFill>
                  <a:srgbClr val="221F1F"/>
                </a:solidFill>
                <a:latin typeface="Palatino"/>
                <a:cs typeface="Palatino"/>
              </a:rPr>
              <a:t>4</a:t>
            </a:r>
            <a:r>
              <a:rPr sz="1100" spc="175" dirty="0">
                <a:solidFill>
                  <a:srgbClr val="221F1F"/>
                </a:solidFill>
                <a:latin typeface="Palatino"/>
                <a:cs typeface="Palatino"/>
              </a:rPr>
              <a:t> </a:t>
            </a:r>
            <a:r>
              <a:rPr sz="1100" spc="-35" dirty="0">
                <a:solidFill>
                  <a:srgbClr val="221F1F"/>
                </a:solidFill>
                <a:latin typeface="Palatino"/>
                <a:cs typeface="Palatino"/>
              </a:rPr>
              <a:t>PM</a:t>
            </a:r>
            <a:endParaRPr sz="1100">
              <a:latin typeface="Palatino"/>
              <a:cs typeface="Palatino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966649" y="9342513"/>
            <a:ext cx="1788795" cy="508634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700" marR="5080" indent="357505">
              <a:lnSpc>
                <a:spcPts val="1230"/>
              </a:lnSpc>
              <a:spcBef>
                <a:spcPts val="225"/>
              </a:spcBef>
            </a:pPr>
            <a:r>
              <a:rPr sz="1100" spc="40" dirty="0">
                <a:solidFill>
                  <a:srgbClr val="221F1F"/>
                </a:solidFill>
                <a:latin typeface="Palatino"/>
                <a:cs typeface="Palatino"/>
              </a:rPr>
              <a:t>DELMARJEWELERS </a:t>
            </a:r>
            <a:r>
              <a:rPr sz="1100" dirty="0">
                <a:solidFill>
                  <a:srgbClr val="221F1F"/>
                </a:solidFill>
                <a:latin typeface="Palatino"/>
                <a:cs typeface="Palatino"/>
              </a:rPr>
              <a:t>4058</a:t>
            </a:r>
            <a:r>
              <a:rPr sz="1100" spc="265" dirty="0">
                <a:solidFill>
                  <a:srgbClr val="221F1F"/>
                </a:solidFill>
                <a:latin typeface="Palatino"/>
                <a:cs typeface="Palatino"/>
              </a:rPr>
              <a:t> </a:t>
            </a:r>
            <a:r>
              <a:rPr sz="1100" dirty="0">
                <a:solidFill>
                  <a:srgbClr val="221F1F"/>
                </a:solidFill>
                <a:latin typeface="Palatino"/>
                <a:cs typeface="Palatino"/>
              </a:rPr>
              <a:t>JEAN</a:t>
            </a:r>
            <a:r>
              <a:rPr sz="1100" spc="270" dirty="0">
                <a:solidFill>
                  <a:srgbClr val="221F1F"/>
                </a:solidFill>
                <a:latin typeface="Palatino"/>
                <a:cs typeface="Palatino"/>
              </a:rPr>
              <a:t> </a:t>
            </a:r>
            <a:r>
              <a:rPr sz="1100" dirty="0">
                <a:solidFill>
                  <a:srgbClr val="221F1F"/>
                </a:solidFill>
                <a:latin typeface="Palatino"/>
                <a:cs typeface="Palatino"/>
              </a:rPr>
              <a:t>TALON</a:t>
            </a:r>
            <a:r>
              <a:rPr sz="1100" spc="270" dirty="0">
                <a:solidFill>
                  <a:srgbClr val="221F1F"/>
                </a:solidFill>
                <a:latin typeface="Palatino"/>
                <a:cs typeface="Palatino"/>
              </a:rPr>
              <a:t> </a:t>
            </a:r>
            <a:r>
              <a:rPr sz="1100" spc="-20" dirty="0">
                <a:solidFill>
                  <a:srgbClr val="221F1F"/>
                </a:solidFill>
                <a:latin typeface="Palatino"/>
                <a:cs typeface="Palatino"/>
              </a:rPr>
              <a:t>WEST</a:t>
            </a:r>
            <a:endParaRPr sz="1100">
              <a:latin typeface="Palatino"/>
              <a:cs typeface="Palatino"/>
            </a:endParaRPr>
          </a:p>
          <a:p>
            <a:pPr marL="764540">
              <a:lnSpc>
                <a:spcPts val="1210"/>
              </a:lnSpc>
            </a:pPr>
            <a:r>
              <a:rPr sz="1100" dirty="0">
                <a:solidFill>
                  <a:srgbClr val="221F1F"/>
                </a:solidFill>
                <a:latin typeface="Palatino"/>
                <a:cs typeface="Palatino"/>
              </a:rPr>
              <a:t>(514)</a:t>
            </a:r>
            <a:r>
              <a:rPr sz="1100" spc="265" dirty="0">
                <a:solidFill>
                  <a:srgbClr val="221F1F"/>
                </a:solidFill>
                <a:latin typeface="Palatino"/>
                <a:cs typeface="Palatino"/>
              </a:rPr>
              <a:t> </a:t>
            </a:r>
            <a:r>
              <a:rPr sz="1100" dirty="0">
                <a:solidFill>
                  <a:srgbClr val="221F1F"/>
                </a:solidFill>
                <a:latin typeface="Palatino"/>
                <a:cs typeface="Palatino"/>
              </a:rPr>
              <a:t>875</a:t>
            </a:r>
            <a:r>
              <a:rPr sz="1100" spc="275" dirty="0">
                <a:solidFill>
                  <a:srgbClr val="221F1F"/>
                </a:solidFill>
                <a:latin typeface="Palatino"/>
                <a:cs typeface="Palatino"/>
              </a:rPr>
              <a:t> </a:t>
            </a:r>
            <a:r>
              <a:rPr sz="1100" spc="55" dirty="0">
                <a:solidFill>
                  <a:srgbClr val="221F1F"/>
                </a:solidFill>
                <a:latin typeface="Palatino"/>
                <a:cs typeface="Palatino"/>
              </a:rPr>
              <a:t>-</a:t>
            </a:r>
            <a:r>
              <a:rPr sz="1100" spc="-20" dirty="0">
                <a:solidFill>
                  <a:srgbClr val="221F1F"/>
                </a:solidFill>
                <a:latin typeface="Palatino"/>
                <a:cs typeface="Palatino"/>
              </a:rPr>
              <a:t>4800</a:t>
            </a:r>
            <a:endParaRPr sz="1100">
              <a:latin typeface="Palatino"/>
              <a:cs typeface="Palatino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8975042" y="9370200"/>
            <a:ext cx="2068195" cy="481965"/>
            <a:chOff x="8975042" y="9370200"/>
            <a:chExt cx="2068195" cy="481965"/>
          </a:xfrm>
        </p:grpSpPr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975042" y="9370200"/>
              <a:ext cx="7629" cy="48140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035083" y="9370200"/>
              <a:ext cx="7618" cy="481400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907888" y="10175752"/>
            <a:ext cx="1003935" cy="436245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5"/>
              </a:spcBef>
            </a:pPr>
            <a:r>
              <a:rPr sz="1500" spc="225" dirty="0">
                <a:solidFill>
                  <a:srgbClr val="221F1F"/>
                </a:solidFill>
                <a:latin typeface="Geometr415 Lt BT"/>
                <a:cs typeface="Geometr415 Lt BT"/>
              </a:rPr>
              <a:t>BRONZE </a:t>
            </a:r>
            <a:endParaRPr sz="1500">
              <a:latin typeface="Geometr415 Lt BT"/>
              <a:cs typeface="Geometr415 Lt BT"/>
            </a:endParaRPr>
          </a:p>
          <a:p>
            <a:pPr algn="ctr">
              <a:lnSpc>
                <a:spcPct val="100000"/>
              </a:lnSpc>
              <a:spcBef>
                <a:spcPts val="635"/>
              </a:spcBef>
            </a:pPr>
            <a:r>
              <a:rPr sz="700" spc="130" dirty="0">
                <a:solidFill>
                  <a:srgbClr val="221F1F"/>
                </a:solidFill>
                <a:latin typeface="Geometr415 Lt BT"/>
                <a:cs typeface="Geometr415 Lt BT"/>
              </a:rPr>
              <a:t>SPONSOR </a:t>
            </a:r>
            <a:endParaRPr sz="700">
              <a:latin typeface="Geometr415 Lt BT"/>
              <a:cs typeface="Geometr415 Lt BT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576868" y="4299604"/>
            <a:ext cx="6948805" cy="5524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167890" algn="l"/>
                <a:tab pos="3158490" algn="l"/>
                <a:tab pos="5927725" algn="l"/>
              </a:tabLst>
            </a:pPr>
            <a:r>
              <a:rPr sz="3450" dirty="0">
                <a:latin typeface="Geometr415 Lt BT"/>
                <a:cs typeface="Geometr415 Lt BT"/>
              </a:rPr>
              <a:t>P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R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O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U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spc="-50" dirty="0">
                <a:latin typeface="Geometr415 Lt BT"/>
                <a:cs typeface="Geometr415 Lt BT"/>
              </a:rPr>
              <a:t>D</a:t>
            </a:r>
            <a:r>
              <a:rPr sz="3450" dirty="0">
                <a:latin typeface="Geometr415 Lt BT"/>
                <a:cs typeface="Geometr415 Lt BT"/>
              </a:rPr>
              <a:t>	T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spc="-50" dirty="0">
                <a:latin typeface="Geometr415 Lt BT"/>
                <a:cs typeface="Geometr415 Lt BT"/>
              </a:rPr>
              <a:t>O</a:t>
            </a:r>
            <a:r>
              <a:rPr sz="3450" dirty="0">
                <a:latin typeface="Geometr415 Lt BT"/>
                <a:cs typeface="Geometr415 Lt BT"/>
              </a:rPr>
              <a:t>	S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U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P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P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O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R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spc="-50" dirty="0">
                <a:latin typeface="Geometr415 Lt BT"/>
                <a:cs typeface="Geometr415 Lt BT"/>
              </a:rPr>
              <a:t>T</a:t>
            </a:r>
            <a:r>
              <a:rPr sz="3450" dirty="0">
                <a:latin typeface="Geometr415 Lt BT"/>
                <a:cs typeface="Geometr415 Lt BT"/>
              </a:rPr>
              <a:t>	T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H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spc="-50" dirty="0">
                <a:latin typeface="Geometr415 Lt BT"/>
                <a:cs typeface="Geometr415 Lt BT"/>
              </a:rPr>
              <a:t>E</a:t>
            </a:r>
            <a:endParaRPr sz="3450">
              <a:latin typeface="Geometr415 Lt BT"/>
              <a:cs typeface="Geometr415 Lt B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476450" y="4968545"/>
            <a:ext cx="9153525" cy="14490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5"/>
              </a:spcBef>
              <a:tabLst>
                <a:tab pos="2128520" algn="l"/>
                <a:tab pos="4573270" algn="l"/>
                <a:tab pos="7663180" algn="l"/>
              </a:tabLst>
            </a:pP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I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S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R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A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E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spc="-50" dirty="0">
                <a:solidFill>
                  <a:srgbClr val="221F1F"/>
                </a:solidFill>
                <a:latin typeface="Geometr415 Lt BT"/>
                <a:cs typeface="Geometr415 Lt BT"/>
              </a:rPr>
              <a:t>L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	C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A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N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C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E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spc="-50" dirty="0">
                <a:solidFill>
                  <a:srgbClr val="221F1F"/>
                </a:solidFill>
                <a:latin typeface="Geometr415 Lt BT"/>
                <a:cs typeface="Geometr415 Lt BT"/>
              </a:rPr>
              <a:t>R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	R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E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S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E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A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R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C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spc="-50" dirty="0">
                <a:solidFill>
                  <a:srgbClr val="221F1F"/>
                </a:solidFill>
                <a:latin typeface="Geometr415 Lt BT"/>
                <a:cs typeface="Geometr415 Lt BT"/>
              </a:rPr>
              <a:t>H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	F</a:t>
            </a:r>
            <a:r>
              <a:rPr sz="3450" spc="-30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U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N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spc="-50" dirty="0">
                <a:solidFill>
                  <a:srgbClr val="221F1F"/>
                </a:solidFill>
                <a:latin typeface="Geometr415 Lt BT"/>
                <a:cs typeface="Geometr415 Lt BT"/>
              </a:rPr>
              <a:t>D</a:t>
            </a:r>
            <a:endParaRPr sz="3450">
              <a:latin typeface="Geometr415 Lt BT"/>
              <a:cs typeface="Geometr415 Lt BT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3250">
              <a:latin typeface="Geometr415 Lt BT"/>
              <a:cs typeface="Geometr415 Lt BT"/>
            </a:endParaRPr>
          </a:p>
          <a:p>
            <a:pPr algn="ctr">
              <a:lnSpc>
                <a:spcPct val="100000"/>
              </a:lnSpc>
              <a:tabLst>
                <a:tab pos="1075055" algn="l"/>
                <a:tab pos="3983990" algn="l"/>
              </a:tabLst>
            </a:pPr>
            <a:r>
              <a:rPr sz="2600" dirty="0">
                <a:solidFill>
                  <a:srgbClr val="221F1F"/>
                </a:solidFill>
                <a:latin typeface="Geometr415 Md BT"/>
                <a:cs typeface="Geometr415 Md BT"/>
              </a:rPr>
              <a:t>T</a:t>
            </a:r>
            <a:r>
              <a:rPr sz="2600" spc="-75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600" dirty="0">
                <a:solidFill>
                  <a:srgbClr val="221F1F"/>
                </a:solidFill>
                <a:latin typeface="Geometr415 Md BT"/>
                <a:cs typeface="Geometr415 Md BT"/>
              </a:rPr>
              <a:t>H</a:t>
            </a:r>
            <a:r>
              <a:rPr sz="2600" spc="-70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600" spc="-50" dirty="0">
                <a:solidFill>
                  <a:srgbClr val="221F1F"/>
                </a:solidFill>
                <a:latin typeface="Geometr415 Md BT"/>
                <a:cs typeface="Geometr415 Md BT"/>
              </a:rPr>
              <a:t>E</a:t>
            </a:r>
            <a:r>
              <a:rPr sz="2600" dirty="0">
                <a:solidFill>
                  <a:srgbClr val="221F1F"/>
                </a:solidFill>
                <a:latin typeface="Geometr415 Md BT"/>
                <a:cs typeface="Geometr415 Md BT"/>
              </a:rPr>
              <a:t>	D</a:t>
            </a:r>
            <a:r>
              <a:rPr sz="2600" spc="-75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600" dirty="0">
                <a:solidFill>
                  <a:srgbClr val="221F1F"/>
                </a:solidFill>
                <a:latin typeface="Geometr415 Md BT"/>
                <a:cs typeface="Geometr415 Md BT"/>
              </a:rPr>
              <a:t>U</a:t>
            </a:r>
            <a:r>
              <a:rPr sz="2600" spc="-75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600" dirty="0">
                <a:solidFill>
                  <a:srgbClr val="221F1F"/>
                </a:solidFill>
                <a:latin typeface="Geometr415 Md BT"/>
                <a:cs typeface="Geometr415 Md BT"/>
              </a:rPr>
              <a:t>B</a:t>
            </a:r>
            <a:r>
              <a:rPr sz="2600" spc="-70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600" dirty="0">
                <a:solidFill>
                  <a:srgbClr val="221F1F"/>
                </a:solidFill>
                <a:latin typeface="Geometr415 Md BT"/>
                <a:cs typeface="Geometr415 Md BT"/>
              </a:rPr>
              <a:t>R</a:t>
            </a:r>
            <a:r>
              <a:rPr sz="2600" spc="-75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600" dirty="0">
                <a:solidFill>
                  <a:srgbClr val="221F1F"/>
                </a:solidFill>
                <a:latin typeface="Geometr415 Md BT"/>
                <a:cs typeface="Geometr415 Md BT"/>
              </a:rPr>
              <a:t>O</a:t>
            </a:r>
            <a:r>
              <a:rPr sz="2600" spc="-70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600" dirty="0">
                <a:solidFill>
                  <a:srgbClr val="221F1F"/>
                </a:solidFill>
                <a:latin typeface="Geometr415 Md BT"/>
                <a:cs typeface="Geometr415 Md BT"/>
              </a:rPr>
              <a:t>V</a:t>
            </a:r>
            <a:r>
              <a:rPr sz="2600" spc="-75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600" dirty="0">
                <a:solidFill>
                  <a:srgbClr val="221F1F"/>
                </a:solidFill>
                <a:latin typeface="Geometr415 Md BT"/>
                <a:cs typeface="Geometr415 Md BT"/>
              </a:rPr>
              <a:t>S</a:t>
            </a:r>
            <a:r>
              <a:rPr sz="2600" spc="-70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600" dirty="0">
                <a:solidFill>
                  <a:srgbClr val="221F1F"/>
                </a:solidFill>
                <a:latin typeface="Geometr415 Md BT"/>
                <a:cs typeface="Geometr415 Md BT"/>
              </a:rPr>
              <a:t>K</a:t>
            </a:r>
            <a:r>
              <a:rPr sz="2600" spc="-75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600" spc="-50" dirty="0">
                <a:solidFill>
                  <a:srgbClr val="221F1F"/>
                </a:solidFill>
                <a:latin typeface="Geometr415 Md BT"/>
                <a:cs typeface="Geometr415 Md BT"/>
              </a:rPr>
              <a:t>Y</a:t>
            </a:r>
            <a:r>
              <a:rPr sz="2600" dirty="0">
                <a:solidFill>
                  <a:srgbClr val="221F1F"/>
                </a:solidFill>
                <a:latin typeface="Geometr415 Md BT"/>
                <a:cs typeface="Geometr415 Md BT"/>
              </a:rPr>
              <a:t>	F</a:t>
            </a:r>
            <a:r>
              <a:rPr sz="2600" spc="-75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600" dirty="0">
                <a:solidFill>
                  <a:srgbClr val="221F1F"/>
                </a:solidFill>
                <a:latin typeface="Geometr415 Md BT"/>
                <a:cs typeface="Geometr415 Md BT"/>
              </a:rPr>
              <a:t>A</a:t>
            </a:r>
            <a:r>
              <a:rPr sz="2600" spc="-75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600" dirty="0">
                <a:solidFill>
                  <a:srgbClr val="221F1F"/>
                </a:solidFill>
                <a:latin typeface="Geometr415 Md BT"/>
                <a:cs typeface="Geometr415 Md BT"/>
              </a:rPr>
              <a:t>M</a:t>
            </a:r>
            <a:r>
              <a:rPr sz="2600" spc="-75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600" dirty="0">
                <a:solidFill>
                  <a:srgbClr val="221F1F"/>
                </a:solidFill>
                <a:latin typeface="Geometr415 Md BT"/>
                <a:cs typeface="Geometr415 Md BT"/>
              </a:rPr>
              <a:t>I</a:t>
            </a:r>
            <a:r>
              <a:rPr sz="2600" spc="-75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600" dirty="0">
                <a:solidFill>
                  <a:srgbClr val="221F1F"/>
                </a:solidFill>
                <a:latin typeface="Geometr415 Md BT"/>
                <a:cs typeface="Geometr415 Md BT"/>
              </a:rPr>
              <a:t>L</a:t>
            </a:r>
            <a:r>
              <a:rPr sz="2600" spc="-75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600" spc="-50" dirty="0">
                <a:solidFill>
                  <a:srgbClr val="221F1F"/>
                </a:solidFill>
                <a:latin typeface="Geometr415 Md BT"/>
                <a:cs typeface="Geometr415 Md BT"/>
              </a:rPr>
              <a:t>Y</a:t>
            </a:r>
            <a:endParaRPr sz="2600">
              <a:latin typeface="Geometr415 Md BT"/>
              <a:cs typeface="Geometr415 Md BT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295835" y="10179606"/>
            <a:ext cx="1030804" cy="449081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907888" y="10175752"/>
            <a:ext cx="1003935" cy="436245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5"/>
              </a:spcBef>
            </a:pPr>
            <a:r>
              <a:rPr sz="1500" spc="225" dirty="0">
                <a:solidFill>
                  <a:srgbClr val="221F1F"/>
                </a:solidFill>
                <a:latin typeface="Geometr415 Lt BT"/>
                <a:cs typeface="Geometr415 Lt BT"/>
              </a:rPr>
              <a:t>BRONZE </a:t>
            </a:r>
            <a:endParaRPr sz="1500">
              <a:latin typeface="Geometr415 Lt BT"/>
              <a:cs typeface="Geometr415 Lt BT"/>
            </a:endParaRPr>
          </a:p>
          <a:p>
            <a:pPr algn="ctr">
              <a:lnSpc>
                <a:spcPct val="100000"/>
              </a:lnSpc>
              <a:spcBef>
                <a:spcPts val="635"/>
              </a:spcBef>
            </a:pPr>
            <a:r>
              <a:rPr sz="700" spc="130" dirty="0">
                <a:solidFill>
                  <a:srgbClr val="221F1F"/>
                </a:solidFill>
                <a:latin typeface="Geometr415 Lt BT"/>
                <a:cs typeface="Geometr415 Lt BT"/>
              </a:rPr>
              <a:t>SPONSOR </a:t>
            </a:r>
            <a:endParaRPr sz="700">
              <a:latin typeface="Geometr415 Lt BT"/>
              <a:cs typeface="Geometr415 Lt BT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3335">
              <a:lnSpc>
                <a:spcPct val="100000"/>
              </a:lnSpc>
              <a:spcBef>
                <a:spcPts val="130"/>
              </a:spcBef>
              <a:tabLst>
                <a:tab pos="3475990" algn="l"/>
              </a:tabLst>
            </a:pPr>
            <a:r>
              <a:rPr sz="2600" dirty="0"/>
              <a:t>C</a:t>
            </a:r>
            <a:r>
              <a:rPr sz="2600" spc="-75" dirty="0"/>
              <a:t> </a:t>
            </a:r>
            <a:r>
              <a:rPr sz="2600" dirty="0"/>
              <a:t>O</a:t>
            </a:r>
            <a:r>
              <a:rPr sz="2600" spc="-75" dirty="0"/>
              <a:t> </a:t>
            </a:r>
            <a:r>
              <a:rPr sz="2600" dirty="0"/>
              <a:t>M</a:t>
            </a:r>
            <a:r>
              <a:rPr sz="2600" spc="-70" dirty="0"/>
              <a:t> </a:t>
            </a:r>
            <a:r>
              <a:rPr sz="2600" dirty="0"/>
              <a:t>P</a:t>
            </a:r>
            <a:r>
              <a:rPr sz="2600" spc="-75" dirty="0"/>
              <a:t> </a:t>
            </a:r>
            <a:r>
              <a:rPr sz="2600" dirty="0"/>
              <a:t>L</a:t>
            </a:r>
            <a:r>
              <a:rPr sz="2600" spc="-75" dirty="0"/>
              <a:t> </a:t>
            </a:r>
            <a:r>
              <a:rPr sz="2600" dirty="0"/>
              <a:t>I</a:t>
            </a:r>
            <a:r>
              <a:rPr sz="2600" spc="-70" dirty="0"/>
              <a:t> </a:t>
            </a:r>
            <a:r>
              <a:rPr sz="2600" dirty="0"/>
              <a:t>M</a:t>
            </a:r>
            <a:r>
              <a:rPr sz="2600" spc="-75" dirty="0"/>
              <a:t> </a:t>
            </a:r>
            <a:r>
              <a:rPr sz="2600" dirty="0"/>
              <a:t>E</a:t>
            </a:r>
            <a:r>
              <a:rPr sz="2600" spc="-70" dirty="0"/>
              <a:t> </a:t>
            </a:r>
            <a:r>
              <a:rPr sz="2600" dirty="0"/>
              <a:t>N</a:t>
            </a:r>
            <a:r>
              <a:rPr sz="2600" spc="-75" dirty="0"/>
              <a:t> </a:t>
            </a:r>
            <a:r>
              <a:rPr sz="2600" dirty="0"/>
              <a:t>T</a:t>
            </a:r>
            <a:r>
              <a:rPr sz="2600" spc="-75" dirty="0"/>
              <a:t> </a:t>
            </a:r>
            <a:r>
              <a:rPr sz="2600" spc="-60" dirty="0"/>
              <a:t>S</a:t>
            </a:r>
            <a:r>
              <a:rPr sz="2600" dirty="0"/>
              <a:t>	O</a:t>
            </a:r>
            <a:r>
              <a:rPr sz="2600" spc="-70" dirty="0"/>
              <a:t> </a:t>
            </a:r>
            <a:r>
              <a:rPr sz="2600" spc="-50" dirty="0"/>
              <a:t>F</a:t>
            </a:r>
            <a:endParaRPr sz="2600"/>
          </a:p>
        </p:txBody>
      </p:sp>
      <p:sp>
        <p:nvSpPr>
          <p:cNvPr id="3" name="object 3"/>
          <p:cNvSpPr txBox="1"/>
          <p:nvPr/>
        </p:nvSpPr>
        <p:spPr>
          <a:xfrm>
            <a:off x="4683733" y="5368979"/>
            <a:ext cx="10736580" cy="82804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  <a:tabLst>
                <a:tab pos="3188335" algn="l"/>
                <a:tab pos="4110990" algn="l"/>
                <a:tab pos="6509384" algn="l"/>
              </a:tabLst>
            </a:pPr>
            <a:r>
              <a:rPr sz="5250" dirty="0">
                <a:solidFill>
                  <a:srgbClr val="221F1F"/>
                </a:solidFill>
                <a:latin typeface="Geometr415 Lt BT"/>
                <a:cs typeface="Geometr415 Lt BT"/>
              </a:rPr>
              <a:t>S</a:t>
            </a:r>
            <a:r>
              <a:rPr sz="5250" spc="-44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5250" dirty="0">
                <a:solidFill>
                  <a:srgbClr val="221F1F"/>
                </a:solidFill>
                <a:latin typeface="Geometr415 Lt BT"/>
                <a:cs typeface="Geometr415 Lt BT"/>
              </a:rPr>
              <a:t>A</a:t>
            </a:r>
            <a:r>
              <a:rPr sz="5250" spc="-44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5250" dirty="0">
                <a:solidFill>
                  <a:srgbClr val="221F1F"/>
                </a:solidFill>
                <a:latin typeface="Geometr415 Lt BT"/>
                <a:cs typeface="Geometr415 Lt BT"/>
              </a:rPr>
              <a:t>N</a:t>
            </a:r>
            <a:r>
              <a:rPr sz="5250" spc="-44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5250" dirty="0">
                <a:solidFill>
                  <a:srgbClr val="221F1F"/>
                </a:solidFill>
                <a:latin typeface="Geometr415 Lt BT"/>
                <a:cs typeface="Geometr415 Lt BT"/>
              </a:rPr>
              <a:t>D</a:t>
            </a:r>
            <a:r>
              <a:rPr sz="5250" spc="-44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5250" spc="-50" dirty="0">
                <a:solidFill>
                  <a:srgbClr val="221F1F"/>
                </a:solidFill>
                <a:latin typeface="Geometr415 Lt BT"/>
                <a:cs typeface="Geometr415 Lt BT"/>
              </a:rPr>
              <a:t>Y</a:t>
            </a:r>
            <a:r>
              <a:rPr sz="5250" dirty="0">
                <a:solidFill>
                  <a:srgbClr val="221F1F"/>
                </a:solidFill>
                <a:latin typeface="Geometr415 Lt BT"/>
                <a:cs typeface="Geometr415 Lt BT"/>
              </a:rPr>
              <a:t>	</a:t>
            </a:r>
            <a:r>
              <a:rPr sz="5250" spc="-50" dirty="0">
                <a:solidFill>
                  <a:srgbClr val="221F1F"/>
                </a:solidFill>
                <a:latin typeface="Geometr415 Lt BT"/>
                <a:cs typeface="Geometr415 Lt BT"/>
              </a:rPr>
              <a:t>&amp;</a:t>
            </a:r>
            <a:r>
              <a:rPr sz="5250" dirty="0">
                <a:solidFill>
                  <a:srgbClr val="221F1F"/>
                </a:solidFill>
                <a:latin typeface="Geometr415 Lt BT"/>
                <a:cs typeface="Geometr415 Lt BT"/>
              </a:rPr>
              <a:t>	J</a:t>
            </a:r>
            <a:r>
              <a:rPr sz="5250" spc="-44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5250" dirty="0">
                <a:solidFill>
                  <a:srgbClr val="221F1F"/>
                </a:solidFill>
                <a:latin typeface="Geometr415 Lt BT"/>
                <a:cs typeface="Geometr415 Lt BT"/>
              </a:rPr>
              <a:t>O</a:t>
            </a:r>
            <a:r>
              <a:rPr sz="5250" spc="-44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5250" dirty="0">
                <a:solidFill>
                  <a:srgbClr val="221F1F"/>
                </a:solidFill>
                <a:latin typeface="Geometr415 Lt BT"/>
                <a:cs typeface="Geometr415 Lt BT"/>
              </a:rPr>
              <a:t>E</a:t>
            </a:r>
            <a:r>
              <a:rPr sz="5250" spc="-44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5250" spc="-50" dirty="0">
                <a:solidFill>
                  <a:srgbClr val="221F1F"/>
                </a:solidFill>
                <a:latin typeface="Geometr415 Lt BT"/>
                <a:cs typeface="Geometr415 Lt BT"/>
              </a:rPr>
              <a:t>Y</a:t>
            </a:r>
            <a:r>
              <a:rPr sz="5250" dirty="0">
                <a:solidFill>
                  <a:srgbClr val="221F1F"/>
                </a:solidFill>
                <a:latin typeface="Geometr415 Lt BT"/>
                <a:cs typeface="Geometr415 Lt BT"/>
              </a:rPr>
              <a:t>	S</a:t>
            </a:r>
            <a:r>
              <a:rPr sz="5250" spc="-44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5250" dirty="0">
                <a:solidFill>
                  <a:srgbClr val="221F1F"/>
                </a:solidFill>
                <a:latin typeface="Geometr415 Lt BT"/>
                <a:cs typeface="Geometr415 Lt BT"/>
              </a:rPr>
              <a:t>C</a:t>
            </a:r>
            <a:r>
              <a:rPr sz="5250" spc="-44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5250" dirty="0">
                <a:solidFill>
                  <a:srgbClr val="221F1F"/>
                </a:solidFill>
                <a:latin typeface="Geometr415 Lt BT"/>
                <a:cs typeface="Geometr415 Lt BT"/>
              </a:rPr>
              <a:t>H</a:t>
            </a:r>
            <a:r>
              <a:rPr sz="5250" spc="-44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5250" dirty="0">
                <a:solidFill>
                  <a:srgbClr val="221F1F"/>
                </a:solidFill>
                <a:latin typeface="Geometr415 Lt BT"/>
                <a:cs typeface="Geometr415 Lt BT"/>
              </a:rPr>
              <a:t>R</a:t>
            </a:r>
            <a:r>
              <a:rPr sz="5250" spc="-44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5250" dirty="0">
                <a:solidFill>
                  <a:srgbClr val="221F1F"/>
                </a:solidFill>
                <a:latin typeface="Geometr415 Lt BT"/>
                <a:cs typeface="Geometr415 Lt BT"/>
              </a:rPr>
              <a:t>E</a:t>
            </a:r>
            <a:r>
              <a:rPr sz="5250" spc="-44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5250" dirty="0">
                <a:solidFill>
                  <a:srgbClr val="221F1F"/>
                </a:solidFill>
                <a:latin typeface="Geometr415 Lt BT"/>
                <a:cs typeface="Geometr415 Lt BT"/>
              </a:rPr>
              <a:t>T</a:t>
            </a:r>
            <a:r>
              <a:rPr sz="5250" spc="-44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5250" dirty="0">
                <a:solidFill>
                  <a:srgbClr val="221F1F"/>
                </a:solidFill>
                <a:latin typeface="Geometr415 Lt BT"/>
                <a:cs typeface="Geometr415 Lt BT"/>
              </a:rPr>
              <a:t>E</a:t>
            </a:r>
            <a:r>
              <a:rPr sz="5250" spc="-44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5250" spc="-50" dirty="0">
                <a:solidFill>
                  <a:srgbClr val="221F1F"/>
                </a:solidFill>
                <a:latin typeface="Geometr415 Lt BT"/>
                <a:cs typeface="Geometr415 Lt BT"/>
              </a:rPr>
              <a:t>R</a:t>
            </a:r>
            <a:endParaRPr sz="5250">
              <a:latin typeface="Geometr415 Lt BT"/>
              <a:cs typeface="Geometr415 Lt BT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295835" y="10179606"/>
            <a:ext cx="1030804" cy="449081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907888" y="10175752"/>
            <a:ext cx="1003935" cy="436245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5"/>
              </a:spcBef>
            </a:pPr>
            <a:r>
              <a:rPr sz="1500" spc="225" dirty="0">
                <a:solidFill>
                  <a:srgbClr val="221F1F"/>
                </a:solidFill>
                <a:latin typeface="Geometr415 Lt BT"/>
                <a:cs typeface="Geometr415 Lt BT"/>
              </a:rPr>
              <a:t>BRONZE </a:t>
            </a:r>
            <a:endParaRPr sz="1500">
              <a:latin typeface="Geometr415 Lt BT"/>
              <a:cs typeface="Geometr415 Lt BT"/>
            </a:endParaRPr>
          </a:p>
          <a:p>
            <a:pPr algn="ctr">
              <a:lnSpc>
                <a:spcPct val="100000"/>
              </a:lnSpc>
              <a:spcBef>
                <a:spcPts val="635"/>
              </a:spcBef>
            </a:pPr>
            <a:r>
              <a:rPr sz="700" spc="130" dirty="0">
                <a:solidFill>
                  <a:srgbClr val="221F1F"/>
                </a:solidFill>
                <a:latin typeface="Geometr415 Lt BT"/>
                <a:cs typeface="Geometr415 Lt BT"/>
              </a:rPr>
              <a:t>SPONSOR </a:t>
            </a:r>
            <a:endParaRPr sz="700">
              <a:latin typeface="Geometr415 Lt BT"/>
              <a:cs typeface="Geometr415 Lt BT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045332" y="2568130"/>
            <a:ext cx="4014470" cy="4267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3474720" algn="l"/>
              </a:tabLst>
            </a:pPr>
            <a:r>
              <a:rPr sz="2600" dirty="0"/>
              <a:t>C</a:t>
            </a:r>
            <a:r>
              <a:rPr sz="2600" spc="-75" dirty="0"/>
              <a:t> </a:t>
            </a:r>
            <a:r>
              <a:rPr sz="2600" dirty="0"/>
              <a:t>O</a:t>
            </a:r>
            <a:r>
              <a:rPr sz="2600" spc="-75" dirty="0"/>
              <a:t> </a:t>
            </a:r>
            <a:r>
              <a:rPr sz="2600" dirty="0"/>
              <a:t>M</a:t>
            </a:r>
            <a:r>
              <a:rPr sz="2600" spc="-70" dirty="0"/>
              <a:t> </a:t>
            </a:r>
            <a:r>
              <a:rPr sz="2600" dirty="0"/>
              <a:t>P</a:t>
            </a:r>
            <a:r>
              <a:rPr sz="2600" spc="-75" dirty="0"/>
              <a:t> </a:t>
            </a:r>
            <a:r>
              <a:rPr sz="2600" dirty="0"/>
              <a:t>L</a:t>
            </a:r>
            <a:r>
              <a:rPr sz="2600" spc="-75" dirty="0"/>
              <a:t> </a:t>
            </a:r>
            <a:r>
              <a:rPr sz="2600" dirty="0"/>
              <a:t>I</a:t>
            </a:r>
            <a:r>
              <a:rPr sz="2600" spc="-70" dirty="0"/>
              <a:t> </a:t>
            </a:r>
            <a:r>
              <a:rPr sz="2600" dirty="0"/>
              <a:t>M</a:t>
            </a:r>
            <a:r>
              <a:rPr sz="2600" spc="-75" dirty="0"/>
              <a:t> </a:t>
            </a:r>
            <a:r>
              <a:rPr sz="2600" dirty="0"/>
              <a:t>E</a:t>
            </a:r>
            <a:r>
              <a:rPr sz="2600" spc="-70" dirty="0"/>
              <a:t> </a:t>
            </a:r>
            <a:r>
              <a:rPr sz="2600" dirty="0"/>
              <a:t>N</a:t>
            </a:r>
            <a:r>
              <a:rPr sz="2600" spc="-75" dirty="0"/>
              <a:t> </a:t>
            </a:r>
            <a:r>
              <a:rPr sz="2600" dirty="0"/>
              <a:t>T</a:t>
            </a:r>
            <a:r>
              <a:rPr sz="2600" spc="-75" dirty="0"/>
              <a:t> </a:t>
            </a:r>
            <a:r>
              <a:rPr sz="2600" spc="-60" dirty="0"/>
              <a:t>S</a:t>
            </a:r>
            <a:r>
              <a:rPr sz="2600" dirty="0"/>
              <a:t>	O</a:t>
            </a:r>
            <a:r>
              <a:rPr sz="2600" spc="-70" dirty="0"/>
              <a:t> </a:t>
            </a:r>
            <a:r>
              <a:rPr sz="2600" spc="-50" dirty="0"/>
              <a:t>F</a:t>
            </a:r>
            <a:endParaRPr sz="2600"/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14"/>
              </a:spcBef>
              <a:tabLst>
                <a:tab pos="1303655" algn="l"/>
              </a:tabLst>
            </a:pPr>
            <a:r>
              <a:rPr dirty="0"/>
              <a:t>L</a:t>
            </a:r>
            <a:r>
              <a:rPr spc="-445" dirty="0"/>
              <a:t> </a:t>
            </a:r>
            <a:r>
              <a:rPr spc="-60" dirty="0"/>
              <a:t>E</a:t>
            </a:r>
            <a:r>
              <a:rPr dirty="0"/>
              <a:t>	G</a:t>
            </a:r>
            <a:r>
              <a:rPr spc="-445" dirty="0"/>
              <a:t> </a:t>
            </a:r>
            <a:r>
              <a:rPr dirty="0"/>
              <a:t>R</a:t>
            </a:r>
            <a:r>
              <a:rPr spc="-445" dirty="0"/>
              <a:t> </a:t>
            </a:r>
            <a:r>
              <a:rPr dirty="0"/>
              <a:t>O</a:t>
            </a:r>
            <a:r>
              <a:rPr spc="-445" dirty="0"/>
              <a:t> </a:t>
            </a:r>
            <a:r>
              <a:rPr dirty="0"/>
              <a:t>U</a:t>
            </a:r>
            <a:r>
              <a:rPr spc="-445" dirty="0"/>
              <a:t> </a:t>
            </a:r>
            <a:r>
              <a:rPr dirty="0"/>
              <a:t>P</a:t>
            </a:r>
            <a:r>
              <a:rPr spc="-445" dirty="0"/>
              <a:t> </a:t>
            </a:r>
            <a:r>
              <a:rPr spc="-50" dirty="0"/>
              <a:t>E</a:t>
            </a:r>
          </a:p>
          <a:p>
            <a:pPr algn="ctr">
              <a:lnSpc>
                <a:spcPct val="100000"/>
              </a:lnSpc>
              <a:spcBef>
                <a:spcPts val="120"/>
              </a:spcBef>
              <a:tabLst>
                <a:tab pos="1934845" algn="l"/>
              </a:tabLst>
            </a:pPr>
            <a:r>
              <a:rPr dirty="0"/>
              <a:t>D</a:t>
            </a:r>
            <a:r>
              <a:rPr spc="-445" dirty="0"/>
              <a:t> </a:t>
            </a:r>
            <a:r>
              <a:rPr dirty="0"/>
              <a:t>E</a:t>
            </a:r>
            <a:r>
              <a:rPr spc="-445" dirty="0"/>
              <a:t> </a:t>
            </a:r>
            <a:r>
              <a:rPr spc="-50" dirty="0"/>
              <a:t>S</a:t>
            </a:r>
            <a:r>
              <a:rPr dirty="0"/>
              <a:t>	P</a:t>
            </a:r>
            <a:r>
              <a:rPr spc="-445" dirty="0"/>
              <a:t> </a:t>
            </a:r>
            <a:r>
              <a:rPr dirty="0"/>
              <a:t>A</a:t>
            </a:r>
            <a:r>
              <a:rPr spc="-445" dirty="0"/>
              <a:t> </a:t>
            </a:r>
            <a:r>
              <a:rPr dirty="0"/>
              <a:t>R</a:t>
            </a:r>
            <a:r>
              <a:rPr spc="-445" dirty="0"/>
              <a:t> </a:t>
            </a:r>
            <a:r>
              <a:rPr dirty="0"/>
              <a:t>O</a:t>
            </a:r>
            <a:r>
              <a:rPr spc="-445" dirty="0"/>
              <a:t> </a:t>
            </a:r>
            <a:r>
              <a:rPr dirty="0"/>
              <a:t>D</a:t>
            </a:r>
            <a:r>
              <a:rPr spc="-445" dirty="0"/>
              <a:t> </a:t>
            </a:r>
            <a:r>
              <a:rPr dirty="0"/>
              <a:t>O</a:t>
            </a:r>
            <a:r>
              <a:rPr spc="-445" dirty="0"/>
              <a:t> </a:t>
            </a:r>
            <a:r>
              <a:rPr dirty="0"/>
              <a:t>N</a:t>
            </a:r>
            <a:r>
              <a:rPr spc="-445" dirty="0"/>
              <a:t> </a:t>
            </a:r>
            <a:r>
              <a:rPr dirty="0"/>
              <a:t>T</a:t>
            </a:r>
            <a:r>
              <a:rPr spc="-445" dirty="0"/>
              <a:t> </a:t>
            </a:r>
            <a:r>
              <a:rPr dirty="0"/>
              <a:t>I</a:t>
            </a:r>
            <a:r>
              <a:rPr spc="-445" dirty="0"/>
              <a:t> </a:t>
            </a:r>
            <a:r>
              <a:rPr dirty="0"/>
              <a:t>S</a:t>
            </a:r>
            <a:r>
              <a:rPr spc="-445" dirty="0"/>
              <a:t> </a:t>
            </a:r>
            <a:r>
              <a:rPr dirty="0"/>
              <a:t>T</a:t>
            </a:r>
            <a:r>
              <a:rPr spc="-445" dirty="0"/>
              <a:t> </a:t>
            </a:r>
            <a:r>
              <a:rPr dirty="0"/>
              <a:t>E</a:t>
            </a:r>
            <a:r>
              <a:rPr spc="-445" dirty="0"/>
              <a:t> </a:t>
            </a:r>
            <a:r>
              <a:rPr spc="-50" dirty="0"/>
              <a:t>S</a:t>
            </a:r>
          </a:p>
          <a:p>
            <a:pPr algn="ctr">
              <a:lnSpc>
                <a:spcPct val="100000"/>
              </a:lnSpc>
              <a:spcBef>
                <a:spcPts val="3425"/>
              </a:spcBef>
              <a:tabLst>
                <a:tab pos="1688464" algn="l"/>
                <a:tab pos="2350770" algn="l"/>
              </a:tabLst>
            </a:pPr>
            <a:r>
              <a:rPr sz="2600" dirty="0">
                <a:latin typeface="Geometr415 Md BT"/>
                <a:cs typeface="Geometr415 Md BT"/>
              </a:rPr>
              <a:t>L</a:t>
            </a:r>
            <a:r>
              <a:rPr sz="2600" spc="-75" dirty="0">
                <a:latin typeface="Geometr415 Md BT"/>
                <a:cs typeface="Geometr415 Md BT"/>
              </a:rPr>
              <a:t> </a:t>
            </a:r>
            <a:r>
              <a:rPr sz="2600" dirty="0">
                <a:latin typeface="Geometr415 Md BT"/>
                <a:cs typeface="Geometr415 Md BT"/>
              </a:rPr>
              <a:t>O</a:t>
            </a:r>
            <a:r>
              <a:rPr sz="2600" spc="-70" dirty="0">
                <a:latin typeface="Geometr415 Md BT"/>
                <a:cs typeface="Geometr415 Md BT"/>
              </a:rPr>
              <a:t> </a:t>
            </a:r>
            <a:r>
              <a:rPr sz="2600" dirty="0">
                <a:latin typeface="Geometr415 Md BT"/>
                <a:cs typeface="Geometr415 Md BT"/>
              </a:rPr>
              <a:t>R</a:t>
            </a:r>
            <a:r>
              <a:rPr sz="2600" spc="-75" dirty="0">
                <a:latin typeface="Geometr415 Md BT"/>
                <a:cs typeface="Geometr415 Md BT"/>
              </a:rPr>
              <a:t> </a:t>
            </a:r>
            <a:r>
              <a:rPr sz="2600" dirty="0">
                <a:latin typeface="Geometr415 Md BT"/>
                <a:cs typeface="Geometr415 Md BT"/>
              </a:rPr>
              <a:t>N</a:t>
            </a:r>
            <a:r>
              <a:rPr sz="2600" spc="-70" dirty="0">
                <a:latin typeface="Geometr415 Md BT"/>
                <a:cs typeface="Geometr415 Md BT"/>
              </a:rPr>
              <a:t> </a:t>
            </a:r>
            <a:r>
              <a:rPr sz="2600" spc="-50" dirty="0">
                <a:latin typeface="Geometr415 Md BT"/>
                <a:cs typeface="Geometr415 Md BT"/>
              </a:rPr>
              <a:t>E</a:t>
            </a:r>
            <a:r>
              <a:rPr sz="2600" dirty="0">
                <a:latin typeface="Geometr415 Md BT"/>
                <a:cs typeface="Geometr415 Md BT"/>
              </a:rPr>
              <a:t>	A</a:t>
            </a:r>
            <a:r>
              <a:rPr sz="2600" spc="-75" dirty="0">
                <a:latin typeface="Geometr415 Md BT"/>
                <a:cs typeface="Geometr415 Md BT"/>
              </a:rPr>
              <a:t> </a:t>
            </a:r>
            <a:r>
              <a:rPr sz="2600" spc="-50" dirty="0">
                <a:latin typeface="Geometr415 Md BT"/>
                <a:cs typeface="Geometr415 Md BT"/>
              </a:rPr>
              <a:t>.</a:t>
            </a:r>
            <a:r>
              <a:rPr sz="2600" dirty="0">
                <a:latin typeface="Geometr415 Md BT"/>
                <a:cs typeface="Geometr415 Md BT"/>
              </a:rPr>
              <a:t>	W</a:t>
            </a:r>
            <a:r>
              <a:rPr sz="2600" spc="-75" dirty="0">
                <a:latin typeface="Geometr415 Md BT"/>
                <a:cs typeface="Geometr415 Md BT"/>
              </a:rPr>
              <a:t> </a:t>
            </a:r>
            <a:r>
              <a:rPr sz="2600" dirty="0">
                <a:latin typeface="Geometr415 Md BT"/>
                <a:cs typeface="Geometr415 Md BT"/>
              </a:rPr>
              <a:t>I</a:t>
            </a:r>
            <a:r>
              <a:rPr sz="2600" spc="-75" dirty="0">
                <a:latin typeface="Geometr415 Md BT"/>
                <a:cs typeface="Geometr415 Md BT"/>
              </a:rPr>
              <a:t> </a:t>
            </a:r>
            <a:r>
              <a:rPr sz="2600" dirty="0">
                <a:latin typeface="Geometr415 Md BT"/>
                <a:cs typeface="Geometr415 Md BT"/>
              </a:rPr>
              <a:t>S</a:t>
            </a:r>
            <a:r>
              <a:rPr sz="2600" spc="-75" dirty="0">
                <a:latin typeface="Geometr415 Md BT"/>
                <a:cs typeface="Geometr415 Md BT"/>
              </a:rPr>
              <a:t> </a:t>
            </a:r>
            <a:r>
              <a:rPr sz="2600" dirty="0">
                <a:latin typeface="Geometr415 Md BT"/>
                <a:cs typeface="Geometr415 Md BT"/>
              </a:rPr>
              <a:t>E</a:t>
            </a:r>
            <a:r>
              <a:rPr sz="2600" spc="-70" dirty="0">
                <a:latin typeface="Geometr415 Md BT"/>
                <a:cs typeface="Geometr415 Md BT"/>
              </a:rPr>
              <a:t> </a:t>
            </a:r>
            <a:r>
              <a:rPr sz="2600" dirty="0">
                <a:latin typeface="Geometr415 Md BT"/>
                <a:cs typeface="Geometr415 Md BT"/>
              </a:rPr>
              <a:t>M</a:t>
            </a:r>
            <a:r>
              <a:rPr sz="2600" spc="-75" dirty="0">
                <a:latin typeface="Geometr415 Md BT"/>
                <a:cs typeface="Geometr415 Md BT"/>
              </a:rPr>
              <a:t> </a:t>
            </a:r>
            <a:r>
              <a:rPr sz="2600" dirty="0">
                <a:latin typeface="Geometr415 Md BT"/>
                <a:cs typeface="Geometr415 Md BT"/>
              </a:rPr>
              <a:t>A</a:t>
            </a:r>
            <a:r>
              <a:rPr sz="2600" spc="-75" dirty="0">
                <a:latin typeface="Geometr415 Md BT"/>
                <a:cs typeface="Geometr415 Md BT"/>
              </a:rPr>
              <a:t> </a:t>
            </a:r>
            <a:r>
              <a:rPr sz="2600" spc="-50" dirty="0">
                <a:latin typeface="Geometr415 Md BT"/>
                <a:cs typeface="Geometr415 Md BT"/>
              </a:rPr>
              <a:t>N</a:t>
            </a:r>
            <a:endParaRPr sz="2600">
              <a:latin typeface="Geometr415 Md BT"/>
              <a:cs typeface="Geometr415 Md BT"/>
            </a:endParaRPr>
          </a:p>
          <a:p>
            <a:pPr algn="ctr">
              <a:lnSpc>
                <a:spcPct val="100000"/>
              </a:lnSpc>
              <a:spcBef>
                <a:spcPts val="665"/>
              </a:spcBef>
              <a:tabLst>
                <a:tab pos="1026160" algn="l"/>
                <a:tab pos="2115185" algn="l"/>
                <a:tab pos="3068955" algn="l"/>
                <a:tab pos="4605655" algn="l"/>
                <a:tab pos="5970270" algn="l"/>
              </a:tabLst>
            </a:pPr>
            <a:r>
              <a:rPr sz="2600" dirty="0"/>
              <a:t>B</a:t>
            </a:r>
            <a:r>
              <a:rPr sz="2600" spc="-75" dirty="0"/>
              <a:t> </a:t>
            </a:r>
            <a:r>
              <a:rPr sz="2600" dirty="0"/>
              <a:t>S</a:t>
            </a:r>
            <a:r>
              <a:rPr sz="2600" spc="-70" dirty="0"/>
              <a:t> </a:t>
            </a:r>
            <a:r>
              <a:rPr sz="2600" spc="-50" dirty="0"/>
              <a:t>C</a:t>
            </a:r>
            <a:r>
              <a:rPr sz="2600" dirty="0"/>
              <a:t>	D</a:t>
            </a:r>
            <a:r>
              <a:rPr sz="2600" spc="-70" dirty="0"/>
              <a:t> </a:t>
            </a:r>
            <a:r>
              <a:rPr sz="2600" dirty="0"/>
              <a:t>D</a:t>
            </a:r>
            <a:r>
              <a:rPr sz="2600" spc="-65" dirty="0"/>
              <a:t> </a:t>
            </a:r>
            <a:r>
              <a:rPr sz="2600" spc="-50" dirty="0"/>
              <a:t>S</a:t>
            </a:r>
            <a:r>
              <a:rPr sz="2600" dirty="0"/>
              <a:t>	D</a:t>
            </a:r>
            <a:r>
              <a:rPr sz="2600" spc="-75" dirty="0"/>
              <a:t> </a:t>
            </a:r>
            <a:r>
              <a:rPr sz="2600" dirty="0"/>
              <a:t>I</a:t>
            </a:r>
            <a:r>
              <a:rPr sz="2600" spc="-70" dirty="0"/>
              <a:t> </a:t>
            </a:r>
            <a:r>
              <a:rPr sz="2600" spc="-50" dirty="0"/>
              <a:t>P</a:t>
            </a:r>
            <a:r>
              <a:rPr sz="2600" dirty="0"/>
              <a:t>	P</a:t>
            </a:r>
            <a:r>
              <a:rPr sz="2600" spc="-75" dirty="0"/>
              <a:t> </a:t>
            </a:r>
            <a:r>
              <a:rPr sz="2600" dirty="0"/>
              <a:t>E</a:t>
            </a:r>
            <a:r>
              <a:rPr sz="2600" spc="-70" dirty="0"/>
              <a:t> </a:t>
            </a:r>
            <a:r>
              <a:rPr sz="2600" dirty="0"/>
              <a:t>R</a:t>
            </a:r>
            <a:r>
              <a:rPr sz="2600" spc="-75" dirty="0"/>
              <a:t> </a:t>
            </a:r>
            <a:r>
              <a:rPr sz="2600" dirty="0"/>
              <a:t>I</a:t>
            </a:r>
            <a:r>
              <a:rPr sz="2600" spc="-70" dirty="0"/>
              <a:t> </a:t>
            </a:r>
            <a:r>
              <a:rPr sz="2600" spc="-50" dirty="0"/>
              <a:t>O</a:t>
            </a:r>
            <a:r>
              <a:rPr sz="2600" dirty="0"/>
              <a:t>	F</a:t>
            </a:r>
            <a:r>
              <a:rPr sz="2600" spc="-70" dirty="0"/>
              <a:t> </a:t>
            </a:r>
            <a:r>
              <a:rPr sz="2600" dirty="0"/>
              <a:t>A</a:t>
            </a:r>
            <a:r>
              <a:rPr sz="2600" spc="-70" dirty="0"/>
              <a:t> </a:t>
            </a:r>
            <a:r>
              <a:rPr sz="2600" dirty="0"/>
              <a:t>C</a:t>
            </a:r>
            <a:r>
              <a:rPr sz="2600" spc="-70" dirty="0"/>
              <a:t> </a:t>
            </a:r>
            <a:r>
              <a:rPr sz="2600" spc="-50" dirty="0"/>
              <a:t>D</a:t>
            </a:r>
            <a:r>
              <a:rPr sz="2600" dirty="0"/>
              <a:t>	F</a:t>
            </a:r>
            <a:r>
              <a:rPr sz="2600" spc="-75" dirty="0"/>
              <a:t> </a:t>
            </a:r>
            <a:r>
              <a:rPr sz="2600" dirty="0"/>
              <a:t>I</a:t>
            </a:r>
            <a:r>
              <a:rPr sz="2600" spc="-70" dirty="0"/>
              <a:t> </a:t>
            </a:r>
            <a:r>
              <a:rPr sz="2600" dirty="0"/>
              <a:t>C</a:t>
            </a:r>
            <a:r>
              <a:rPr sz="2600" spc="-75" dirty="0"/>
              <a:t> </a:t>
            </a:r>
            <a:r>
              <a:rPr sz="2600" spc="-50" dirty="0"/>
              <a:t>D</a:t>
            </a:r>
            <a:endParaRPr sz="2600"/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850"/>
          </a:p>
          <a:p>
            <a:pPr marL="35560" algn="ctr">
              <a:lnSpc>
                <a:spcPct val="100000"/>
              </a:lnSpc>
              <a:tabLst>
                <a:tab pos="2402205" algn="l"/>
                <a:tab pos="3162300" algn="l"/>
                <a:tab pos="4458970" algn="l"/>
              </a:tabLst>
            </a:pPr>
            <a:r>
              <a:rPr sz="1950" spc="270" dirty="0">
                <a:latin typeface="Geometr415 Md BT"/>
                <a:cs typeface="Geometr415 Md BT"/>
              </a:rPr>
              <a:t>PERIODONTIST</a:t>
            </a:r>
            <a:r>
              <a:rPr sz="1950" dirty="0">
                <a:latin typeface="Geometr415 Md BT"/>
                <a:cs typeface="Geometr415 Md BT"/>
              </a:rPr>
              <a:t>	</a:t>
            </a:r>
            <a:r>
              <a:rPr sz="1950" spc="185" dirty="0">
                <a:latin typeface="Geometr415 Md BT"/>
                <a:cs typeface="Geometr415 Md BT"/>
              </a:rPr>
              <a:t>AND</a:t>
            </a:r>
            <a:r>
              <a:rPr sz="1950" dirty="0">
                <a:latin typeface="Geometr415 Md BT"/>
                <a:cs typeface="Geometr415 Md BT"/>
              </a:rPr>
              <a:t>	</a:t>
            </a:r>
            <a:r>
              <a:rPr sz="1950" spc="245" dirty="0">
                <a:latin typeface="Geometr415 Md BT"/>
                <a:cs typeface="Geometr415 Md BT"/>
              </a:rPr>
              <a:t>DENTAL</a:t>
            </a:r>
            <a:r>
              <a:rPr sz="1950" dirty="0">
                <a:latin typeface="Geometr415 Md BT"/>
                <a:cs typeface="Geometr415 Md BT"/>
              </a:rPr>
              <a:t>	</a:t>
            </a:r>
            <a:r>
              <a:rPr sz="1950" spc="260" dirty="0">
                <a:latin typeface="Geometr415 Md BT"/>
                <a:cs typeface="Geometr415 Md BT"/>
              </a:rPr>
              <a:t>IMPLANTS </a:t>
            </a:r>
            <a:endParaRPr sz="1950">
              <a:latin typeface="Geometr415 Md BT"/>
              <a:cs typeface="Geometr415 Md BT"/>
            </a:endParaRPr>
          </a:p>
          <a:p>
            <a:pPr marL="2519680" marR="1379855" indent="-1097280">
              <a:lnSpc>
                <a:spcPts val="2630"/>
              </a:lnSpc>
              <a:spcBef>
                <a:spcPts val="140"/>
              </a:spcBef>
              <a:tabLst>
                <a:tab pos="2188845" algn="l"/>
                <a:tab pos="2963545" algn="l"/>
                <a:tab pos="3909695" algn="l"/>
                <a:tab pos="5028565" algn="l"/>
                <a:tab pos="5222240" algn="l"/>
                <a:tab pos="5907405" algn="l"/>
                <a:tab pos="6004560" algn="l"/>
                <a:tab pos="7018655" algn="l"/>
              </a:tabLst>
            </a:pPr>
            <a:r>
              <a:rPr sz="1800" spc="180" dirty="0">
                <a:latin typeface="Geometr415 Md BT"/>
                <a:cs typeface="Geometr415 Md BT"/>
              </a:rPr>
              <a:t>2222</a:t>
            </a:r>
            <a:r>
              <a:rPr sz="1800" dirty="0">
                <a:latin typeface="Geometr415 Md BT"/>
                <a:cs typeface="Geometr415 Md BT"/>
              </a:rPr>
              <a:t>	</a:t>
            </a:r>
            <a:r>
              <a:rPr sz="1800" spc="204" dirty="0">
                <a:latin typeface="Geometr415 Md BT"/>
                <a:cs typeface="Geometr415 Md BT"/>
              </a:rPr>
              <a:t>boul.</a:t>
            </a:r>
            <a:r>
              <a:rPr sz="1800" dirty="0">
                <a:latin typeface="Geometr415 Md BT"/>
                <a:cs typeface="Geometr415 Md BT"/>
              </a:rPr>
              <a:t>	</a:t>
            </a:r>
            <a:r>
              <a:rPr sz="1800" spc="270" dirty="0">
                <a:latin typeface="Geometr415 Md BT"/>
                <a:cs typeface="Geometr415 Md BT"/>
              </a:rPr>
              <a:t>René-</a:t>
            </a:r>
            <a:r>
              <a:rPr sz="1800" spc="225" dirty="0">
                <a:latin typeface="Geometr415 Md BT"/>
                <a:cs typeface="Geometr415 Md BT"/>
              </a:rPr>
              <a:t>Lévesque</a:t>
            </a:r>
            <a:r>
              <a:rPr sz="1800" dirty="0">
                <a:latin typeface="Geometr415 Md BT"/>
                <a:cs typeface="Geometr415 Md BT"/>
              </a:rPr>
              <a:t>	</a:t>
            </a:r>
            <a:r>
              <a:rPr sz="1800" spc="215" dirty="0">
                <a:latin typeface="Geometr415 Md BT"/>
                <a:cs typeface="Geometr415 Md BT"/>
              </a:rPr>
              <a:t>Ouest,</a:t>
            </a:r>
            <a:r>
              <a:rPr sz="1800" dirty="0">
                <a:latin typeface="Geometr415 Md BT"/>
                <a:cs typeface="Geometr415 Md BT"/>
              </a:rPr>
              <a:t>		</a:t>
            </a:r>
            <a:r>
              <a:rPr sz="1800" spc="215" dirty="0">
                <a:latin typeface="Geometr415 Md BT"/>
                <a:cs typeface="Geometr415 Md BT"/>
              </a:rPr>
              <a:t>bureau</a:t>
            </a:r>
            <a:r>
              <a:rPr sz="1800" dirty="0">
                <a:latin typeface="Geometr415 Md BT"/>
                <a:cs typeface="Geometr415 Md BT"/>
              </a:rPr>
              <a:t>	</a:t>
            </a:r>
            <a:r>
              <a:rPr sz="1800" spc="155" dirty="0">
                <a:latin typeface="Geometr415 Md BT"/>
                <a:cs typeface="Geometr415 Md BT"/>
              </a:rPr>
              <a:t>200 </a:t>
            </a:r>
            <a:r>
              <a:rPr sz="1800" spc="229" dirty="0">
                <a:latin typeface="Geometr415 Md BT"/>
                <a:cs typeface="Geometr415 Md BT"/>
              </a:rPr>
              <a:t>Montréal,</a:t>
            </a:r>
            <a:r>
              <a:rPr sz="1800" dirty="0">
                <a:latin typeface="Geometr415 Md BT"/>
                <a:cs typeface="Geometr415 Md BT"/>
              </a:rPr>
              <a:t>	</a:t>
            </a:r>
            <a:r>
              <a:rPr sz="1800" spc="225" dirty="0">
                <a:latin typeface="Geometr415 Md BT"/>
                <a:cs typeface="Geometr415 Md BT"/>
              </a:rPr>
              <a:t>(Quebec)</a:t>
            </a:r>
            <a:r>
              <a:rPr sz="1800" dirty="0">
                <a:latin typeface="Geometr415 Md BT"/>
                <a:cs typeface="Geometr415 Md BT"/>
              </a:rPr>
              <a:t>	</a:t>
            </a:r>
            <a:r>
              <a:rPr sz="1800" spc="155" dirty="0">
                <a:latin typeface="Geometr415 Md BT"/>
                <a:cs typeface="Geometr415 Md BT"/>
              </a:rPr>
              <a:t>H3H</a:t>
            </a:r>
            <a:r>
              <a:rPr sz="1800" dirty="0">
                <a:latin typeface="Geometr415 Md BT"/>
                <a:cs typeface="Geometr415 Md BT"/>
              </a:rPr>
              <a:t>	</a:t>
            </a:r>
            <a:r>
              <a:rPr sz="1800" spc="155" dirty="0">
                <a:latin typeface="Geometr415 Md BT"/>
                <a:cs typeface="Geometr415 Md BT"/>
              </a:rPr>
              <a:t>1R6 </a:t>
            </a:r>
            <a:endParaRPr sz="1800">
              <a:latin typeface="Geometr415 Md BT"/>
              <a:cs typeface="Geometr415 Md BT"/>
            </a:endParaRPr>
          </a:p>
          <a:p>
            <a:pPr marL="3419475">
              <a:lnSpc>
                <a:spcPct val="100000"/>
              </a:lnSpc>
              <a:spcBef>
                <a:spcPts val="310"/>
              </a:spcBef>
              <a:tabLst>
                <a:tab pos="4243070" algn="l"/>
              </a:tabLst>
            </a:pPr>
            <a:r>
              <a:rPr sz="1800" spc="204" dirty="0">
                <a:latin typeface="Geometr415 Md BT"/>
                <a:cs typeface="Geometr415 Md BT"/>
              </a:rPr>
              <a:t>(514)</a:t>
            </a:r>
            <a:r>
              <a:rPr sz="1800" dirty="0">
                <a:latin typeface="Geometr415 Md BT"/>
                <a:cs typeface="Geometr415 Md BT"/>
              </a:rPr>
              <a:t>	</a:t>
            </a:r>
            <a:r>
              <a:rPr sz="1800" spc="270" dirty="0">
                <a:latin typeface="Geometr415 Md BT"/>
                <a:cs typeface="Geometr415 Md BT"/>
              </a:rPr>
              <a:t>937-</a:t>
            </a:r>
            <a:r>
              <a:rPr sz="1800" spc="180" dirty="0">
                <a:latin typeface="Geometr415 Md BT"/>
                <a:cs typeface="Geometr415 Md BT"/>
              </a:rPr>
              <a:t>3535 </a:t>
            </a:r>
            <a:endParaRPr sz="1800">
              <a:latin typeface="Geometr415 Md BT"/>
              <a:cs typeface="Geometr415 Md BT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295835" y="10179606"/>
            <a:ext cx="1030804" cy="449081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907888" y="10175752"/>
            <a:ext cx="1003935" cy="436245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5"/>
              </a:spcBef>
            </a:pPr>
            <a:r>
              <a:rPr sz="1500" spc="225" dirty="0">
                <a:solidFill>
                  <a:srgbClr val="221F1F"/>
                </a:solidFill>
                <a:latin typeface="Geometr415 Lt BT"/>
                <a:cs typeface="Geometr415 Lt BT"/>
              </a:rPr>
              <a:t>BRONZE </a:t>
            </a:r>
            <a:endParaRPr sz="1500">
              <a:latin typeface="Geometr415 Lt BT"/>
              <a:cs typeface="Geometr415 Lt BT"/>
            </a:endParaRPr>
          </a:p>
          <a:p>
            <a:pPr algn="ctr">
              <a:lnSpc>
                <a:spcPct val="100000"/>
              </a:lnSpc>
              <a:spcBef>
                <a:spcPts val="635"/>
              </a:spcBef>
            </a:pPr>
            <a:r>
              <a:rPr sz="700" spc="130" dirty="0">
                <a:solidFill>
                  <a:srgbClr val="221F1F"/>
                </a:solidFill>
                <a:latin typeface="Geometr415 Lt BT"/>
                <a:cs typeface="Geometr415 Lt BT"/>
              </a:rPr>
              <a:t>SPONSOR </a:t>
            </a:r>
            <a:endParaRPr sz="700">
              <a:latin typeface="Geometr415 Lt BT"/>
              <a:cs typeface="Geometr415 Lt B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96" y="0"/>
            <a:ext cx="20102830" cy="11287125"/>
            <a:chOff x="1296" y="0"/>
            <a:chExt cx="20102830" cy="112871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96" y="0"/>
              <a:ext cx="20102772" cy="1128698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332773" y="9631494"/>
              <a:ext cx="1441111" cy="627836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7188276" y="4974373"/>
            <a:ext cx="5547360" cy="20637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0"/>
              </a:spcBef>
            </a:pPr>
            <a:r>
              <a:rPr sz="7250" spc="-60" dirty="0">
                <a:solidFill>
                  <a:srgbClr val="221F1F"/>
                </a:solidFill>
                <a:latin typeface="Geometr415 Lt BT"/>
                <a:cs typeface="Geometr415 Lt BT"/>
              </a:rPr>
              <a:t>D</a:t>
            </a:r>
            <a:r>
              <a:rPr sz="7250" spc="-620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7250" spc="-30" dirty="0">
                <a:solidFill>
                  <a:srgbClr val="221F1F"/>
                </a:solidFill>
                <a:latin typeface="Geometr415 Lt BT"/>
                <a:cs typeface="Geometr415 Lt BT"/>
              </a:rPr>
              <a:t>I</a:t>
            </a:r>
            <a:r>
              <a:rPr sz="7250" spc="-620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7250" dirty="0">
                <a:solidFill>
                  <a:srgbClr val="221F1F"/>
                </a:solidFill>
                <a:latin typeface="Geometr415 Lt BT"/>
                <a:cs typeface="Geometr415 Lt BT"/>
              </a:rPr>
              <a:t>A</a:t>
            </a:r>
            <a:r>
              <a:rPr sz="7250" spc="-24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7250" spc="-70" dirty="0">
                <a:solidFill>
                  <a:srgbClr val="221F1F"/>
                </a:solidFill>
                <a:latin typeface="Geometr415 Lt BT"/>
                <a:cs typeface="Geometr415 Lt BT"/>
              </a:rPr>
              <a:t>M</a:t>
            </a:r>
            <a:r>
              <a:rPr sz="7250" spc="-620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7250" spc="-65" dirty="0">
                <a:solidFill>
                  <a:srgbClr val="221F1F"/>
                </a:solidFill>
                <a:latin typeface="Geometr415 Lt BT"/>
                <a:cs typeface="Geometr415 Lt BT"/>
              </a:rPr>
              <a:t>O</a:t>
            </a:r>
            <a:r>
              <a:rPr sz="7250" spc="-620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7250" spc="-60" dirty="0">
                <a:solidFill>
                  <a:srgbClr val="221F1F"/>
                </a:solidFill>
                <a:latin typeface="Geometr415 Lt BT"/>
                <a:cs typeface="Geometr415 Lt BT"/>
              </a:rPr>
              <a:t>N</a:t>
            </a:r>
            <a:r>
              <a:rPr sz="7250" spc="-620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7250" spc="-50" dirty="0">
                <a:solidFill>
                  <a:srgbClr val="221F1F"/>
                </a:solidFill>
                <a:latin typeface="Geometr415 Lt BT"/>
                <a:cs typeface="Geometr415 Lt BT"/>
              </a:rPr>
              <a:t>D</a:t>
            </a:r>
            <a:endParaRPr sz="7250">
              <a:latin typeface="Geometr415 Lt BT"/>
              <a:cs typeface="Geometr415 Lt BT"/>
            </a:endParaRPr>
          </a:p>
          <a:p>
            <a:pPr marL="93980" algn="ctr">
              <a:lnSpc>
                <a:spcPct val="100000"/>
              </a:lnSpc>
              <a:spcBef>
                <a:spcPts val="4000"/>
              </a:spcBef>
            </a:pPr>
            <a:r>
              <a:rPr sz="2800" dirty="0">
                <a:solidFill>
                  <a:srgbClr val="221F1F"/>
                </a:solidFill>
                <a:latin typeface="Geometr415 Md BT"/>
                <a:cs typeface="Geometr415 Md BT"/>
              </a:rPr>
              <a:t>S</a:t>
            </a:r>
            <a:r>
              <a:rPr sz="2800" spc="-125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800" dirty="0">
                <a:solidFill>
                  <a:srgbClr val="221F1F"/>
                </a:solidFill>
                <a:latin typeface="Geometr415 Md BT"/>
                <a:cs typeface="Geometr415 Md BT"/>
              </a:rPr>
              <a:t>P</a:t>
            </a:r>
            <a:r>
              <a:rPr sz="2800" spc="-125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800" dirty="0">
                <a:solidFill>
                  <a:srgbClr val="221F1F"/>
                </a:solidFill>
                <a:latin typeface="Geometr415 Md BT"/>
                <a:cs typeface="Geometr415 Md BT"/>
              </a:rPr>
              <a:t>O</a:t>
            </a:r>
            <a:r>
              <a:rPr sz="2800" spc="-125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800" dirty="0">
                <a:solidFill>
                  <a:srgbClr val="221F1F"/>
                </a:solidFill>
                <a:latin typeface="Geometr415 Md BT"/>
                <a:cs typeface="Geometr415 Md BT"/>
              </a:rPr>
              <a:t>N</a:t>
            </a:r>
            <a:r>
              <a:rPr sz="2800" spc="-120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800" dirty="0">
                <a:solidFill>
                  <a:srgbClr val="221F1F"/>
                </a:solidFill>
                <a:latin typeface="Geometr415 Md BT"/>
                <a:cs typeface="Geometr415 Md BT"/>
              </a:rPr>
              <a:t>S</a:t>
            </a:r>
            <a:r>
              <a:rPr sz="2800" spc="-125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800" dirty="0">
                <a:solidFill>
                  <a:srgbClr val="221F1F"/>
                </a:solidFill>
                <a:latin typeface="Geometr415 Md BT"/>
                <a:cs typeface="Geometr415 Md BT"/>
              </a:rPr>
              <a:t>O</a:t>
            </a:r>
            <a:r>
              <a:rPr sz="2800" spc="-125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800" spc="-50" dirty="0">
                <a:solidFill>
                  <a:srgbClr val="221F1F"/>
                </a:solidFill>
                <a:latin typeface="Geometr415 Md BT"/>
                <a:cs typeface="Geometr415 Md BT"/>
              </a:rPr>
              <a:t>R</a:t>
            </a:r>
            <a:endParaRPr sz="2800">
              <a:latin typeface="Geometr415 Md BT"/>
              <a:cs typeface="Geometr415 Md BT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876425" algn="l"/>
                <a:tab pos="3087370" algn="l"/>
                <a:tab pos="3950335" algn="l"/>
              </a:tabLst>
            </a:pPr>
            <a:r>
              <a:rPr dirty="0"/>
              <a:t>T</a:t>
            </a:r>
            <a:r>
              <a:rPr spc="-125" dirty="0"/>
              <a:t> </a:t>
            </a:r>
            <a:r>
              <a:rPr dirty="0"/>
              <a:t>H</a:t>
            </a:r>
            <a:r>
              <a:rPr spc="-125" dirty="0"/>
              <a:t> </a:t>
            </a:r>
            <a:r>
              <a:rPr dirty="0"/>
              <a:t>A</a:t>
            </a:r>
            <a:r>
              <a:rPr spc="-125" dirty="0"/>
              <a:t> </a:t>
            </a:r>
            <a:r>
              <a:rPr dirty="0"/>
              <a:t>N</a:t>
            </a:r>
            <a:r>
              <a:rPr spc="-125" dirty="0"/>
              <a:t> </a:t>
            </a:r>
            <a:r>
              <a:rPr spc="-50" dirty="0"/>
              <a:t>K</a:t>
            </a:r>
            <a:r>
              <a:rPr dirty="0"/>
              <a:t>	Y</a:t>
            </a:r>
            <a:r>
              <a:rPr spc="-125" dirty="0"/>
              <a:t> </a:t>
            </a:r>
            <a:r>
              <a:rPr dirty="0"/>
              <a:t>O</a:t>
            </a:r>
            <a:r>
              <a:rPr spc="-125" dirty="0"/>
              <a:t> </a:t>
            </a:r>
            <a:r>
              <a:rPr spc="-50" dirty="0"/>
              <a:t>U</a:t>
            </a:r>
            <a:r>
              <a:rPr dirty="0"/>
              <a:t>	T</a:t>
            </a:r>
            <a:r>
              <a:rPr spc="-125" dirty="0"/>
              <a:t> </a:t>
            </a:r>
            <a:r>
              <a:rPr spc="-50" dirty="0"/>
              <a:t>O</a:t>
            </a:r>
            <a:r>
              <a:rPr dirty="0"/>
              <a:t>	O</a:t>
            </a:r>
            <a:r>
              <a:rPr spc="-135" dirty="0"/>
              <a:t> </a:t>
            </a:r>
            <a:r>
              <a:rPr dirty="0"/>
              <a:t>U</a:t>
            </a:r>
            <a:r>
              <a:rPr spc="-130" dirty="0"/>
              <a:t> </a:t>
            </a:r>
            <a:r>
              <a:rPr spc="-50" dirty="0"/>
              <a:t>R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287125"/>
            <a:chOff x="0" y="0"/>
            <a:chExt cx="20104100" cy="112871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0104068" cy="11286981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98841" y="657006"/>
              <a:ext cx="7706385" cy="997296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681695" y="1939546"/>
              <a:ext cx="4646489" cy="133161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719034" y="4457211"/>
              <a:ext cx="6582536" cy="2682121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6704917" y="4344971"/>
              <a:ext cx="6708140" cy="2908935"/>
            </a:xfrm>
            <a:custGeom>
              <a:avLst/>
              <a:gdLst/>
              <a:ahLst/>
              <a:cxnLst/>
              <a:rect l="l" t="t" r="r" b="b"/>
              <a:pathLst>
                <a:path w="6708140" h="2908934">
                  <a:moveTo>
                    <a:pt x="232107" y="0"/>
                  </a:moveTo>
                  <a:lnTo>
                    <a:pt x="6361690" y="0"/>
                  </a:lnTo>
                  <a:lnTo>
                    <a:pt x="6408830" y="3115"/>
                  </a:lnTo>
                  <a:lnTo>
                    <a:pt x="6454764" y="12309"/>
                  </a:lnTo>
                  <a:lnTo>
                    <a:pt x="6498931" y="27348"/>
                  </a:lnTo>
                </a:path>
                <a:path w="6708140" h="2908934">
                  <a:moveTo>
                    <a:pt x="6646164" y="140545"/>
                  </a:moveTo>
                  <a:lnTo>
                    <a:pt x="6646424" y="140841"/>
                  </a:lnTo>
                </a:path>
                <a:path w="6708140" h="2908934">
                  <a:moveTo>
                    <a:pt x="6647030" y="141753"/>
                  </a:moveTo>
                  <a:lnTo>
                    <a:pt x="6672414" y="179885"/>
                  </a:lnTo>
                  <a:lnTo>
                    <a:pt x="6693032" y="221814"/>
                  </a:lnTo>
                  <a:lnTo>
                    <a:pt x="6708044" y="266064"/>
                  </a:lnTo>
                </a:path>
                <a:path w="6708140" h="2908934">
                  <a:moveTo>
                    <a:pt x="6688977" y="2695213"/>
                  </a:moveTo>
                  <a:lnTo>
                    <a:pt x="6672414" y="2728894"/>
                  </a:lnTo>
                  <a:lnTo>
                    <a:pt x="6646424" y="2767938"/>
                  </a:lnTo>
                  <a:lnTo>
                    <a:pt x="6624282" y="2793259"/>
                  </a:lnTo>
                </a:path>
                <a:path w="6708140" h="2908934">
                  <a:moveTo>
                    <a:pt x="6615288" y="2803543"/>
                  </a:moveTo>
                  <a:lnTo>
                    <a:pt x="6579757" y="2834733"/>
                  </a:lnTo>
                  <a:lnTo>
                    <a:pt x="6540785" y="2860774"/>
                  </a:lnTo>
                  <a:lnTo>
                    <a:pt x="6498935" y="2881430"/>
                  </a:lnTo>
                  <a:lnTo>
                    <a:pt x="6454764" y="2896470"/>
                  </a:lnTo>
                  <a:lnTo>
                    <a:pt x="6408830" y="2905664"/>
                  </a:lnTo>
                  <a:lnTo>
                    <a:pt x="6361690" y="2908780"/>
                  </a:lnTo>
                  <a:lnTo>
                    <a:pt x="232107" y="2908780"/>
                  </a:lnTo>
                  <a:lnTo>
                    <a:pt x="184963" y="2905664"/>
                  </a:lnTo>
                  <a:lnTo>
                    <a:pt x="139028" y="2896470"/>
                  </a:lnTo>
                  <a:lnTo>
                    <a:pt x="94857" y="2881430"/>
                  </a:lnTo>
                  <a:lnTo>
                    <a:pt x="53009" y="2860774"/>
                  </a:lnTo>
                  <a:lnTo>
                    <a:pt x="14039" y="2834733"/>
                  </a:lnTo>
                  <a:lnTo>
                    <a:pt x="0" y="2822409"/>
                  </a:lnTo>
                </a:path>
                <a:path w="6708140" h="2908934">
                  <a:moveTo>
                    <a:pt x="81357" y="34013"/>
                  </a:moveTo>
                  <a:lnTo>
                    <a:pt x="94857" y="27350"/>
                  </a:lnTo>
                  <a:lnTo>
                    <a:pt x="139028" y="12309"/>
                  </a:lnTo>
                  <a:lnTo>
                    <a:pt x="184963" y="3115"/>
                  </a:lnTo>
                  <a:lnTo>
                    <a:pt x="232107" y="0"/>
                  </a:lnTo>
                </a:path>
              </a:pathLst>
            </a:custGeom>
            <a:ln w="7558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349267" y="9232218"/>
              <a:ext cx="2672678" cy="1256063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8295835" y="10179606"/>
              <a:ext cx="1030804" cy="449081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907888" y="10175752"/>
            <a:ext cx="1003935" cy="436245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5"/>
              </a:spcBef>
            </a:pPr>
            <a:r>
              <a:rPr sz="1500" spc="225" dirty="0">
                <a:solidFill>
                  <a:srgbClr val="221F1F"/>
                </a:solidFill>
                <a:latin typeface="Geometr415 Lt BT"/>
                <a:cs typeface="Geometr415 Lt BT"/>
              </a:rPr>
              <a:t>BRONZE </a:t>
            </a:r>
            <a:endParaRPr sz="1500">
              <a:latin typeface="Geometr415 Lt BT"/>
              <a:cs typeface="Geometr415 Lt BT"/>
            </a:endParaRPr>
          </a:p>
          <a:p>
            <a:pPr algn="ctr">
              <a:lnSpc>
                <a:spcPct val="100000"/>
              </a:lnSpc>
              <a:spcBef>
                <a:spcPts val="635"/>
              </a:spcBef>
            </a:pPr>
            <a:r>
              <a:rPr sz="700" spc="130" dirty="0">
                <a:solidFill>
                  <a:srgbClr val="221F1F"/>
                </a:solidFill>
                <a:latin typeface="Geometr415 Lt BT"/>
                <a:cs typeface="Geometr415 Lt BT"/>
              </a:rPr>
              <a:t>SPONSOR </a:t>
            </a:r>
            <a:endParaRPr sz="700">
              <a:latin typeface="Geometr415 Lt BT"/>
              <a:cs typeface="Geometr415 Lt BT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295835" y="10179606"/>
            <a:ext cx="1030804" cy="449081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471950" y="3488526"/>
            <a:ext cx="9158605" cy="13633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98650" marR="5080" indent="-1886585">
              <a:lnSpc>
                <a:spcPct val="127200"/>
              </a:lnSpc>
              <a:spcBef>
                <a:spcPts val="100"/>
              </a:spcBef>
              <a:tabLst>
                <a:tab pos="1030605" algn="l"/>
                <a:tab pos="2310765" algn="l"/>
                <a:tab pos="4232910" algn="l"/>
                <a:tab pos="4465955" algn="l"/>
                <a:tab pos="5198110" algn="l"/>
                <a:tab pos="5457190" algn="l"/>
                <a:tab pos="8138159" algn="l"/>
              </a:tabLst>
            </a:pPr>
            <a:r>
              <a:rPr sz="3450" dirty="0">
                <a:latin typeface="Geometr415 Lt BT"/>
                <a:cs typeface="Geometr415 Lt BT"/>
              </a:rPr>
              <a:t>W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spc="-50" dirty="0">
                <a:latin typeface="Geometr415 Lt BT"/>
                <a:cs typeface="Geometr415 Lt BT"/>
              </a:rPr>
              <a:t>E</a:t>
            </a:r>
            <a:r>
              <a:rPr sz="3450" dirty="0">
                <a:latin typeface="Geometr415 Lt BT"/>
                <a:cs typeface="Geometr415 Lt BT"/>
              </a:rPr>
              <a:t>	A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R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spc="-50" dirty="0">
                <a:latin typeface="Geometr415 Lt BT"/>
                <a:cs typeface="Geometr415 Lt BT"/>
              </a:rPr>
              <a:t>E</a:t>
            </a:r>
            <a:r>
              <a:rPr sz="3450" dirty="0">
                <a:latin typeface="Geometr415 Lt BT"/>
                <a:cs typeface="Geometr415 Lt BT"/>
              </a:rPr>
              <a:t>	P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R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O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U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spc="-50" dirty="0">
                <a:latin typeface="Geometr415 Lt BT"/>
                <a:cs typeface="Geometr415 Lt BT"/>
              </a:rPr>
              <a:t>D</a:t>
            </a:r>
            <a:r>
              <a:rPr sz="3450" dirty="0">
                <a:latin typeface="Geometr415 Lt BT"/>
                <a:cs typeface="Geometr415 Lt BT"/>
              </a:rPr>
              <a:t>		T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spc="-50" dirty="0">
                <a:latin typeface="Geometr415 Lt BT"/>
                <a:cs typeface="Geometr415 Lt BT"/>
              </a:rPr>
              <a:t>O</a:t>
            </a:r>
            <a:r>
              <a:rPr sz="3450" dirty="0">
                <a:latin typeface="Geometr415 Lt BT"/>
                <a:cs typeface="Geometr415 Lt BT"/>
              </a:rPr>
              <a:t>		H</a:t>
            </a:r>
            <a:r>
              <a:rPr sz="3450" spc="-30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O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N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O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U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spc="-50" dirty="0">
                <a:latin typeface="Geometr415 Lt BT"/>
                <a:cs typeface="Geometr415 Lt BT"/>
              </a:rPr>
              <a:t>R</a:t>
            </a:r>
            <a:r>
              <a:rPr sz="3450" dirty="0">
                <a:latin typeface="Geometr415 Lt BT"/>
                <a:cs typeface="Geometr415 Lt BT"/>
              </a:rPr>
              <a:t>	T</a:t>
            </a:r>
            <a:r>
              <a:rPr sz="3450" spc="-30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H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spc="-50" dirty="0">
                <a:latin typeface="Geometr415 Lt BT"/>
                <a:cs typeface="Geometr415 Lt BT"/>
              </a:rPr>
              <a:t>E </a:t>
            </a:r>
            <a:r>
              <a:rPr sz="3450" dirty="0">
                <a:latin typeface="Geometr415 Lt BT"/>
                <a:cs typeface="Geometr415 Lt BT"/>
              </a:rPr>
              <a:t>W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O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M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E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spc="-50" dirty="0">
                <a:latin typeface="Geometr415 Lt BT"/>
                <a:cs typeface="Geometr415 Lt BT"/>
              </a:rPr>
              <a:t>N</a:t>
            </a:r>
            <a:r>
              <a:rPr sz="3450" dirty="0">
                <a:latin typeface="Geometr415 Lt BT"/>
                <a:cs typeface="Geometr415 Lt BT"/>
              </a:rPr>
              <a:t>	O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spc="-50" dirty="0">
                <a:latin typeface="Geometr415 Lt BT"/>
                <a:cs typeface="Geometr415 Lt BT"/>
              </a:rPr>
              <a:t>F</a:t>
            </a:r>
            <a:r>
              <a:rPr sz="3450" dirty="0">
                <a:latin typeface="Geometr415 Lt BT"/>
                <a:cs typeface="Geometr415 Lt BT"/>
              </a:rPr>
              <a:t>	A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C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T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I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O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spc="-50" dirty="0">
                <a:latin typeface="Geometr415 Lt BT"/>
                <a:cs typeface="Geometr415 Lt BT"/>
              </a:rPr>
              <a:t>N</a:t>
            </a:r>
            <a:endParaRPr sz="3450">
              <a:latin typeface="Geometr415 Lt BT"/>
              <a:cs typeface="Geometr415 Lt B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07888" y="10175752"/>
            <a:ext cx="1003935" cy="436245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5"/>
              </a:spcBef>
            </a:pPr>
            <a:r>
              <a:rPr sz="1500" spc="225" dirty="0">
                <a:solidFill>
                  <a:srgbClr val="221F1F"/>
                </a:solidFill>
                <a:latin typeface="Geometr415 Lt BT"/>
                <a:cs typeface="Geometr415 Lt BT"/>
              </a:rPr>
              <a:t>BRONZE </a:t>
            </a:r>
            <a:endParaRPr sz="1500">
              <a:latin typeface="Geometr415 Lt BT"/>
              <a:cs typeface="Geometr415 Lt BT"/>
            </a:endParaRPr>
          </a:p>
          <a:p>
            <a:pPr algn="ctr">
              <a:lnSpc>
                <a:spcPct val="100000"/>
              </a:lnSpc>
              <a:spcBef>
                <a:spcPts val="635"/>
              </a:spcBef>
            </a:pPr>
            <a:r>
              <a:rPr sz="700" spc="130" dirty="0">
                <a:solidFill>
                  <a:srgbClr val="221F1F"/>
                </a:solidFill>
                <a:latin typeface="Geometr415 Lt BT"/>
                <a:cs typeface="Geometr415 Lt BT"/>
              </a:rPr>
              <a:t>SPONSOR </a:t>
            </a:r>
            <a:endParaRPr sz="700">
              <a:latin typeface="Geometr415 Lt BT"/>
              <a:cs typeface="Geometr415 Lt B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822321" y="4826410"/>
            <a:ext cx="10460990" cy="2260600"/>
          </a:xfrm>
          <a:prstGeom prst="rect">
            <a:avLst/>
          </a:prstGeom>
        </p:spPr>
        <p:txBody>
          <a:bodyPr vert="horz" wrap="square" lIns="0" tIns="15557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225"/>
              </a:spcBef>
              <a:tabLst>
                <a:tab pos="1406525" algn="l"/>
                <a:tab pos="2714625" algn="l"/>
                <a:tab pos="6228080" algn="l"/>
                <a:tab pos="8086090" algn="l"/>
              </a:tabLst>
            </a:pP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A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N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spc="-50" dirty="0">
                <a:solidFill>
                  <a:srgbClr val="221F1F"/>
                </a:solidFill>
                <a:latin typeface="Geometr415 Lt BT"/>
                <a:cs typeface="Geometr415 Lt BT"/>
              </a:rPr>
              <a:t>D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	T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H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spc="-50" dirty="0">
                <a:solidFill>
                  <a:srgbClr val="221F1F"/>
                </a:solidFill>
                <a:latin typeface="Geometr415 Lt BT"/>
                <a:cs typeface="Geometr415 Lt BT"/>
              </a:rPr>
              <a:t>E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	I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M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P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O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R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T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A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N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spc="-50" dirty="0">
                <a:solidFill>
                  <a:srgbClr val="221F1F"/>
                </a:solidFill>
                <a:latin typeface="Geometr415 Lt BT"/>
                <a:cs typeface="Geometr415 Lt BT"/>
              </a:rPr>
              <a:t>T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	W</a:t>
            </a:r>
            <a:r>
              <a:rPr sz="3450" spc="-30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O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R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spc="-50" dirty="0">
                <a:solidFill>
                  <a:srgbClr val="221F1F"/>
                </a:solidFill>
                <a:latin typeface="Geometr415 Lt BT"/>
                <a:cs typeface="Geometr415 Lt BT"/>
              </a:rPr>
              <a:t>K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	O</a:t>
            </a:r>
            <a:r>
              <a:rPr sz="3450" spc="-30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spc="-50" dirty="0">
                <a:solidFill>
                  <a:srgbClr val="221F1F"/>
                </a:solidFill>
                <a:latin typeface="Geometr415 Lt BT"/>
                <a:cs typeface="Geometr415 Lt BT"/>
              </a:rPr>
              <a:t>F</a:t>
            </a:r>
            <a:endParaRPr sz="3450">
              <a:latin typeface="Geometr415 Lt BT"/>
              <a:cs typeface="Geometr415 Lt BT"/>
            </a:endParaRPr>
          </a:p>
          <a:p>
            <a:pPr algn="ctr">
              <a:lnSpc>
                <a:spcPct val="100000"/>
              </a:lnSpc>
              <a:spcBef>
                <a:spcPts val="1125"/>
              </a:spcBef>
              <a:tabLst>
                <a:tab pos="1307465" algn="l"/>
                <a:tab pos="3436620" algn="l"/>
                <a:tab pos="5880735" algn="l"/>
                <a:tab pos="8971280" algn="l"/>
              </a:tabLst>
            </a:pP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T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H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spc="-50" dirty="0">
                <a:solidFill>
                  <a:srgbClr val="221F1F"/>
                </a:solidFill>
                <a:latin typeface="Geometr415 Lt BT"/>
                <a:cs typeface="Geometr415 Lt BT"/>
              </a:rPr>
              <a:t>E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	I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S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R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A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E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spc="-50" dirty="0">
                <a:solidFill>
                  <a:srgbClr val="221F1F"/>
                </a:solidFill>
                <a:latin typeface="Geometr415 Lt BT"/>
                <a:cs typeface="Geometr415 Lt BT"/>
              </a:rPr>
              <a:t>L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	C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A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N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C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E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spc="-50" dirty="0">
                <a:solidFill>
                  <a:srgbClr val="221F1F"/>
                </a:solidFill>
                <a:latin typeface="Geometr415 Lt BT"/>
                <a:cs typeface="Geometr415 Lt BT"/>
              </a:rPr>
              <a:t>R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	R</a:t>
            </a:r>
            <a:r>
              <a:rPr sz="3450" spc="-30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E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S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E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A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R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C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spc="-50" dirty="0">
                <a:solidFill>
                  <a:srgbClr val="221F1F"/>
                </a:solidFill>
                <a:latin typeface="Geometr415 Lt BT"/>
                <a:cs typeface="Geometr415 Lt BT"/>
              </a:rPr>
              <a:t>H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	F</a:t>
            </a:r>
            <a:r>
              <a:rPr sz="3450" spc="-30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U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N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spc="-50" dirty="0">
                <a:solidFill>
                  <a:srgbClr val="221F1F"/>
                </a:solidFill>
                <a:latin typeface="Geometr415 Lt BT"/>
                <a:cs typeface="Geometr415 Lt BT"/>
              </a:rPr>
              <a:t>D</a:t>
            </a:r>
            <a:endParaRPr sz="3450">
              <a:latin typeface="Geometr415 Lt BT"/>
              <a:cs typeface="Geometr415 Lt BT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3250">
              <a:latin typeface="Geometr415 Lt BT"/>
              <a:cs typeface="Geometr415 Lt BT"/>
            </a:endParaRPr>
          </a:p>
          <a:p>
            <a:pPr algn="ctr">
              <a:lnSpc>
                <a:spcPct val="100000"/>
              </a:lnSpc>
              <a:tabLst>
                <a:tab pos="1682750" algn="l"/>
                <a:tab pos="2179955" algn="l"/>
                <a:tab pos="3823970" algn="l"/>
              </a:tabLst>
            </a:pPr>
            <a:r>
              <a:rPr sz="2600" dirty="0">
                <a:solidFill>
                  <a:srgbClr val="221F1F"/>
                </a:solidFill>
                <a:latin typeface="Geometr415 Md BT"/>
                <a:cs typeface="Geometr415 Md BT"/>
              </a:rPr>
              <a:t>S</a:t>
            </a:r>
            <a:r>
              <a:rPr sz="2600" spc="-75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600" dirty="0">
                <a:solidFill>
                  <a:srgbClr val="221F1F"/>
                </a:solidFill>
                <a:latin typeface="Geometr415 Md BT"/>
                <a:cs typeface="Geometr415 Md BT"/>
              </a:rPr>
              <a:t>U</a:t>
            </a:r>
            <a:r>
              <a:rPr sz="2600" spc="-75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600" dirty="0">
                <a:solidFill>
                  <a:srgbClr val="221F1F"/>
                </a:solidFill>
                <a:latin typeface="Geometr415 Md BT"/>
                <a:cs typeface="Geometr415 Md BT"/>
              </a:rPr>
              <a:t>S</a:t>
            </a:r>
            <a:r>
              <a:rPr sz="2600" spc="-75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600" dirty="0">
                <a:solidFill>
                  <a:srgbClr val="221F1F"/>
                </a:solidFill>
                <a:latin typeface="Geometr415 Md BT"/>
                <a:cs typeface="Geometr415 Md BT"/>
              </a:rPr>
              <a:t>A</a:t>
            </a:r>
            <a:r>
              <a:rPr sz="2600" spc="-75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600" spc="-50" dirty="0">
                <a:solidFill>
                  <a:srgbClr val="221F1F"/>
                </a:solidFill>
                <a:latin typeface="Geometr415 Md BT"/>
                <a:cs typeface="Geometr415 Md BT"/>
              </a:rPr>
              <a:t>N</a:t>
            </a:r>
            <a:r>
              <a:rPr sz="2600" dirty="0">
                <a:solidFill>
                  <a:srgbClr val="221F1F"/>
                </a:solidFill>
                <a:latin typeface="Geometr415 Md BT"/>
                <a:cs typeface="Geometr415 Md BT"/>
              </a:rPr>
              <a:t>	</a:t>
            </a:r>
            <a:r>
              <a:rPr sz="2600" spc="-50" dirty="0">
                <a:solidFill>
                  <a:srgbClr val="221F1F"/>
                </a:solidFill>
                <a:latin typeface="Geometr415 Md BT"/>
                <a:cs typeface="Geometr415 Md BT"/>
              </a:rPr>
              <a:t>&amp;</a:t>
            </a:r>
            <a:r>
              <a:rPr sz="2600" dirty="0">
                <a:solidFill>
                  <a:srgbClr val="221F1F"/>
                </a:solidFill>
                <a:latin typeface="Geometr415 Md BT"/>
                <a:cs typeface="Geometr415 Md BT"/>
              </a:rPr>
              <a:t>	B</a:t>
            </a:r>
            <a:r>
              <a:rPr sz="2600" spc="-75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600" dirty="0">
                <a:solidFill>
                  <a:srgbClr val="221F1F"/>
                </a:solidFill>
                <a:latin typeface="Geometr415 Md BT"/>
                <a:cs typeface="Geometr415 Md BT"/>
              </a:rPr>
              <a:t>A</a:t>
            </a:r>
            <a:r>
              <a:rPr sz="2600" spc="-75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600" dirty="0">
                <a:solidFill>
                  <a:srgbClr val="221F1F"/>
                </a:solidFill>
                <a:latin typeface="Geometr415 Md BT"/>
                <a:cs typeface="Geometr415 Md BT"/>
              </a:rPr>
              <a:t>R</a:t>
            </a:r>
            <a:r>
              <a:rPr sz="2600" spc="-75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600" dirty="0">
                <a:solidFill>
                  <a:srgbClr val="221F1F"/>
                </a:solidFill>
                <a:latin typeface="Geometr415 Md BT"/>
                <a:cs typeface="Geometr415 Md BT"/>
              </a:rPr>
              <a:t>R</a:t>
            </a:r>
            <a:r>
              <a:rPr sz="2600" spc="-70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600" spc="-50" dirty="0">
                <a:solidFill>
                  <a:srgbClr val="221F1F"/>
                </a:solidFill>
                <a:latin typeface="Geometr415 Md BT"/>
                <a:cs typeface="Geometr415 Md BT"/>
              </a:rPr>
              <a:t>Y</a:t>
            </a:r>
            <a:r>
              <a:rPr sz="2600" dirty="0">
                <a:solidFill>
                  <a:srgbClr val="221F1F"/>
                </a:solidFill>
                <a:latin typeface="Geometr415 Md BT"/>
                <a:cs typeface="Geometr415 Md BT"/>
              </a:rPr>
              <a:t>	P</a:t>
            </a:r>
            <a:r>
              <a:rPr sz="2600" spc="-75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600" dirty="0">
                <a:solidFill>
                  <a:srgbClr val="221F1F"/>
                </a:solidFill>
                <a:latin typeface="Geometr415 Md BT"/>
                <a:cs typeface="Geometr415 Md BT"/>
              </a:rPr>
              <a:t>A</a:t>
            </a:r>
            <a:r>
              <a:rPr sz="2600" spc="-75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600" dirty="0">
                <a:solidFill>
                  <a:srgbClr val="221F1F"/>
                </a:solidFill>
                <a:latin typeface="Geometr415 Md BT"/>
                <a:cs typeface="Geometr415 Md BT"/>
              </a:rPr>
              <a:t>S</a:t>
            </a:r>
            <a:r>
              <a:rPr sz="2600" spc="-75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600" dirty="0">
                <a:solidFill>
                  <a:srgbClr val="221F1F"/>
                </a:solidFill>
                <a:latin typeface="Geometr415 Md BT"/>
                <a:cs typeface="Geometr415 Md BT"/>
              </a:rPr>
              <a:t>C</a:t>
            </a:r>
            <a:r>
              <a:rPr sz="2600" spc="-75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600" dirty="0">
                <a:solidFill>
                  <a:srgbClr val="221F1F"/>
                </a:solidFill>
                <a:latin typeface="Geometr415 Md BT"/>
                <a:cs typeface="Geometr415 Md BT"/>
              </a:rPr>
              <a:t>A</a:t>
            </a:r>
            <a:r>
              <a:rPr sz="2600" spc="-70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600" spc="-50" dirty="0">
                <a:solidFill>
                  <a:srgbClr val="221F1F"/>
                </a:solidFill>
                <a:latin typeface="Geometr415 Md BT"/>
                <a:cs typeface="Geometr415 Md BT"/>
              </a:rPr>
              <a:t>L</a:t>
            </a:r>
            <a:endParaRPr sz="2600">
              <a:latin typeface="Geometr415 Md BT"/>
              <a:cs typeface="Geometr415 Md BT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638314" y="2819668"/>
            <a:ext cx="4827270" cy="13633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8425" marR="5080" indent="-86360">
              <a:lnSpc>
                <a:spcPct val="127200"/>
              </a:lnSpc>
              <a:spcBef>
                <a:spcPts val="100"/>
              </a:spcBef>
              <a:tabLst>
                <a:tab pos="1003300" algn="l"/>
                <a:tab pos="1504950" algn="l"/>
                <a:tab pos="2628265" algn="l"/>
                <a:tab pos="2813050" algn="l"/>
              </a:tabLst>
            </a:pPr>
            <a:r>
              <a:rPr sz="3450" dirty="0">
                <a:latin typeface="Geometr415 Lt BT"/>
                <a:cs typeface="Geometr415 Lt BT"/>
              </a:rPr>
              <a:t>T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spc="-50" dirty="0">
                <a:latin typeface="Geometr415 Lt BT"/>
                <a:cs typeface="Geometr415 Lt BT"/>
              </a:rPr>
              <a:t>O</a:t>
            </a:r>
            <a:r>
              <a:rPr sz="3450" dirty="0">
                <a:latin typeface="Geometr415 Lt BT"/>
                <a:cs typeface="Geometr415 Lt BT"/>
              </a:rPr>
              <a:t>	A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L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E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spc="-50" dirty="0">
                <a:latin typeface="Geometr415 Lt BT"/>
                <a:cs typeface="Geometr415 Lt BT"/>
              </a:rPr>
              <a:t>X</a:t>
            </a:r>
            <a:r>
              <a:rPr sz="3450" dirty="0">
                <a:latin typeface="Geometr415 Lt BT"/>
                <a:cs typeface="Geometr415 Lt BT"/>
              </a:rPr>
              <a:t>	S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H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I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L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L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E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spc="-50" dirty="0">
                <a:latin typeface="Geometr415 Lt BT"/>
                <a:cs typeface="Geometr415 Lt BT"/>
              </a:rPr>
              <a:t>R </a:t>
            </a:r>
            <a:r>
              <a:rPr sz="3450" dirty="0">
                <a:latin typeface="Geometr415 Lt BT"/>
                <a:cs typeface="Geometr415 Lt BT"/>
              </a:rPr>
              <a:t>A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N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spc="-50" dirty="0">
                <a:latin typeface="Geometr415 Lt BT"/>
                <a:cs typeface="Geometr415 Lt BT"/>
              </a:rPr>
              <a:t>D</a:t>
            </a:r>
            <a:r>
              <a:rPr sz="3450" dirty="0">
                <a:latin typeface="Geometr415 Lt BT"/>
                <a:cs typeface="Geometr415 Lt BT"/>
              </a:rPr>
              <a:t>	T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H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spc="-50" dirty="0">
                <a:latin typeface="Geometr415 Lt BT"/>
                <a:cs typeface="Geometr415 Lt BT"/>
              </a:rPr>
              <a:t>E</a:t>
            </a:r>
            <a:r>
              <a:rPr sz="3450" dirty="0">
                <a:latin typeface="Geometr415 Lt BT"/>
                <a:cs typeface="Geometr415 Lt BT"/>
              </a:rPr>
              <a:t>		E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N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T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I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R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spc="-50" dirty="0">
                <a:latin typeface="Geometr415 Lt BT"/>
                <a:cs typeface="Geometr415 Lt BT"/>
              </a:rPr>
              <a:t>E</a:t>
            </a:r>
            <a:endParaRPr sz="3450">
              <a:latin typeface="Geometr415 Lt BT"/>
              <a:cs typeface="Geometr415 Lt B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336621" y="4157552"/>
            <a:ext cx="11433175" cy="3597910"/>
          </a:xfrm>
          <a:prstGeom prst="rect">
            <a:avLst/>
          </a:prstGeom>
        </p:spPr>
        <p:txBody>
          <a:bodyPr vert="horz" wrap="square" lIns="0" tIns="15557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225"/>
              </a:spcBef>
              <a:tabLst>
                <a:tab pos="2333625" algn="l"/>
                <a:tab pos="3298825" algn="l"/>
                <a:tab pos="5663565" algn="l"/>
              </a:tabLst>
            </a:pP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W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O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M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E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spc="-50" dirty="0">
                <a:solidFill>
                  <a:srgbClr val="221F1F"/>
                </a:solidFill>
                <a:latin typeface="Geometr415 Lt BT"/>
                <a:cs typeface="Geometr415 Lt BT"/>
              </a:rPr>
              <a:t>N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	O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spc="-50" dirty="0">
                <a:solidFill>
                  <a:srgbClr val="221F1F"/>
                </a:solidFill>
                <a:latin typeface="Geometr415 Lt BT"/>
                <a:cs typeface="Geometr415 Lt BT"/>
              </a:rPr>
              <a:t>F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	A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C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T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I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O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spc="-50" dirty="0">
                <a:solidFill>
                  <a:srgbClr val="221F1F"/>
                </a:solidFill>
                <a:latin typeface="Geometr415 Lt BT"/>
                <a:cs typeface="Geometr415 Lt BT"/>
              </a:rPr>
              <a:t>N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	C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O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M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M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I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T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T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E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E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spc="-50" dirty="0">
                <a:solidFill>
                  <a:srgbClr val="221F1F"/>
                </a:solidFill>
                <a:latin typeface="Geometr415 Lt BT"/>
                <a:cs typeface="Geometr415 Lt BT"/>
              </a:rPr>
              <a:t>,</a:t>
            </a:r>
            <a:endParaRPr sz="3450">
              <a:latin typeface="Geometr415 Lt BT"/>
              <a:cs typeface="Geometr415 Lt BT"/>
            </a:endParaRPr>
          </a:p>
          <a:p>
            <a:pPr marL="12065" marR="5080" algn="ctr">
              <a:lnSpc>
                <a:spcPct val="127200"/>
              </a:lnSpc>
              <a:tabLst>
                <a:tab pos="617855" algn="l"/>
                <a:tab pos="1677035" algn="l"/>
                <a:tab pos="2386330" algn="l"/>
                <a:tab pos="4244340" algn="l"/>
                <a:tab pos="5483860" algn="l"/>
                <a:tab pos="6813550" algn="l"/>
                <a:tab pos="7174865" algn="l"/>
                <a:tab pos="8580120" algn="l"/>
              </a:tabLst>
            </a:pP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W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I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T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spc="-50" dirty="0">
                <a:solidFill>
                  <a:srgbClr val="221F1F"/>
                </a:solidFill>
                <a:latin typeface="Geometr415 Lt BT"/>
                <a:cs typeface="Geometr415 Lt BT"/>
              </a:rPr>
              <a:t>H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	A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D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M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I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R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A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T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I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O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spc="-50" dirty="0">
                <a:solidFill>
                  <a:srgbClr val="221F1F"/>
                </a:solidFill>
                <a:latin typeface="Geometr415 Lt BT"/>
                <a:cs typeface="Geometr415 Lt BT"/>
              </a:rPr>
              <a:t>N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	F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O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spc="-60" dirty="0">
                <a:solidFill>
                  <a:srgbClr val="221F1F"/>
                </a:solidFill>
                <a:latin typeface="Geometr415 Lt BT"/>
                <a:cs typeface="Geometr415 Lt BT"/>
              </a:rPr>
              <a:t>R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	Y</a:t>
            </a:r>
            <a:r>
              <a:rPr sz="3450" spc="-30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O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U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spc="-50" dirty="0">
                <a:solidFill>
                  <a:srgbClr val="221F1F"/>
                </a:solidFill>
                <a:latin typeface="Geometr415 Lt BT"/>
                <a:cs typeface="Geometr415 Lt BT"/>
              </a:rPr>
              <a:t>R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	D</a:t>
            </a:r>
            <a:r>
              <a:rPr sz="3450" spc="-30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E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V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O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T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I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O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spc="-50" dirty="0">
                <a:solidFill>
                  <a:srgbClr val="221F1F"/>
                </a:solidFill>
                <a:latin typeface="Geometr415 Lt BT"/>
                <a:cs typeface="Geometr415 Lt BT"/>
              </a:rPr>
              <a:t>N &amp;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	H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A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R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spc="-50" dirty="0">
                <a:solidFill>
                  <a:srgbClr val="221F1F"/>
                </a:solidFill>
                <a:latin typeface="Geometr415 Lt BT"/>
                <a:cs typeface="Geometr415 Lt BT"/>
              </a:rPr>
              <a:t>D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	W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O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R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spc="-50" dirty="0">
                <a:solidFill>
                  <a:srgbClr val="221F1F"/>
                </a:solidFill>
                <a:latin typeface="Geometr415 Lt BT"/>
                <a:cs typeface="Geometr415 Lt BT"/>
              </a:rPr>
              <a:t>K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	T</a:t>
            </a:r>
            <a:r>
              <a:rPr sz="3450" spc="-30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O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W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A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R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D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spc="-50" dirty="0">
                <a:solidFill>
                  <a:srgbClr val="221F1F"/>
                </a:solidFill>
                <a:latin typeface="Geometr415 Lt BT"/>
                <a:cs typeface="Geometr415 Lt BT"/>
              </a:rPr>
              <a:t>S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	T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H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spc="-50" dirty="0">
                <a:solidFill>
                  <a:srgbClr val="221F1F"/>
                </a:solidFill>
                <a:latin typeface="Geometr415 Lt BT"/>
                <a:cs typeface="Geometr415 Lt BT"/>
              </a:rPr>
              <a:t>E</a:t>
            </a:r>
            <a:endParaRPr sz="3450">
              <a:latin typeface="Geometr415 Lt BT"/>
              <a:cs typeface="Geometr415 Lt BT"/>
            </a:endParaRPr>
          </a:p>
          <a:p>
            <a:pPr algn="ctr">
              <a:lnSpc>
                <a:spcPct val="100000"/>
              </a:lnSpc>
              <a:spcBef>
                <a:spcPts val="1130"/>
              </a:spcBef>
              <a:tabLst>
                <a:tab pos="2128520" algn="l"/>
                <a:tab pos="4573270" algn="l"/>
                <a:tab pos="7663815" algn="l"/>
              </a:tabLst>
            </a:pP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I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S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R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A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E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spc="-50" dirty="0">
                <a:solidFill>
                  <a:srgbClr val="221F1F"/>
                </a:solidFill>
                <a:latin typeface="Geometr415 Lt BT"/>
                <a:cs typeface="Geometr415 Lt BT"/>
              </a:rPr>
              <a:t>L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	C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A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N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C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E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spc="-50" dirty="0">
                <a:solidFill>
                  <a:srgbClr val="221F1F"/>
                </a:solidFill>
                <a:latin typeface="Geometr415 Lt BT"/>
                <a:cs typeface="Geometr415 Lt BT"/>
              </a:rPr>
              <a:t>R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	R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E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S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E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A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R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C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spc="-50" dirty="0">
                <a:solidFill>
                  <a:srgbClr val="221F1F"/>
                </a:solidFill>
                <a:latin typeface="Geometr415 Lt BT"/>
                <a:cs typeface="Geometr415 Lt BT"/>
              </a:rPr>
              <a:t>H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	F</a:t>
            </a:r>
            <a:r>
              <a:rPr sz="3450" spc="-30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U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N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spc="-50" dirty="0">
                <a:solidFill>
                  <a:srgbClr val="221F1F"/>
                </a:solidFill>
                <a:latin typeface="Geometr415 Lt BT"/>
                <a:cs typeface="Geometr415 Lt BT"/>
              </a:rPr>
              <a:t>D</a:t>
            </a:r>
            <a:endParaRPr sz="3450">
              <a:latin typeface="Geometr415 Lt BT"/>
              <a:cs typeface="Geometr415 Lt BT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3250">
              <a:latin typeface="Geometr415 Lt BT"/>
              <a:cs typeface="Geometr415 Lt BT"/>
            </a:endParaRPr>
          </a:p>
          <a:p>
            <a:pPr algn="ctr">
              <a:lnSpc>
                <a:spcPct val="100000"/>
              </a:lnSpc>
              <a:tabLst>
                <a:tab pos="1075055" algn="l"/>
                <a:tab pos="2393315" algn="l"/>
              </a:tabLst>
            </a:pPr>
            <a:r>
              <a:rPr sz="2600" dirty="0">
                <a:solidFill>
                  <a:srgbClr val="221F1F"/>
                </a:solidFill>
                <a:latin typeface="Geometr415 Md BT"/>
                <a:cs typeface="Geometr415 Md BT"/>
              </a:rPr>
              <a:t>T</a:t>
            </a:r>
            <a:r>
              <a:rPr sz="2600" spc="-75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600" dirty="0">
                <a:solidFill>
                  <a:srgbClr val="221F1F"/>
                </a:solidFill>
                <a:latin typeface="Geometr415 Md BT"/>
                <a:cs typeface="Geometr415 Md BT"/>
              </a:rPr>
              <a:t>H</a:t>
            </a:r>
            <a:r>
              <a:rPr sz="2600" spc="-70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600" spc="-50" dirty="0">
                <a:solidFill>
                  <a:srgbClr val="221F1F"/>
                </a:solidFill>
                <a:latin typeface="Geometr415 Md BT"/>
                <a:cs typeface="Geometr415 Md BT"/>
              </a:rPr>
              <a:t>E</a:t>
            </a:r>
            <a:r>
              <a:rPr sz="2600" dirty="0">
                <a:solidFill>
                  <a:srgbClr val="221F1F"/>
                </a:solidFill>
                <a:latin typeface="Geometr415 Md BT"/>
                <a:cs typeface="Geometr415 Md BT"/>
              </a:rPr>
              <a:t>	L</a:t>
            </a:r>
            <a:r>
              <a:rPr sz="2600" spc="-75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600" dirty="0">
                <a:solidFill>
                  <a:srgbClr val="221F1F"/>
                </a:solidFill>
                <a:latin typeface="Geometr415 Md BT"/>
                <a:cs typeface="Geometr415 Md BT"/>
              </a:rPr>
              <a:t>A</a:t>
            </a:r>
            <a:r>
              <a:rPr sz="2600" spc="-75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600" dirty="0">
                <a:solidFill>
                  <a:srgbClr val="221F1F"/>
                </a:solidFill>
                <a:latin typeface="Geometr415 Md BT"/>
                <a:cs typeface="Geometr415 Md BT"/>
              </a:rPr>
              <a:t>V</a:t>
            </a:r>
            <a:r>
              <a:rPr sz="2600" spc="-75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600" spc="-50" dirty="0">
                <a:solidFill>
                  <a:srgbClr val="221F1F"/>
                </a:solidFill>
                <a:latin typeface="Geometr415 Md BT"/>
                <a:cs typeface="Geometr415 Md BT"/>
              </a:rPr>
              <a:t>Y</a:t>
            </a:r>
            <a:r>
              <a:rPr sz="2600" dirty="0">
                <a:solidFill>
                  <a:srgbClr val="221F1F"/>
                </a:solidFill>
                <a:latin typeface="Geometr415 Md BT"/>
                <a:cs typeface="Geometr415 Md BT"/>
              </a:rPr>
              <a:t>	F</a:t>
            </a:r>
            <a:r>
              <a:rPr sz="2600" spc="-75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600" dirty="0">
                <a:solidFill>
                  <a:srgbClr val="221F1F"/>
                </a:solidFill>
                <a:latin typeface="Geometr415 Md BT"/>
                <a:cs typeface="Geometr415 Md BT"/>
              </a:rPr>
              <a:t>A</a:t>
            </a:r>
            <a:r>
              <a:rPr sz="2600" spc="-75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600" dirty="0">
                <a:solidFill>
                  <a:srgbClr val="221F1F"/>
                </a:solidFill>
                <a:latin typeface="Geometr415 Md BT"/>
                <a:cs typeface="Geometr415 Md BT"/>
              </a:rPr>
              <a:t>M</a:t>
            </a:r>
            <a:r>
              <a:rPr sz="2600" spc="-75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600" dirty="0">
                <a:solidFill>
                  <a:srgbClr val="221F1F"/>
                </a:solidFill>
                <a:latin typeface="Geometr415 Md BT"/>
                <a:cs typeface="Geometr415 Md BT"/>
              </a:rPr>
              <a:t>I</a:t>
            </a:r>
            <a:r>
              <a:rPr sz="2600" spc="-75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600" dirty="0">
                <a:solidFill>
                  <a:srgbClr val="221F1F"/>
                </a:solidFill>
                <a:latin typeface="Geometr415 Md BT"/>
                <a:cs typeface="Geometr415 Md BT"/>
              </a:rPr>
              <a:t>L</a:t>
            </a:r>
            <a:r>
              <a:rPr sz="2600" spc="-75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600" spc="-50" dirty="0">
                <a:solidFill>
                  <a:srgbClr val="221F1F"/>
                </a:solidFill>
                <a:latin typeface="Geometr415 Md BT"/>
                <a:cs typeface="Geometr415 Md BT"/>
              </a:rPr>
              <a:t>Y</a:t>
            </a:r>
            <a:endParaRPr sz="2600">
              <a:latin typeface="Geometr415 Md BT"/>
              <a:cs typeface="Geometr415 Md BT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295835" y="10179606"/>
            <a:ext cx="1030804" cy="449081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907888" y="10175752"/>
            <a:ext cx="1003935" cy="436245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5"/>
              </a:spcBef>
            </a:pPr>
            <a:r>
              <a:rPr sz="1500" spc="225" dirty="0">
                <a:solidFill>
                  <a:srgbClr val="221F1F"/>
                </a:solidFill>
                <a:latin typeface="Geometr415 Lt BT"/>
                <a:cs typeface="Geometr415 Lt BT"/>
              </a:rPr>
              <a:t>BRONZE </a:t>
            </a:r>
            <a:endParaRPr sz="1500">
              <a:latin typeface="Geometr415 Lt BT"/>
              <a:cs typeface="Geometr415 Lt BT"/>
            </a:endParaRPr>
          </a:p>
          <a:p>
            <a:pPr algn="ctr">
              <a:lnSpc>
                <a:spcPct val="100000"/>
              </a:lnSpc>
              <a:spcBef>
                <a:spcPts val="635"/>
              </a:spcBef>
            </a:pPr>
            <a:r>
              <a:rPr sz="700" spc="130" dirty="0">
                <a:solidFill>
                  <a:srgbClr val="221F1F"/>
                </a:solidFill>
                <a:latin typeface="Geometr415 Lt BT"/>
                <a:cs typeface="Geometr415 Lt BT"/>
              </a:rPr>
              <a:t>SPONSOR </a:t>
            </a:r>
            <a:endParaRPr sz="700">
              <a:latin typeface="Geometr415 Lt BT"/>
              <a:cs typeface="Geometr415 Lt BT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394775" y="5372748"/>
            <a:ext cx="3315335" cy="5524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450" dirty="0">
                <a:latin typeface="Geometr415 Lt BT"/>
                <a:cs typeface="Geometr415 Lt BT"/>
              </a:rPr>
              <a:t>C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A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T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H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E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R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I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N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E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spc="-50" dirty="0">
                <a:latin typeface="Geometr415 Lt BT"/>
                <a:cs typeface="Geometr415 Lt BT"/>
              </a:rPr>
              <a:t>,</a:t>
            </a:r>
            <a:endParaRPr sz="3450">
              <a:latin typeface="Geometr415 Lt BT"/>
              <a:cs typeface="Geometr415 Lt B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326454" y="5899474"/>
            <a:ext cx="15452090" cy="2760345"/>
          </a:xfrm>
          <a:prstGeom prst="rect">
            <a:avLst/>
          </a:prstGeom>
        </p:spPr>
        <p:txBody>
          <a:bodyPr vert="horz" wrap="square" lIns="0" tIns="15557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225"/>
              </a:spcBef>
              <a:tabLst>
                <a:tab pos="2941955" algn="l"/>
                <a:tab pos="4211955" algn="l"/>
                <a:tab pos="5659755" algn="l"/>
                <a:tab pos="6836409" algn="l"/>
                <a:tab pos="10191115" algn="l"/>
                <a:tab pos="11388725" algn="l"/>
                <a:tab pos="12920345" algn="l"/>
                <a:tab pos="13709650" algn="l"/>
              </a:tabLst>
            </a:pPr>
            <a:r>
              <a:rPr sz="3450" spc="365" dirty="0">
                <a:solidFill>
                  <a:srgbClr val="221F1F"/>
                </a:solidFill>
                <a:latin typeface="Geometr415 Lt BT"/>
                <a:cs typeface="Geometr415 Lt BT"/>
              </a:rPr>
              <a:t>WATCHING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	</a:t>
            </a:r>
            <a:r>
              <a:rPr sz="3450" spc="260" dirty="0">
                <a:solidFill>
                  <a:srgbClr val="221F1F"/>
                </a:solidFill>
                <a:latin typeface="Geometr415 Lt BT"/>
                <a:cs typeface="Geometr415 Lt BT"/>
              </a:rPr>
              <a:t>YOU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	</a:t>
            </a:r>
            <a:r>
              <a:rPr sz="3450" spc="300" dirty="0">
                <a:solidFill>
                  <a:srgbClr val="221F1F"/>
                </a:solidFill>
                <a:latin typeface="Geometr415 Lt BT"/>
                <a:cs typeface="Geometr415 Lt BT"/>
              </a:rPr>
              <a:t>HELP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	</a:t>
            </a:r>
            <a:r>
              <a:rPr sz="3450" spc="260" dirty="0">
                <a:solidFill>
                  <a:srgbClr val="221F1F"/>
                </a:solidFill>
                <a:latin typeface="Geometr415 Lt BT"/>
                <a:cs typeface="Geometr415 Lt BT"/>
              </a:rPr>
              <a:t>THE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	</a:t>
            </a:r>
            <a:r>
              <a:rPr sz="3450" spc="370" dirty="0">
                <a:solidFill>
                  <a:srgbClr val="221F1F"/>
                </a:solidFill>
                <a:latin typeface="Geometr415 Lt BT"/>
                <a:cs typeface="Geometr415 Lt BT"/>
              </a:rPr>
              <a:t>COMMUNITY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	</a:t>
            </a:r>
            <a:r>
              <a:rPr sz="3450" spc="260" dirty="0">
                <a:solidFill>
                  <a:srgbClr val="221F1F"/>
                </a:solidFill>
                <a:latin typeface="Geometr415 Lt BT"/>
                <a:cs typeface="Geometr415 Lt BT"/>
              </a:rPr>
              <a:t>FOR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	</a:t>
            </a:r>
            <a:r>
              <a:rPr sz="3450" spc="300" dirty="0">
                <a:solidFill>
                  <a:srgbClr val="221F1F"/>
                </a:solidFill>
                <a:latin typeface="Geometr415 Lt BT"/>
                <a:cs typeface="Geometr415 Lt BT"/>
              </a:rPr>
              <a:t>OVER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	</a:t>
            </a:r>
            <a:r>
              <a:rPr sz="3450" spc="190" dirty="0">
                <a:solidFill>
                  <a:srgbClr val="221F1F"/>
                </a:solidFill>
                <a:latin typeface="Geometr415 Lt BT"/>
                <a:cs typeface="Geometr415 Lt BT"/>
              </a:rPr>
              <a:t>20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	</a:t>
            </a:r>
            <a:r>
              <a:rPr sz="3450" spc="340" dirty="0">
                <a:solidFill>
                  <a:srgbClr val="221F1F"/>
                </a:solidFill>
                <a:latin typeface="Geometr415 Lt BT"/>
                <a:cs typeface="Geometr415 Lt BT"/>
              </a:rPr>
              <a:t>YEARS</a:t>
            </a:r>
            <a:r>
              <a:rPr sz="3450" spc="-53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spc="-50" dirty="0">
                <a:solidFill>
                  <a:srgbClr val="221F1F"/>
                </a:solidFill>
                <a:latin typeface="Geometr415 Lt BT"/>
                <a:cs typeface="Geometr415 Lt BT"/>
              </a:rPr>
              <a:t>!</a:t>
            </a:r>
            <a:endParaRPr sz="3450">
              <a:latin typeface="Geometr415 Lt BT"/>
              <a:cs typeface="Geometr415 Lt BT"/>
            </a:endParaRPr>
          </a:p>
          <a:p>
            <a:pPr algn="ctr">
              <a:lnSpc>
                <a:spcPct val="100000"/>
              </a:lnSpc>
              <a:spcBef>
                <a:spcPts val="1125"/>
              </a:spcBef>
              <a:tabLst>
                <a:tab pos="1926589" algn="l"/>
                <a:tab pos="2894330" algn="l"/>
                <a:tab pos="5049520" algn="l"/>
                <a:tab pos="6014720" algn="l"/>
              </a:tabLst>
            </a:pP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W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E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’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R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spc="-50" dirty="0">
                <a:solidFill>
                  <a:srgbClr val="221F1F"/>
                </a:solidFill>
                <a:latin typeface="Geometr415 Lt BT"/>
                <a:cs typeface="Geometr415 Lt BT"/>
              </a:rPr>
              <a:t>E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	S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spc="-50" dirty="0">
                <a:solidFill>
                  <a:srgbClr val="221F1F"/>
                </a:solidFill>
                <a:latin typeface="Geometr415 Lt BT"/>
                <a:cs typeface="Geometr415 Lt BT"/>
              </a:rPr>
              <a:t>O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	P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R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O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U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spc="-50" dirty="0">
                <a:solidFill>
                  <a:srgbClr val="221F1F"/>
                </a:solidFill>
                <a:latin typeface="Geometr415 Lt BT"/>
                <a:cs typeface="Geometr415 Lt BT"/>
              </a:rPr>
              <a:t>D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	O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spc="-50" dirty="0">
                <a:solidFill>
                  <a:srgbClr val="221F1F"/>
                </a:solidFill>
                <a:latin typeface="Geometr415 Lt BT"/>
                <a:cs typeface="Geometr415 Lt BT"/>
              </a:rPr>
              <a:t>F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	Y</a:t>
            </a:r>
            <a:r>
              <a:rPr sz="3450" spc="-30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O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U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spc="-50" dirty="0">
                <a:solidFill>
                  <a:srgbClr val="221F1F"/>
                </a:solidFill>
                <a:latin typeface="Geometr415 Lt BT"/>
                <a:cs typeface="Geometr415 Lt BT"/>
              </a:rPr>
              <a:t>!</a:t>
            </a:r>
            <a:endParaRPr sz="3450">
              <a:latin typeface="Geometr415 Lt BT"/>
              <a:cs typeface="Geometr415 Lt BT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3250">
              <a:latin typeface="Geometr415 Lt BT"/>
              <a:cs typeface="Geometr415 Lt BT"/>
            </a:endParaRPr>
          </a:p>
          <a:p>
            <a:pPr algn="ctr">
              <a:lnSpc>
                <a:spcPct val="100000"/>
              </a:lnSpc>
              <a:tabLst>
                <a:tab pos="1769110" algn="l"/>
                <a:tab pos="2266315" algn="l"/>
                <a:tab pos="3939540" algn="l"/>
              </a:tabLst>
            </a:pPr>
            <a:r>
              <a:rPr sz="2600" dirty="0">
                <a:solidFill>
                  <a:srgbClr val="221F1F"/>
                </a:solidFill>
                <a:latin typeface="Geometr415 Md BT"/>
                <a:cs typeface="Geometr415 Md BT"/>
              </a:rPr>
              <a:t>S</a:t>
            </a:r>
            <a:r>
              <a:rPr sz="2600" spc="-80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600" dirty="0">
                <a:solidFill>
                  <a:srgbClr val="221F1F"/>
                </a:solidFill>
                <a:latin typeface="Geometr415 Md BT"/>
                <a:cs typeface="Geometr415 Md BT"/>
              </a:rPr>
              <a:t>Y</a:t>
            </a:r>
            <a:r>
              <a:rPr sz="2600" spc="-75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600" dirty="0">
                <a:solidFill>
                  <a:srgbClr val="221F1F"/>
                </a:solidFill>
                <a:latin typeface="Geometr415 Md BT"/>
                <a:cs typeface="Geometr415 Md BT"/>
              </a:rPr>
              <a:t>L</a:t>
            </a:r>
            <a:r>
              <a:rPr sz="2600" spc="-75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600" dirty="0">
                <a:solidFill>
                  <a:srgbClr val="221F1F"/>
                </a:solidFill>
                <a:latin typeface="Geometr415 Md BT"/>
                <a:cs typeface="Geometr415 Md BT"/>
              </a:rPr>
              <a:t>V</a:t>
            </a:r>
            <a:r>
              <a:rPr sz="2600" spc="-80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600" dirty="0">
                <a:solidFill>
                  <a:srgbClr val="221F1F"/>
                </a:solidFill>
                <a:latin typeface="Geometr415 Md BT"/>
                <a:cs typeface="Geometr415 Md BT"/>
              </a:rPr>
              <a:t>I</a:t>
            </a:r>
            <a:r>
              <a:rPr sz="2600" spc="-75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600" spc="-50" dirty="0">
                <a:solidFill>
                  <a:srgbClr val="221F1F"/>
                </a:solidFill>
                <a:latin typeface="Geometr415 Md BT"/>
                <a:cs typeface="Geometr415 Md BT"/>
              </a:rPr>
              <a:t>A</a:t>
            </a:r>
            <a:r>
              <a:rPr sz="2600" dirty="0">
                <a:solidFill>
                  <a:srgbClr val="221F1F"/>
                </a:solidFill>
                <a:latin typeface="Geometr415 Md BT"/>
                <a:cs typeface="Geometr415 Md BT"/>
              </a:rPr>
              <a:t>	</a:t>
            </a:r>
            <a:r>
              <a:rPr sz="2600" spc="-50" dirty="0">
                <a:solidFill>
                  <a:srgbClr val="221F1F"/>
                </a:solidFill>
                <a:latin typeface="Geometr415 Md BT"/>
                <a:cs typeface="Geometr415 Md BT"/>
              </a:rPr>
              <a:t>&amp;</a:t>
            </a:r>
            <a:r>
              <a:rPr sz="2600" dirty="0">
                <a:solidFill>
                  <a:srgbClr val="221F1F"/>
                </a:solidFill>
                <a:latin typeface="Geometr415 Md BT"/>
                <a:cs typeface="Geometr415 Md BT"/>
              </a:rPr>
              <a:t>	T</a:t>
            </a:r>
            <a:r>
              <a:rPr sz="2600" spc="-75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600" dirty="0">
                <a:solidFill>
                  <a:srgbClr val="221F1F"/>
                </a:solidFill>
                <a:latin typeface="Geometr415 Md BT"/>
                <a:cs typeface="Geometr415 Md BT"/>
              </a:rPr>
              <a:t>E</a:t>
            </a:r>
            <a:r>
              <a:rPr sz="2600" spc="-75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600" dirty="0">
                <a:solidFill>
                  <a:srgbClr val="221F1F"/>
                </a:solidFill>
                <a:latin typeface="Geometr415 Md BT"/>
                <a:cs typeface="Geometr415 Md BT"/>
              </a:rPr>
              <a:t>D</a:t>
            </a:r>
            <a:r>
              <a:rPr sz="2600" spc="-70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600" dirty="0">
                <a:solidFill>
                  <a:srgbClr val="221F1F"/>
                </a:solidFill>
                <a:latin typeface="Geometr415 Md BT"/>
                <a:cs typeface="Geometr415 Md BT"/>
              </a:rPr>
              <a:t>D</a:t>
            </a:r>
            <a:r>
              <a:rPr sz="2600" spc="-75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600" spc="-50" dirty="0">
                <a:solidFill>
                  <a:srgbClr val="221F1F"/>
                </a:solidFill>
                <a:latin typeface="Geometr415 Md BT"/>
                <a:cs typeface="Geometr415 Md BT"/>
              </a:rPr>
              <a:t>Y</a:t>
            </a:r>
            <a:r>
              <a:rPr sz="2600" dirty="0">
                <a:solidFill>
                  <a:srgbClr val="221F1F"/>
                </a:solidFill>
                <a:latin typeface="Geometr415 Md BT"/>
                <a:cs typeface="Geometr415 Md BT"/>
              </a:rPr>
              <a:t>	Q</a:t>
            </a:r>
            <a:r>
              <a:rPr sz="2600" spc="-75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600" dirty="0">
                <a:solidFill>
                  <a:srgbClr val="221F1F"/>
                </a:solidFill>
                <a:latin typeface="Geometr415 Md BT"/>
                <a:cs typeface="Geometr415 Md BT"/>
              </a:rPr>
              <a:t>U</a:t>
            </a:r>
            <a:r>
              <a:rPr sz="2600" spc="-75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600" dirty="0">
                <a:solidFill>
                  <a:srgbClr val="221F1F"/>
                </a:solidFill>
                <a:latin typeface="Geometr415 Md BT"/>
                <a:cs typeface="Geometr415 Md BT"/>
              </a:rPr>
              <a:t>I</a:t>
            </a:r>
            <a:r>
              <a:rPr sz="2600" spc="-70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600" dirty="0">
                <a:solidFill>
                  <a:srgbClr val="221F1F"/>
                </a:solidFill>
                <a:latin typeface="Geometr415 Md BT"/>
                <a:cs typeface="Geometr415 Md BT"/>
              </a:rPr>
              <a:t>N</a:t>
            </a:r>
            <a:r>
              <a:rPr sz="2600" spc="-75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600" spc="-50" dirty="0">
                <a:solidFill>
                  <a:srgbClr val="221F1F"/>
                </a:solidFill>
                <a:latin typeface="Geometr415 Md BT"/>
                <a:cs typeface="Geometr415 Md BT"/>
              </a:rPr>
              <a:t>T</a:t>
            </a:r>
            <a:endParaRPr sz="2600">
              <a:latin typeface="Geometr415 Md BT"/>
              <a:cs typeface="Geometr415 Md BT"/>
            </a:endParaRPr>
          </a:p>
          <a:p>
            <a:pPr algn="ctr">
              <a:lnSpc>
                <a:spcPct val="100000"/>
              </a:lnSpc>
              <a:spcBef>
                <a:spcPts val="819"/>
              </a:spcBef>
              <a:tabLst>
                <a:tab pos="1529715" algn="l"/>
                <a:tab pos="3571240" algn="l"/>
                <a:tab pos="5076190" algn="l"/>
                <a:tab pos="5574030" algn="l"/>
              </a:tabLst>
            </a:pPr>
            <a:r>
              <a:rPr sz="2600" dirty="0">
                <a:solidFill>
                  <a:srgbClr val="221F1F"/>
                </a:solidFill>
                <a:latin typeface="Geometr415 Md BT"/>
                <a:cs typeface="Geometr415 Md BT"/>
              </a:rPr>
              <a:t>J</a:t>
            </a:r>
            <a:r>
              <a:rPr sz="2600" spc="-75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600" dirty="0">
                <a:solidFill>
                  <a:srgbClr val="221F1F"/>
                </a:solidFill>
                <a:latin typeface="Geometr415 Md BT"/>
                <a:cs typeface="Geometr415 Md BT"/>
              </a:rPr>
              <a:t>O</a:t>
            </a:r>
            <a:r>
              <a:rPr sz="2600" spc="-75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600" dirty="0">
                <a:solidFill>
                  <a:srgbClr val="221F1F"/>
                </a:solidFill>
                <a:latin typeface="Geometr415 Md BT"/>
                <a:cs typeface="Geometr415 Md BT"/>
              </a:rPr>
              <a:t>D</a:t>
            </a:r>
            <a:r>
              <a:rPr sz="2600" spc="-75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600" dirty="0">
                <a:solidFill>
                  <a:srgbClr val="221F1F"/>
                </a:solidFill>
                <a:latin typeface="Geometr415 Md BT"/>
                <a:cs typeface="Geometr415 Md BT"/>
              </a:rPr>
              <a:t>Y</a:t>
            </a:r>
            <a:r>
              <a:rPr sz="2600" spc="-70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600" spc="-50" dirty="0">
                <a:solidFill>
                  <a:srgbClr val="221F1F"/>
                </a:solidFill>
                <a:latin typeface="Geometr415 Md BT"/>
                <a:cs typeface="Geometr415 Md BT"/>
              </a:rPr>
              <a:t>,</a:t>
            </a:r>
            <a:r>
              <a:rPr sz="2600" dirty="0">
                <a:solidFill>
                  <a:srgbClr val="221F1F"/>
                </a:solidFill>
                <a:latin typeface="Geometr415 Md BT"/>
                <a:cs typeface="Geometr415 Md BT"/>
              </a:rPr>
              <a:t>	S</a:t>
            </a:r>
            <a:r>
              <a:rPr sz="2600" spc="-75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600" dirty="0">
                <a:solidFill>
                  <a:srgbClr val="221F1F"/>
                </a:solidFill>
                <a:latin typeface="Geometr415 Md BT"/>
                <a:cs typeface="Geometr415 Md BT"/>
              </a:rPr>
              <a:t>O</a:t>
            </a:r>
            <a:r>
              <a:rPr sz="2600" spc="-75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600" dirty="0">
                <a:solidFill>
                  <a:srgbClr val="221F1F"/>
                </a:solidFill>
                <a:latin typeface="Geometr415 Md BT"/>
                <a:cs typeface="Geometr415 Md BT"/>
              </a:rPr>
              <a:t>P</a:t>
            </a:r>
            <a:r>
              <a:rPr sz="2600" spc="-75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600" dirty="0">
                <a:solidFill>
                  <a:srgbClr val="221F1F"/>
                </a:solidFill>
                <a:latin typeface="Geometr415 Md BT"/>
                <a:cs typeface="Geometr415 Md BT"/>
              </a:rPr>
              <a:t>H</a:t>
            </a:r>
            <a:r>
              <a:rPr sz="2600" spc="-75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600" dirty="0">
                <a:solidFill>
                  <a:srgbClr val="221F1F"/>
                </a:solidFill>
                <a:latin typeface="Geometr415 Md BT"/>
                <a:cs typeface="Geometr415 Md BT"/>
              </a:rPr>
              <a:t>I</a:t>
            </a:r>
            <a:r>
              <a:rPr sz="2600" spc="-75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600" dirty="0">
                <a:solidFill>
                  <a:srgbClr val="221F1F"/>
                </a:solidFill>
                <a:latin typeface="Geometr415 Md BT"/>
                <a:cs typeface="Geometr415 Md BT"/>
              </a:rPr>
              <a:t>E</a:t>
            </a:r>
            <a:r>
              <a:rPr sz="2600" spc="-75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600" spc="-50" dirty="0">
                <a:solidFill>
                  <a:srgbClr val="221F1F"/>
                </a:solidFill>
                <a:latin typeface="Geometr415 Md BT"/>
                <a:cs typeface="Geometr415 Md BT"/>
              </a:rPr>
              <a:t>,</a:t>
            </a:r>
            <a:r>
              <a:rPr sz="2600" dirty="0">
                <a:solidFill>
                  <a:srgbClr val="221F1F"/>
                </a:solidFill>
                <a:latin typeface="Geometr415 Md BT"/>
                <a:cs typeface="Geometr415 Md BT"/>
              </a:rPr>
              <a:t>	E</a:t>
            </a:r>
            <a:r>
              <a:rPr sz="2600" spc="-80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600" dirty="0">
                <a:solidFill>
                  <a:srgbClr val="221F1F"/>
                </a:solidFill>
                <a:latin typeface="Geometr415 Md BT"/>
                <a:cs typeface="Geometr415 Md BT"/>
              </a:rPr>
              <a:t>M</a:t>
            </a:r>
            <a:r>
              <a:rPr sz="2600" spc="-70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600" dirty="0">
                <a:solidFill>
                  <a:srgbClr val="221F1F"/>
                </a:solidFill>
                <a:latin typeface="Geometr415 Md BT"/>
                <a:cs typeface="Geometr415 Md BT"/>
              </a:rPr>
              <a:t>M</a:t>
            </a:r>
            <a:r>
              <a:rPr sz="2600" spc="-70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600" spc="-50" dirty="0">
                <a:solidFill>
                  <a:srgbClr val="221F1F"/>
                </a:solidFill>
                <a:latin typeface="Geometr415 Md BT"/>
                <a:cs typeface="Geometr415 Md BT"/>
              </a:rPr>
              <a:t>A</a:t>
            </a:r>
            <a:r>
              <a:rPr sz="2600" dirty="0">
                <a:solidFill>
                  <a:srgbClr val="221F1F"/>
                </a:solidFill>
                <a:latin typeface="Geometr415 Md BT"/>
                <a:cs typeface="Geometr415 Md BT"/>
              </a:rPr>
              <a:t>	</a:t>
            </a:r>
            <a:r>
              <a:rPr sz="2600" spc="-50" dirty="0">
                <a:solidFill>
                  <a:srgbClr val="221F1F"/>
                </a:solidFill>
                <a:latin typeface="Geometr415 Md BT"/>
                <a:cs typeface="Geometr415 Md BT"/>
              </a:rPr>
              <a:t>&amp;</a:t>
            </a:r>
            <a:r>
              <a:rPr sz="2600" dirty="0">
                <a:solidFill>
                  <a:srgbClr val="221F1F"/>
                </a:solidFill>
                <a:latin typeface="Geometr415 Md BT"/>
                <a:cs typeface="Geometr415 Md BT"/>
              </a:rPr>
              <a:t>	M</a:t>
            </a:r>
            <a:r>
              <a:rPr sz="2600" spc="-75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600" dirty="0">
                <a:solidFill>
                  <a:srgbClr val="221F1F"/>
                </a:solidFill>
                <a:latin typeface="Geometr415 Md BT"/>
                <a:cs typeface="Geometr415 Md BT"/>
              </a:rPr>
              <a:t>A</a:t>
            </a:r>
            <a:r>
              <a:rPr sz="2600" spc="-70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600" dirty="0">
                <a:solidFill>
                  <a:srgbClr val="221F1F"/>
                </a:solidFill>
                <a:latin typeface="Geometr415 Md BT"/>
                <a:cs typeface="Geometr415 Md BT"/>
              </a:rPr>
              <a:t>T</a:t>
            </a:r>
            <a:r>
              <a:rPr sz="2600" spc="-70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600" spc="-50" dirty="0">
                <a:solidFill>
                  <a:srgbClr val="221F1F"/>
                </a:solidFill>
                <a:latin typeface="Geometr415 Md BT"/>
                <a:cs typeface="Geometr415 Md BT"/>
              </a:rPr>
              <a:t>T</a:t>
            </a:r>
            <a:endParaRPr sz="2600">
              <a:latin typeface="Geometr415 Md BT"/>
              <a:cs typeface="Geometr415 Md BT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8426987" y="1089764"/>
            <a:ext cx="10899775" cy="9538970"/>
            <a:chOff x="8426987" y="1089764"/>
            <a:chExt cx="10899775" cy="953897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295835" y="10179607"/>
              <a:ext cx="1030804" cy="449081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426996" y="2080775"/>
              <a:ext cx="3250080" cy="265685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426987" y="1089764"/>
              <a:ext cx="3250089" cy="648805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907888" y="10175752"/>
            <a:ext cx="1003935" cy="436245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5"/>
              </a:spcBef>
            </a:pPr>
            <a:r>
              <a:rPr sz="1500" spc="225" dirty="0">
                <a:solidFill>
                  <a:srgbClr val="221F1F"/>
                </a:solidFill>
                <a:latin typeface="Geometr415 Lt BT"/>
                <a:cs typeface="Geometr415 Lt BT"/>
              </a:rPr>
              <a:t>BRONZE </a:t>
            </a:r>
            <a:endParaRPr sz="1500">
              <a:latin typeface="Geometr415 Lt BT"/>
              <a:cs typeface="Geometr415 Lt BT"/>
            </a:endParaRPr>
          </a:p>
          <a:p>
            <a:pPr algn="ctr">
              <a:lnSpc>
                <a:spcPct val="100000"/>
              </a:lnSpc>
              <a:spcBef>
                <a:spcPts val="635"/>
              </a:spcBef>
            </a:pPr>
            <a:r>
              <a:rPr sz="700" spc="130" dirty="0">
                <a:solidFill>
                  <a:srgbClr val="221F1F"/>
                </a:solidFill>
                <a:latin typeface="Geometr415 Lt BT"/>
                <a:cs typeface="Geometr415 Lt BT"/>
              </a:rPr>
              <a:t>SPONSOR </a:t>
            </a:r>
            <a:endParaRPr sz="700">
              <a:latin typeface="Geometr415 Lt BT"/>
              <a:cs typeface="Geometr415 Lt BT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305540"/>
            <a:chOff x="0" y="0"/>
            <a:chExt cx="20104100" cy="1130554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0104099" cy="1130516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329823" y="9646513"/>
              <a:ext cx="1443865" cy="629035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6889423" y="4983916"/>
            <a:ext cx="6181725" cy="20681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5"/>
              </a:spcBef>
              <a:tabLst>
                <a:tab pos="3295650" algn="l"/>
              </a:tabLst>
            </a:pPr>
            <a:r>
              <a:rPr sz="7250" dirty="0">
                <a:solidFill>
                  <a:srgbClr val="221F1F"/>
                </a:solidFill>
                <a:latin typeface="Geometr415 Lt BT"/>
                <a:cs typeface="Geometr415 Lt BT"/>
              </a:rPr>
              <a:t>F</a:t>
            </a:r>
            <a:r>
              <a:rPr sz="7250" spc="-620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7250" dirty="0">
                <a:solidFill>
                  <a:srgbClr val="221F1F"/>
                </a:solidFill>
                <a:latin typeface="Geometr415 Lt BT"/>
                <a:cs typeface="Geometr415 Lt BT"/>
              </a:rPr>
              <a:t>U</a:t>
            </a:r>
            <a:r>
              <a:rPr sz="7250" spc="-620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7250" dirty="0">
                <a:solidFill>
                  <a:srgbClr val="221F1F"/>
                </a:solidFill>
                <a:latin typeface="Geometr415 Lt BT"/>
                <a:cs typeface="Geometr415 Lt BT"/>
              </a:rPr>
              <a:t>L</a:t>
            </a:r>
            <a:r>
              <a:rPr sz="7250" spc="-620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7250" spc="-50" dirty="0">
                <a:solidFill>
                  <a:srgbClr val="221F1F"/>
                </a:solidFill>
                <a:latin typeface="Geometr415 Lt BT"/>
                <a:cs typeface="Geometr415 Lt BT"/>
              </a:rPr>
              <a:t>L</a:t>
            </a:r>
            <a:r>
              <a:rPr sz="7250" dirty="0">
                <a:solidFill>
                  <a:srgbClr val="221F1F"/>
                </a:solidFill>
                <a:latin typeface="Geometr415 Lt BT"/>
                <a:cs typeface="Geometr415 Lt BT"/>
              </a:rPr>
              <a:t>	P</a:t>
            </a:r>
            <a:r>
              <a:rPr sz="7250" spc="-620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7250" dirty="0">
                <a:solidFill>
                  <a:srgbClr val="221F1F"/>
                </a:solidFill>
                <a:latin typeface="Geometr415 Lt BT"/>
                <a:cs typeface="Geometr415 Lt BT"/>
              </a:rPr>
              <a:t>A</a:t>
            </a:r>
            <a:r>
              <a:rPr sz="7250" spc="-620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7250" dirty="0">
                <a:solidFill>
                  <a:srgbClr val="221F1F"/>
                </a:solidFill>
                <a:latin typeface="Geometr415 Lt BT"/>
                <a:cs typeface="Geometr415 Lt BT"/>
              </a:rPr>
              <a:t>G</a:t>
            </a:r>
            <a:r>
              <a:rPr sz="7250" spc="-620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7250" spc="-50" dirty="0">
                <a:solidFill>
                  <a:srgbClr val="221F1F"/>
                </a:solidFill>
                <a:latin typeface="Geometr415 Lt BT"/>
                <a:cs typeface="Geometr415 Lt BT"/>
              </a:rPr>
              <a:t>E</a:t>
            </a:r>
            <a:endParaRPr sz="7250">
              <a:latin typeface="Geometr415 Lt BT"/>
              <a:cs typeface="Geometr415 Lt BT"/>
            </a:endParaRPr>
          </a:p>
          <a:p>
            <a:pPr marL="95250" algn="ctr">
              <a:lnSpc>
                <a:spcPct val="100000"/>
              </a:lnSpc>
              <a:spcBef>
                <a:spcPts val="4015"/>
              </a:spcBef>
            </a:pPr>
            <a:r>
              <a:rPr sz="2800" dirty="0">
                <a:solidFill>
                  <a:srgbClr val="221F1F"/>
                </a:solidFill>
                <a:latin typeface="Geometr415 Md BT"/>
                <a:cs typeface="Geometr415 Md BT"/>
              </a:rPr>
              <a:t>A</a:t>
            </a:r>
            <a:r>
              <a:rPr sz="2800" spc="-105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800" dirty="0">
                <a:solidFill>
                  <a:srgbClr val="221F1F"/>
                </a:solidFill>
                <a:latin typeface="Geometr415 Md BT"/>
                <a:cs typeface="Geometr415 Md BT"/>
              </a:rPr>
              <a:t>D</a:t>
            </a:r>
            <a:r>
              <a:rPr sz="2800" spc="-105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800" spc="-50" dirty="0">
                <a:solidFill>
                  <a:srgbClr val="221F1F"/>
                </a:solidFill>
                <a:latin typeface="Geometr415 Md BT"/>
                <a:cs typeface="Geometr415 Md BT"/>
              </a:rPr>
              <a:t>S</a:t>
            </a:r>
            <a:endParaRPr sz="2800">
              <a:latin typeface="Geometr415 Md BT"/>
              <a:cs typeface="Geometr415 Md BT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7570413" y="4146384"/>
            <a:ext cx="4916170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880235" algn="l"/>
                <a:tab pos="3093720" algn="l"/>
                <a:tab pos="3957954" algn="l"/>
              </a:tabLst>
            </a:pPr>
            <a:r>
              <a:rPr dirty="0"/>
              <a:t>T</a:t>
            </a:r>
            <a:r>
              <a:rPr spc="-114" dirty="0"/>
              <a:t> </a:t>
            </a:r>
            <a:r>
              <a:rPr dirty="0"/>
              <a:t>H</a:t>
            </a:r>
            <a:r>
              <a:rPr spc="-105" dirty="0"/>
              <a:t> </a:t>
            </a:r>
            <a:r>
              <a:rPr dirty="0"/>
              <a:t>A</a:t>
            </a:r>
            <a:r>
              <a:rPr spc="-105" dirty="0"/>
              <a:t> </a:t>
            </a:r>
            <a:r>
              <a:rPr dirty="0"/>
              <a:t>N</a:t>
            </a:r>
            <a:r>
              <a:rPr spc="-105" dirty="0"/>
              <a:t> </a:t>
            </a:r>
            <a:r>
              <a:rPr spc="-60" dirty="0"/>
              <a:t>K</a:t>
            </a:r>
            <a:r>
              <a:rPr dirty="0"/>
              <a:t>	Y</a:t>
            </a:r>
            <a:r>
              <a:rPr spc="-114" dirty="0"/>
              <a:t> </a:t>
            </a:r>
            <a:r>
              <a:rPr dirty="0"/>
              <a:t>O</a:t>
            </a:r>
            <a:r>
              <a:rPr spc="-105" dirty="0"/>
              <a:t> </a:t>
            </a:r>
            <a:r>
              <a:rPr spc="-50" dirty="0"/>
              <a:t>U</a:t>
            </a:r>
            <a:r>
              <a:rPr dirty="0"/>
              <a:t>	T</a:t>
            </a:r>
            <a:r>
              <a:rPr spc="-105" dirty="0"/>
              <a:t> </a:t>
            </a:r>
            <a:r>
              <a:rPr spc="-50" dirty="0"/>
              <a:t>O</a:t>
            </a:r>
            <a:r>
              <a:rPr dirty="0"/>
              <a:t>	O</a:t>
            </a:r>
            <a:r>
              <a:rPr spc="-114" dirty="0"/>
              <a:t> </a:t>
            </a:r>
            <a:r>
              <a:rPr dirty="0"/>
              <a:t>U</a:t>
            </a:r>
            <a:r>
              <a:rPr spc="-105" dirty="0"/>
              <a:t> </a:t>
            </a:r>
            <a:r>
              <a:rPr spc="-50" dirty="0"/>
              <a:t>R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198841" y="660758"/>
            <a:ext cx="7706385" cy="9965463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073607" y="10196380"/>
            <a:ext cx="672465" cy="439420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70"/>
              </a:spcBef>
            </a:pPr>
            <a:r>
              <a:rPr sz="700" spc="120" dirty="0">
                <a:solidFill>
                  <a:srgbClr val="221F1F"/>
                </a:solidFill>
                <a:latin typeface="Geometr415 Lt BT"/>
                <a:cs typeface="Geometr415 Lt BT"/>
              </a:rPr>
              <a:t>FULL</a:t>
            </a:r>
            <a:r>
              <a:rPr sz="700" spc="350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700" spc="100" dirty="0">
                <a:solidFill>
                  <a:srgbClr val="221F1F"/>
                </a:solidFill>
                <a:latin typeface="Geometr415 Lt BT"/>
                <a:cs typeface="Geometr415 Lt BT"/>
              </a:rPr>
              <a:t>PAGE </a:t>
            </a:r>
            <a:endParaRPr sz="700">
              <a:latin typeface="Geometr415 Lt BT"/>
              <a:cs typeface="Geometr415 Lt BT"/>
            </a:endParaRPr>
          </a:p>
          <a:p>
            <a:pPr algn="ctr">
              <a:lnSpc>
                <a:spcPct val="100000"/>
              </a:lnSpc>
              <a:spcBef>
                <a:spcPts val="595"/>
              </a:spcBef>
            </a:pPr>
            <a:r>
              <a:rPr sz="1500" spc="160" dirty="0">
                <a:solidFill>
                  <a:srgbClr val="221F1F"/>
                </a:solidFill>
                <a:latin typeface="Geometr415 Lt BT"/>
                <a:cs typeface="Geometr415 Lt BT"/>
              </a:rPr>
              <a:t>ADS </a:t>
            </a:r>
            <a:endParaRPr sz="1500">
              <a:latin typeface="Geometr415 Lt BT"/>
              <a:cs typeface="Geometr415 Lt BT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295835" y="10179606"/>
            <a:ext cx="1030804" cy="449081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977950" y="3573034"/>
            <a:ext cx="10148570" cy="13633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74725" marR="5080" indent="-962660">
              <a:lnSpc>
                <a:spcPct val="127200"/>
              </a:lnSpc>
              <a:spcBef>
                <a:spcPts val="100"/>
              </a:spcBef>
              <a:tabLst>
                <a:tab pos="4351655" algn="l"/>
                <a:tab pos="5768975" algn="l"/>
                <a:tab pos="6759575" algn="l"/>
                <a:tab pos="7025640" algn="l"/>
                <a:tab pos="8174990" algn="l"/>
              </a:tabLst>
            </a:pPr>
            <a:r>
              <a:rPr sz="3450" dirty="0">
                <a:latin typeface="Geometr415 Lt BT"/>
                <a:cs typeface="Geometr415 Lt BT"/>
              </a:rPr>
              <a:t>C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O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N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G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R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A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T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U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L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A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T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I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O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N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spc="-50" dirty="0">
                <a:latin typeface="Geometr415 Lt BT"/>
                <a:cs typeface="Geometr415 Lt BT"/>
              </a:rPr>
              <a:t>S</a:t>
            </a:r>
            <a:r>
              <a:rPr sz="3450" dirty="0">
                <a:latin typeface="Geometr415 Lt BT"/>
                <a:cs typeface="Geometr415 Lt BT"/>
              </a:rPr>
              <a:t>	T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spc="-50" dirty="0">
                <a:latin typeface="Geometr415 Lt BT"/>
                <a:cs typeface="Geometr415 Lt BT"/>
              </a:rPr>
              <a:t>O</a:t>
            </a:r>
            <a:r>
              <a:rPr sz="3450" dirty="0">
                <a:latin typeface="Geometr415 Lt BT"/>
                <a:cs typeface="Geometr415 Lt BT"/>
              </a:rPr>
              <a:t>	O</a:t>
            </a:r>
            <a:r>
              <a:rPr sz="3450" spc="-30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U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spc="-50" dirty="0">
                <a:latin typeface="Geometr415 Lt BT"/>
                <a:cs typeface="Geometr415 Lt BT"/>
              </a:rPr>
              <a:t>R</a:t>
            </a:r>
            <a:r>
              <a:rPr sz="3450" dirty="0">
                <a:latin typeface="Geometr415 Lt BT"/>
                <a:cs typeface="Geometr415 Lt BT"/>
              </a:rPr>
              <a:t>	F</a:t>
            </a:r>
            <a:r>
              <a:rPr sz="3450" spc="-30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R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I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E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N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spc="-50" dirty="0">
                <a:latin typeface="Geometr415 Lt BT"/>
                <a:cs typeface="Geometr415 Lt BT"/>
              </a:rPr>
              <a:t>D </a:t>
            </a:r>
            <a:r>
              <a:rPr sz="3450" dirty="0">
                <a:latin typeface="Geometr415 Lt BT"/>
                <a:cs typeface="Geometr415 Lt BT"/>
              </a:rPr>
              <a:t>C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A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T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H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E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R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I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N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spc="-50" dirty="0">
                <a:latin typeface="Geometr415 Lt BT"/>
                <a:cs typeface="Geometr415 Lt BT"/>
              </a:rPr>
              <a:t>E</a:t>
            </a:r>
            <a:r>
              <a:rPr sz="3450" dirty="0">
                <a:latin typeface="Geometr415 Lt BT"/>
                <a:cs typeface="Geometr415 Lt BT"/>
              </a:rPr>
              <a:t>	M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E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L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L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I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N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spc="-50" dirty="0">
                <a:latin typeface="Geometr415 Lt BT"/>
                <a:cs typeface="Geometr415 Lt BT"/>
              </a:rPr>
              <a:t>G</a:t>
            </a:r>
            <a:r>
              <a:rPr sz="3450" dirty="0">
                <a:latin typeface="Geometr415 Lt BT"/>
                <a:cs typeface="Geometr415 Lt BT"/>
              </a:rPr>
              <a:t>		T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U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R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N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E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spc="-50" dirty="0">
                <a:latin typeface="Geometr415 Lt BT"/>
                <a:cs typeface="Geometr415 Lt BT"/>
              </a:rPr>
              <a:t>R</a:t>
            </a:r>
            <a:endParaRPr sz="3450">
              <a:latin typeface="Geometr415 Lt BT"/>
              <a:cs typeface="Geometr415 Lt B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73607" y="10196380"/>
            <a:ext cx="672465" cy="439420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70"/>
              </a:spcBef>
            </a:pPr>
            <a:r>
              <a:rPr sz="700" spc="120" dirty="0">
                <a:solidFill>
                  <a:srgbClr val="221F1F"/>
                </a:solidFill>
                <a:latin typeface="Geometr415 Lt BT"/>
                <a:cs typeface="Geometr415 Lt BT"/>
              </a:rPr>
              <a:t>FULL</a:t>
            </a:r>
            <a:r>
              <a:rPr sz="700" spc="350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700" spc="100" dirty="0">
                <a:solidFill>
                  <a:srgbClr val="221F1F"/>
                </a:solidFill>
                <a:latin typeface="Geometr415 Lt BT"/>
                <a:cs typeface="Geometr415 Lt BT"/>
              </a:rPr>
              <a:t>PAGE </a:t>
            </a:r>
            <a:endParaRPr sz="700">
              <a:latin typeface="Geometr415 Lt BT"/>
              <a:cs typeface="Geometr415 Lt BT"/>
            </a:endParaRPr>
          </a:p>
          <a:p>
            <a:pPr algn="ctr">
              <a:lnSpc>
                <a:spcPct val="100000"/>
              </a:lnSpc>
              <a:spcBef>
                <a:spcPts val="595"/>
              </a:spcBef>
            </a:pPr>
            <a:r>
              <a:rPr sz="1500" spc="160" dirty="0">
                <a:solidFill>
                  <a:srgbClr val="221F1F"/>
                </a:solidFill>
                <a:latin typeface="Geometr415 Lt BT"/>
                <a:cs typeface="Geometr415 Lt BT"/>
              </a:rPr>
              <a:t>ADS </a:t>
            </a:r>
            <a:endParaRPr sz="1500">
              <a:latin typeface="Geometr415 Lt BT"/>
              <a:cs typeface="Geometr415 Lt B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354219" y="5053134"/>
            <a:ext cx="11399520" cy="19494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5"/>
              </a:spcBef>
              <a:tabLst>
                <a:tab pos="1061720" algn="l"/>
                <a:tab pos="2574925" algn="l"/>
                <a:tab pos="7293609" algn="l"/>
              </a:tabLst>
            </a:pP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O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spc="-60" dirty="0">
                <a:solidFill>
                  <a:srgbClr val="221F1F"/>
                </a:solidFill>
                <a:latin typeface="Geometr415 Lt BT"/>
                <a:cs typeface="Geometr415 Lt BT"/>
              </a:rPr>
              <a:t>N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	T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H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I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spc="-50" dirty="0">
                <a:solidFill>
                  <a:srgbClr val="221F1F"/>
                </a:solidFill>
                <a:latin typeface="Geometr415 Lt BT"/>
                <a:cs typeface="Geometr415 Lt BT"/>
              </a:rPr>
              <a:t>S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	W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E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L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L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-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D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E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S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E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R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V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E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spc="-50" dirty="0">
                <a:solidFill>
                  <a:srgbClr val="221F1F"/>
                </a:solidFill>
                <a:latin typeface="Geometr415 Lt BT"/>
                <a:cs typeface="Geometr415 Lt BT"/>
              </a:rPr>
              <a:t>D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	R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E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C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O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G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N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I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T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I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O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N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spc="-50" dirty="0">
                <a:solidFill>
                  <a:srgbClr val="221F1F"/>
                </a:solidFill>
                <a:latin typeface="Geometr415 Lt BT"/>
                <a:cs typeface="Geometr415 Lt BT"/>
              </a:rPr>
              <a:t>!</a:t>
            </a:r>
            <a:endParaRPr sz="3450">
              <a:latin typeface="Geometr415 Lt BT"/>
              <a:cs typeface="Geometr415 Lt BT"/>
            </a:endParaRPr>
          </a:p>
          <a:p>
            <a:pPr marL="4080510" marR="4077970" algn="ctr">
              <a:lnSpc>
                <a:spcPct val="126200"/>
              </a:lnSpc>
              <a:spcBef>
                <a:spcPts val="3120"/>
              </a:spcBef>
              <a:tabLst>
                <a:tab pos="4911725" algn="l"/>
                <a:tab pos="5451475" algn="l"/>
                <a:tab pos="5949315" algn="l"/>
                <a:tab pos="6257925" algn="l"/>
              </a:tabLst>
            </a:pPr>
            <a:r>
              <a:rPr sz="2600" dirty="0">
                <a:solidFill>
                  <a:srgbClr val="221F1F"/>
                </a:solidFill>
                <a:latin typeface="Geometr415 Md BT"/>
                <a:cs typeface="Geometr415 Md BT"/>
              </a:rPr>
              <a:t>W</a:t>
            </a:r>
            <a:r>
              <a:rPr sz="2600" spc="-70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600" spc="-50" dirty="0">
                <a:solidFill>
                  <a:srgbClr val="221F1F"/>
                </a:solidFill>
                <a:latin typeface="Geometr415 Md BT"/>
                <a:cs typeface="Geometr415 Md BT"/>
              </a:rPr>
              <a:t>E</a:t>
            </a:r>
            <a:r>
              <a:rPr sz="2600" dirty="0">
                <a:solidFill>
                  <a:srgbClr val="221F1F"/>
                </a:solidFill>
                <a:latin typeface="Geometr415 Md BT"/>
                <a:cs typeface="Geometr415 Md BT"/>
              </a:rPr>
              <a:t>	L</a:t>
            </a:r>
            <a:r>
              <a:rPr sz="2600" spc="-75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600" dirty="0">
                <a:solidFill>
                  <a:srgbClr val="221F1F"/>
                </a:solidFill>
                <a:latin typeface="Geometr415 Md BT"/>
                <a:cs typeface="Geometr415 Md BT"/>
              </a:rPr>
              <a:t>O</a:t>
            </a:r>
            <a:r>
              <a:rPr sz="2600" spc="-75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600" dirty="0">
                <a:solidFill>
                  <a:srgbClr val="221F1F"/>
                </a:solidFill>
                <a:latin typeface="Geometr415 Md BT"/>
                <a:cs typeface="Geometr415 Md BT"/>
              </a:rPr>
              <a:t>V</a:t>
            </a:r>
            <a:r>
              <a:rPr sz="2600" spc="-70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600" spc="-50" dirty="0">
                <a:solidFill>
                  <a:srgbClr val="221F1F"/>
                </a:solidFill>
                <a:latin typeface="Geometr415 Md BT"/>
                <a:cs typeface="Geometr415 Md BT"/>
              </a:rPr>
              <a:t>E</a:t>
            </a:r>
            <a:r>
              <a:rPr sz="2600" dirty="0">
                <a:solidFill>
                  <a:srgbClr val="221F1F"/>
                </a:solidFill>
                <a:latin typeface="Geometr415 Md BT"/>
                <a:cs typeface="Geometr415 Md BT"/>
              </a:rPr>
              <a:t>	Y</a:t>
            </a:r>
            <a:r>
              <a:rPr sz="2600" spc="-75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600" dirty="0">
                <a:solidFill>
                  <a:srgbClr val="221F1F"/>
                </a:solidFill>
                <a:latin typeface="Geometr415 Md BT"/>
                <a:cs typeface="Geometr415 Md BT"/>
              </a:rPr>
              <a:t>O</a:t>
            </a:r>
            <a:r>
              <a:rPr sz="2600" spc="-70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600" dirty="0">
                <a:solidFill>
                  <a:srgbClr val="221F1F"/>
                </a:solidFill>
                <a:latin typeface="Geometr415 Md BT"/>
                <a:cs typeface="Geometr415 Md BT"/>
              </a:rPr>
              <a:t>U</a:t>
            </a:r>
            <a:r>
              <a:rPr sz="2600" spc="-70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600" spc="-60" dirty="0">
                <a:solidFill>
                  <a:srgbClr val="221F1F"/>
                </a:solidFill>
                <a:latin typeface="Geometr415 Md BT"/>
                <a:cs typeface="Geometr415 Md BT"/>
              </a:rPr>
              <a:t>, </a:t>
            </a:r>
            <a:r>
              <a:rPr sz="2600" dirty="0">
                <a:solidFill>
                  <a:srgbClr val="221F1F"/>
                </a:solidFill>
                <a:latin typeface="Geometr415 Md BT"/>
                <a:cs typeface="Geometr415 Md BT"/>
              </a:rPr>
              <a:t>D</a:t>
            </a:r>
            <a:r>
              <a:rPr sz="2600" spc="-75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600" dirty="0">
                <a:solidFill>
                  <a:srgbClr val="221F1F"/>
                </a:solidFill>
                <a:latin typeface="Geometr415 Md BT"/>
                <a:cs typeface="Geometr415 Md BT"/>
              </a:rPr>
              <a:t>A</a:t>
            </a:r>
            <a:r>
              <a:rPr sz="2600" spc="-75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600" dirty="0">
                <a:solidFill>
                  <a:srgbClr val="221F1F"/>
                </a:solidFill>
                <a:latin typeface="Geometr415 Md BT"/>
                <a:cs typeface="Geometr415 Md BT"/>
              </a:rPr>
              <a:t>V</a:t>
            </a:r>
            <a:r>
              <a:rPr sz="2600" spc="-70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600" spc="-50" dirty="0">
                <a:solidFill>
                  <a:srgbClr val="221F1F"/>
                </a:solidFill>
                <a:latin typeface="Geometr415 Md BT"/>
                <a:cs typeface="Geometr415 Md BT"/>
              </a:rPr>
              <a:t>E</a:t>
            </a:r>
            <a:r>
              <a:rPr sz="2600" dirty="0">
                <a:solidFill>
                  <a:srgbClr val="221F1F"/>
                </a:solidFill>
                <a:latin typeface="Geometr415 Md BT"/>
                <a:cs typeface="Geometr415 Md BT"/>
              </a:rPr>
              <a:t>	</a:t>
            </a:r>
            <a:r>
              <a:rPr sz="2600" spc="-50" dirty="0">
                <a:solidFill>
                  <a:srgbClr val="221F1F"/>
                </a:solidFill>
                <a:latin typeface="Geometr415 Md BT"/>
                <a:cs typeface="Geometr415 Md BT"/>
              </a:rPr>
              <a:t>&amp;</a:t>
            </a:r>
            <a:r>
              <a:rPr sz="2600" dirty="0">
                <a:solidFill>
                  <a:srgbClr val="221F1F"/>
                </a:solidFill>
                <a:latin typeface="Geometr415 Md BT"/>
                <a:cs typeface="Geometr415 Md BT"/>
              </a:rPr>
              <a:t>	I</a:t>
            </a:r>
            <a:r>
              <a:rPr sz="2600" spc="-80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600" dirty="0">
                <a:solidFill>
                  <a:srgbClr val="221F1F"/>
                </a:solidFill>
                <a:latin typeface="Geometr415 Md BT"/>
                <a:cs typeface="Geometr415 Md BT"/>
              </a:rPr>
              <a:t>S</a:t>
            </a:r>
            <a:r>
              <a:rPr sz="2600" spc="-80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600" spc="-50" dirty="0">
                <a:solidFill>
                  <a:srgbClr val="221F1F"/>
                </a:solidFill>
                <a:latin typeface="Geometr415 Md BT"/>
                <a:cs typeface="Geometr415 Md BT"/>
              </a:rPr>
              <a:t>A</a:t>
            </a:r>
            <a:endParaRPr sz="2600">
              <a:latin typeface="Geometr415 Md BT"/>
              <a:cs typeface="Geometr415 Md BT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681997" y="660757"/>
            <a:ext cx="6732381" cy="996024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073607" y="10196380"/>
            <a:ext cx="672465" cy="439420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70"/>
              </a:spcBef>
            </a:pPr>
            <a:r>
              <a:rPr sz="700" spc="120" dirty="0">
                <a:solidFill>
                  <a:srgbClr val="221F1F"/>
                </a:solidFill>
                <a:latin typeface="Geometr415 Lt BT"/>
                <a:cs typeface="Geometr415 Lt BT"/>
              </a:rPr>
              <a:t>FULL</a:t>
            </a:r>
            <a:r>
              <a:rPr sz="700" spc="350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700" spc="100" dirty="0">
                <a:solidFill>
                  <a:srgbClr val="221F1F"/>
                </a:solidFill>
                <a:latin typeface="Geometr415 Lt BT"/>
                <a:cs typeface="Geometr415 Lt BT"/>
              </a:rPr>
              <a:t>PAGE </a:t>
            </a:r>
            <a:endParaRPr sz="700">
              <a:latin typeface="Geometr415 Lt BT"/>
              <a:cs typeface="Geometr415 Lt BT"/>
            </a:endParaRPr>
          </a:p>
          <a:p>
            <a:pPr algn="ctr">
              <a:lnSpc>
                <a:spcPct val="100000"/>
              </a:lnSpc>
              <a:spcBef>
                <a:spcPts val="595"/>
              </a:spcBef>
            </a:pPr>
            <a:r>
              <a:rPr sz="1500" spc="160" dirty="0">
                <a:solidFill>
                  <a:srgbClr val="221F1F"/>
                </a:solidFill>
                <a:latin typeface="Geometr415 Lt BT"/>
                <a:cs typeface="Geometr415 Lt BT"/>
              </a:rPr>
              <a:t>ADS </a:t>
            </a:r>
            <a:endParaRPr sz="1500">
              <a:latin typeface="Geometr415 Lt BT"/>
              <a:cs typeface="Geometr415 Lt BT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295835" y="10179606"/>
            <a:ext cx="1030804" cy="449081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505496" y="3154100"/>
            <a:ext cx="11094085" cy="13633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029460" marR="5080" indent="-2017395">
              <a:lnSpc>
                <a:spcPct val="127200"/>
              </a:lnSpc>
              <a:spcBef>
                <a:spcPts val="100"/>
              </a:spcBef>
              <a:tabLst>
                <a:tab pos="3444875" algn="l"/>
                <a:tab pos="5768975" algn="l"/>
                <a:tab pos="5821680" algn="l"/>
                <a:tab pos="6759575" algn="l"/>
                <a:tab pos="6786880" algn="l"/>
                <a:tab pos="8733790" algn="l"/>
              </a:tabLst>
            </a:pPr>
            <a:r>
              <a:rPr sz="3450" dirty="0">
                <a:latin typeface="Geometr415 Lt BT"/>
                <a:cs typeface="Geometr415 Lt BT"/>
              </a:rPr>
              <a:t>C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O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N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G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R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A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T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U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L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A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T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I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O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N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spc="-50" dirty="0">
                <a:latin typeface="Geometr415 Lt BT"/>
                <a:cs typeface="Geometr415 Lt BT"/>
              </a:rPr>
              <a:t>S</a:t>
            </a:r>
            <a:r>
              <a:rPr sz="3450" dirty="0">
                <a:latin typeface="Geometr415 Lt BT"/>
                <a:cs typeface="Geometr415 Lt BT"/>
              </a:rPr>
              <a:t>	T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spc="-50" dirty="0">
                <a:latin typeface="Geometr415 Lt BT"/>
                <a:cs typeface="Geometr415 Lt BT"/>
              </a:rPr>
              <a:t>O</a:t>
            </a:r>
            <a:r>
              <a:rPr sz="3450" dirty="0">
                <a:latin typeface="Geometr415 Lt BT"/>
                <a:cs typeface="Geometr415 Lt BT"/>
              </a:rPr>
              <a:t>	S</a:t>
            </a:r>
            <a:r>
              <a:rPr sz="3450" spc="-30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T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E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P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spc="-50" dirty="0">
                <a:latin typeface="Geometr415 Lt BT"/>
                <a:cs typeface="Geometr415 Lt BT"/>
              </a:rPr>
              <a:t>H</a:t>
            </a:r>
            <a:r>
              <a:rPr sz="3450" dirty="0">
                <a:latin typeface="Geometr415 Lt BT"/>
                <a:cs typeface="Geometr415 Lt BT"/>
              </a:rPr>
              <a:t>	Z</a:t>
            </a:r>
            <a:r>
              <a:rPr sz="3450" spc="-30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U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C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K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E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R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spc="-50" dirty="0">
                <a:latin typeface="Geometr415 Lt BT"/>
                <a:cs typeface="Geometr415 Lt BT"/>
              </a:rPr>
              <a:t>, </a:t>
            </a:r>
            <a:r>
              <a:rPr sz="3450" dirty="0">
                <a:latin typeface="Geometr415 Lt BT"/>
                <a:cs typeface="Geometr415 Lt BT"/>
              </a:rPr>
              <a:t>O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U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spc="-50" dirty="0">
                <a:latin typeface="Geometr415 Lt BT"/>
                <a:cs typeface="Geometr415 Lt BT"/>
              </a:rPr>
              <a:t>R</a:t>
            </a:r>
            <a:r>
              <a:rPr sz="3450" dirty="0">
                <a:latin typeface="Geometr415 Lt BT"/>
                <a:cs typeface="Geometr415 Lt BT"/>
              </a:rPr>
              <a:t>	W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O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M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A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spc="-50" dirty="0">
                <a:latin typeface="Geometr415 Lt BT"/>
                <a:cs typeface="Geometr415 Lt BT"/>
              </a:rPr>
              <a:t>N</a:t>
            </a:r>
            <a:r>
              <a:rPr sz="3450" dirty="0">
                <a:latin typeface="Geometr415 Lt BT"/>
                <a:cs typeface="Geometr415 Lt BT"/>
              </a:rPr>
              <a:t>		O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spc="-50" dirty="0">
                <a:latin typeface="Geometr415 Lt BT"/>
                <a:cs typeface="Geometr415 Lt BT"/>
              </a:rPr>
              <a:t>F</a:t>
            </a:r>
            <a:r>
              <a:rPr sz="3450" dirty="0">
                <a:latin typeface="Geometr415 Lt BT"/>
                <a:cs typeface="Geometr415 Lt BT"/>
              </a:rPr>
              <a:t>		A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C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T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I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O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N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spc="-50" dirty="0">
                <a:latin typeface="Geometr415 Lt BT"/>
                <a:cs typeface="Geometr415 Lt BT"/>
              </a:rPr>
              <a:t>,</a:t>
            </a:r>
            <a:endParaRPr sz="3450">
              <a:latin typeface="Geometr415 Lt BT"/>
              <a:cs typeface="Geometr415 Lt B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73607" y="10196380"/>
            <a:ext cx="672465" cy="439420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70"/>
              </a:spcBef>
            </a:pPr>
            <a:r>
              <a:rPr sz="700" spc="120" dirty="0">
                <a:solidFill>
                  <a:srgbClr val="221F1F"/>
                </a:solidFill>
                <a:latin typeface="Geometr415 Lt BT"/>
                <a:cs typeface="Geometr415 Lt BT"/>
              </a:rPr>
              <a:t>FULL</a:t>
            </a:r>
            <a:r>
              <a:rPr sz="700" spc="350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700" spc="100" dirty="0">
                <a:solidFill>
                  <a:srgbClr val="221F1F"/>
                </a:solidFill>
                <a:latin typeface="Geometr415 Lt BT"/>
                <a:cs typeface="Geometr415 Lt BT"/>
              </a:rPr>
              <a:t>PAGE </a:t>
            </a:r>
            <a:endParaRPr sz="700">
              <a:latin typeface="Geometr415 Lt BT"/>
              <a:cs typeface="Geometr415 Lt BT"/>
            </a:endParaRPr>
          </a:p>
          <a:p>
            <a:pPr algn="ctr">
              <a:lnSpc>
                <a:spcPct val="100000"/>
              </a:lnSpc>
              <a:spcBef>
                <a:spcPts val="595"/>
              </a:spcBef>
            </a:pPr>
            <a:r>
              <a:rPr sz="1500" spc="160" dirty="0">
                <a:solidFill>
                  <a:srgbClr val="221F1F"/>
                </a:solidFill>
                <a:latin typeface="Geometr415 Lt BT"/>
                <a:cs typeface="Geometr415 Lt BT"/>
              </a:rPr>
              <a:t>ADS </a:t>
            </a:r>
            <a:endParaRPr sz="1500">
              <a:latin typeface="Geometr415 Lt BT"/>
              <a:cs typeface="Geometr415 Lt B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048122" y="4435475"/>
            <a:ext cx="12006580" cy="2929255"/>
          </a:xfrm>
          <a:prstGeom prst="rect">
            <a:avLst/>
          </a:prstGeom>
        </p:spPr>
        <p:txBody>
          <a:bodyPr vert="horz" wrap="square" lIns="0" tIns="155575" rIns="0" bIns="0" rtlCol="0">
            <a:spAutoFit/>
          </a:bodyPr>
          <a:lstStyle/>
          <a:p>
            <a:pPr marL="3810" algn="ctr">
              <a:lnSpc>
                <a:spcPct val="100000"/>
              </a:lnSpc>
              <a:spcBef>
                <a:spcPts val="1225"/>
              </a:spcBef>
              <a:tabLst>
                <a:tab pos="1066165" algn="l"/>
                <a:tab pos="2071370" algn="l"/>
                <a:tab pos="6378575" algn="l"/>
              </a:tabLst>
            </a:pP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O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spc="-60" dirty="0">
                <a:solidFill>
                  <a:srgbClr val="221F1F"/>
                </a:solidFill>
                <a:latin typeface="Geometr415 Lt BT"/>
                <a:cs typeface="Geometr415 Lt BT"/>
              </a:rPr>
              <a:t>N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	A</a:t>
            </a:r>
            <a:r>
              <a:rPr sz="3450" spc="-30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spc="-50" dirty="0">
                <a:solidFill>
                  <a:srgbClr val="221F1F"/>
                </a:solidFill>
                <a:latin typeface="Geometr415 Lt BT"/>
                <a:cs typeface="Geometr415 Lt BT"/>
              </a:rPr>
              <a:t>N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	O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U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T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S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T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A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N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D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I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N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spc="-50" dirty="0">
                <a:solidFill>
                  <a:srgbClr val="221F1F"/>
                </a:solidFill>
                <a:latin typeface="Geometr415 Lt BT"/>
                <a:cs typeface="Geometr415 Lt BT"/>
              </a:rPr>
              <a:t>G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	E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V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E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N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T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spc="-50" dirty="0">
                <a:solidFill>
                  <a:srgbClr val="221F1F"/>
                </a:solidFill>
                <a:latin typeface="Geometr415 Lt BT"/>
                <a:cs typeface="Geometr415 Lt BT"/>
              </a:rPr>
              <a:t>!</a:t>
            </a:r>
            <a:endParaRPr sz="3450" dirty="0">
              <a:latin typeface="Geometr415 Lt BT"/>
              <a:cs typeface="Geometr415 Lt BT"/>
            </a:endParaRPr>
          </a:p>
          <a:p>
            <a:pPr marL="12065" marR="5080" algn="ctr">
              <a:lnSpc>
                <a:spcPct val="127200"/>
              </a:lnSpc>
              <a:tabLst>
                <a:tab pos="1030605" algn="l"/>
                <a:tab pos="1419225" algn="l"/>
                <a:tab pos="2310765" algn="l"/>
                <a:tab pos="3278504" algn="l"/>
                <a:tab pos="3301365" algn="l"/>
                <a:tab pos="4895850" algn="l"/>
                <a:tab pos="6814184" algn="l"/>
                <a:tab pos="7051040" algn="l"/>
                <a:tab pos="8041640" algn="l"/>
                <a:tab pos="10811510" algn="l"/>
              </a:tabLst>
            </a:pP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W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spc="-50" dirty="0">
                <a:solidFill>
                  <a:srgbClr val="221F1F"/>
                </a:solidFill>
                <a:latin typeface="Geometr415 Lt BT"/>
                <a:cs typeface="Geometr415 Lt BT"/>
              </a:rPr>
              <a:t>E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	A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R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spc="-50" dirty="0">
                <a:solidFill>
                  <a:srgbClr val="221F1F"/>
                </a:solidFill>
                <a:latin typeface="Geometr415 Lt BT"/>
                <a:cs typeface="Geometr415 Lt BT"/>
              </a:rPr>
              <a:t>E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	S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spc="-50" dirty="0">
                <a:solidFill>
                  <a:srgbClr val="221F1F"/>
                </a:solidFill>
                <a:latin typeface="Geometr415 Lt BT"/>
                <a:cs typeface="Geometr415 Lt BT"/>
              </a:rPr>
              <a:t>O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	V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E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R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spc="-50" dirty="0">
                <a:solidFill>
                  <a:srgbClr val="221F1F"/>
                </a:solidFill>
                <a:latin typeface="Geometr415 Lt BT"/>
                <a:cs typeface="Geometr415 Lt BT"/>
              </a:rPr>
              <a:t>Y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	P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R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O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U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spc="-50" dirty="0">
                <a:solidFill>
                  <a:srgbClr val="221F1F"/>
                </a:solidFill>
                <a:latin typeface="Geometr415 Lt BT"/>
                <a:cs typeface="Geometr415 Lt BT"/>
              </a:rPr>
              <a:t>D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		T</a:t>
            </a:r>
            <a:r>
              <a:rPr sz="3450" spc="-30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spc="-50" dirty="0">
                <a:solidFill>
                  <a:srgbClr val="221F1F"/>
                </a:solidFill>
                <a:latin typeface="Geometr415 Lt BT"/>
                <a:cs typeface="Geometr415 Lt BT"/>
              </a:rPr>
              <a:t>O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	S</a:t>
            </a:r>
            <a:r>
              <a:rPr sz="3450" spc="-30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U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P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P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O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R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spc="-50" dirty="0">
                <a:solidFill>
                  <a:srgbClr val="221F1F"/>
                </a:solidFill>
                <a:latin typeface="Geometr415 Lt BT"/>
                <a:cs typeface="Geometr415 Lt BT"/>
              </a:rPr>
              <a:t>T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	I</a:t>
            </a:r>
            <a:r>
              <a:rPr sz="3450" spc="-30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C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R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spc="-50" dirty="0">
                <a:solidFill>
                  <a:srgbClr val="221F1F"/>
                </a:solidFill>
                <a:latin typeface="Geometr415 Lt BT"/>
                <a:cs typeface="Geometr415 Lt BT"/>
              </a:rPr>
              <a:t>F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A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N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spc="-50" dirty="0">
                <a:solidFill>
                  <a:srgbClr val="221F1F"/>
                </a:solidFill>
                <a:latin typeface="Geometr415 Lt BT"/>
                <a:cs typeface="Geometr415 Lt BT"/>
              </a:rPr>
              <a:t>D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	T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H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E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I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spc="-50" dirty="0">
                <a:solidFill>
                  <a:srgbClr val="221F1F"/>
                </a:solidFill>
                <a:latin typeface="Geometr415 Lt BT"/>
                <a:cs typeface="Geometr415 Lt BT"/>
              </a:rPr>
              <a:t>R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		I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M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P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O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R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T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A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N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spc="-60" dirty="0">
                <a:solidFill>
                  <a:srgbClr val="221F1F"/>
                </a:solidFill>
                <a:latin typeface="Geometr415 Lt BT"/>
                <a:cs typeface="Geometr415 Lt BT"/>
              </a:rPr>
              <a:t>T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	W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O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R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K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spc="-50" dirty="0">
                <a:solidFill>
                  <a:srgbClr val="221F1F"/>
                </a:solidFill>
                <a:latin typeface="Geometr415 Lt BT"/>
                <a:cs typeface="Geometr415 Lt BT"/>
              </a:rPr>
              <a:t>.</a:t>
            </a:r>
            <a:endParaRPr sz="3450" dirty="0">
              <a:latin typeface="Geometr415 Lt BT"/>
              <a:cs typeface="Geometr415 Lt BT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3250" dirty="0">
              <a:latin typeface="Geometr415 Lt BT"/>
              <a:cs typeface="Geometr415 Lt BT"/>
            </a:endParaRPr>
          </a:p>
          <a:p>
            <a:pPr marL="1270" algn="ctr">
              <a:lnSpc>
                <a:spcPct val="100000"/>
              </a:lnSpc>
              <a:tabLst>
                <a:tab pos="1076960" algn="l"/>
                <a:tab pos="2823845" algn="l"/>
              </a:tabLst>
            </a:pPr>
            <a:r>
              <a:rPr sz="2600" dirty="0">
                <a:solidFill>
                  <a:srgbClr val="221F1F"/>
                </a:solidFill>
                <a:latin typeface="Geometr415 Md BT"/>
                <a:cs typeface="Geometr415 Md BT"/>
              </a:rPr>
              <a:t>T</a:t>
            </a:r>
            <a:r>
              <a:rPr sz="2600" spc="-75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600" dirty="0">
                <a:solidFill>
                  <a:srgbClr val="221F1F"/>
                </a:solidFill>
                <a:latin typeface="Geometr415 Md BT"/>
                <a:cs typeface="Geometr415 Md BT"/>
              </a:rPr>
              <a:t>H</a:t>
            </a:r>
            <a:r>
              <a:rPr sz="2600" spc="-70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600" spc="-50" dirty="0">
                <a:solidFill>
                  <a:srgbClr val="221F1F"/>
                </a:solidFill>
                <a:latin typeface="Geometr415 Md BT"/>
                <a:cs typeface="Geometr415 Md BT"/>
              </a:rPr>
              <a:t>E</a:t>
            </a:r>
            <a:r>
              <a:rPr sz="2600" dirty="0">
                <a:solidFill>
                  <a:srgbClr val="221F1F"/>
                </a:solidFill>
                <a:latin typeface="Geometr415 Md BT"/>
                <a:cs typeface="Geometr415 Md BT"/>
              </a:rPr>
              <a:t>	S</a:t>
            </a:r>
            <a:r>
              <a:rPr sz="2600" spc="-80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600" dirty="0">
                <a:solidFill>
                  <a:srgbClr val="221F1F"/>
                </a:solidFill>
                <a:latin typeface="Geometr415 Md BT"/>
                <a:cs typeface="Geometr415 Md BT"/>
              </a:rPr>
              <a:t>I</a:t>
            </a:r>
            <a:r>
              <a:rPr sz="2600" spc="-75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600" dirty="0">
                <a:solidFill>
                  <a:srgbClr val="221F1F"/>
                </a:solidFill>
                <a:latin typeface="Geometr415 Md BT"/>
                <a:cs typeface="Geometr415 Md BT"/>
              </a:rPr>
              <a:t>L</a:t>
            </a:r>
            <a:r>
              <a:rPr sz="2600" spc="-80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600" dirty="0">
                <a:solidFill>
                  <a:srgbClr val="221F1F"/>
                </a:solidFill>
                <a:latin typeface="Geometr415 Md BT"/>
                <a:cs typeface="Geometr415 Md BT"/>
              </a:rPr>
              <a:t>V</a:t>
            </a:r>
            <a:r>
              <a:rPr sz="2600" spc="-75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600" dirty="0">
                <a:solidFill>
                  <a:srgbClr val="221F1F"/>
                </a:solidFill>
                <a:latin typeface="Geometr415 Md BT"/>
                <a:cs typeface="Geometr415 Md BT"/>
              </a:rPr>
              <a:t>E</a:t>
            </a:r>
            <a:r>
              <a:rPr sz="2600" spc="-75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600" spc="-50" dirty="0">
                <a:solidFill>
                  <a:srgbClr val="221F1F"/>
                </a:solidFill>
                <a:latin typeface="Geometr415 Md BT"/>
                <a:cs typeface="Geometr415 Md BT"/>
              </a:rPr>
              <a:t>R</a:t>
            </a:r>
            <a:r>
              <a:rPr sz="2600" dirty="0">
                <a:solidFill>
                  <a:srgbClr val="221F1F"/>
                </a:solidFill>
                <a:latin typeface="Geometr415 Md BT"/>
                <a:cs typeface="Geometr415 Md BT"/>
              </a:rPr>
              <a:t>	F</a:t>
            </a:r>
            <a:r>
              <a:rPr sz="2600" spc="-75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600" dirty="0">
                <a:solidFill>
                  <a:srgbClr val="221F1F"/>
                </a:solidFill>
                <a:latin typeface="Geometr415 Md BT"/>
                <a:cs typeface="Geometr415 Md BT"/>
              </a:rPr>
              <a:t>A</a:t>
            </a:r>
            <a:r>
              <a:rPr sz="2600" spc="-75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600" dirty="0">
                <a:solidFill>
                  <a:srgbClr val="221F1F"/>
                </a:solidFill>
                <a:latin typeface="Geometr415 Md BT"/>
                <a:cs typeface="Geometr415 Md BT"/>
              </a:rPr>
              <a:t>M</a:t>
            </a:r>
            <a:r>
              <a:rPr sz="2600" spc="-75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600" dirty="0">
                <a:solidFill>
                  <a:srgbClr val="221F1F"/>
                </a:solidFill>
                <a:latin typeface="Geometr415 Md BT"/>
                <a:cs typeface="Geometr415 Md BT"/>
              </a:rPr>
              <a:t>I</a:t>
            </a:r>
            <a:r>
              <a:rPr sz="2600" spc="-75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600" dirty="0">
                <a:solidFill>
                  <a:srgbClr val="221F1F"/>
                </a:solidFill>
                <a:latin typeface="Geometr415 Md BT"/>
                <a:cs typeface="Geometr415 Md BT"/>
              </a:rPr>
              <a:t>L</a:t>
            </a:r>
            <a:r>
              <a:rPr sz="2600" spc="-75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600" spc="-50" dirty="0">
                <a:solidFill>
                  <a:srgbClr val="221F1F"/>
                </a:solidFill>
                <a:latin typeface="Geometr415 Md BT"/>
                <a:cs typeface="Geometr415 Md BT"/>
              </a:rPr>
              <a:t>Y</a:t>
            </a:r>
            <a:endParaRPr sz="2600" dirty="0">
              <a:latin typeface="Geometr415 Md BT"/>
              <a:cs typeface="Geometr415 Md BT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object 81"/>
          <p:cNvSpPr txBox="1"/>
          <p:nvPr/>
        </p:nvSpPr>
        <p:spPr>
          <a:xfrm>
            <a:off x="1073607" y="10196380"/>
            <a:ext cx="672465" cy="439420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70"/>
              </a:spcBef>
            </a:pPr>
            <a:r>
              <a:rPr sz="700" spc="120" dirty="0">
                <a:solidFill>
                  <a:srgbClr val="221F1F"/>
                </a:solidFill>
                <a:latin typeface="Geometr415 Lt BT"/>
                <a:cs typeface="Geometr415 Lt BT"/>
              </a:rPr>
              <a:t>FULL</a:t>
            </a:r>
            <a:r>
              <a:rPr sz="700" spc="350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700" spc="100" dirty="0">
                <a:solidFill>
                  <a:srgbClr val="221F1F"/>
                </a:solidFill>
                <a:latin typeface="Geometr415 Lt BT"/>
                <a:cs typeface="Geometr415 Lt BT"/>
              </a:rPr>
              <a:t>PAGE </a:t>
            </a:r>
            <a:endParaRPr sz="700">
              <a:latin typeface="Geometr415 Lt BT"/>
              <a:cs typeface="Geometr415 Lt BT"/>
            </a:endParaRPr>
          </a:p>
          <a:p>
            <a:pPr algn="ctr">
              <a:lnSpc>
                <a:spcPct val="100000"/>
              </a:lnSpc>
              <a:spcBef>
                <a:spcPts val="595"/>
              </a:spcBef>
            </a:pPr>
            <a:r>
              <a:rPr sz="1500" spc="160" dirty="0">
                <a:solidFill>
                  <a:srgbClr val="221F1F"/>
                </a:solidFill>
                <a:latin typeface="Geometr415 Lt BT"/>
                <a:cs typeface="Geometr415 Lt BT"/>
              </a:rPr>
              <a:t>ADS </a:t>
            </a:r>
            <a:endParaRPr sz="1500">
              <a:latin typeface="Geometr415 Lt BT"/>
              <a:cs typeface="Geometr415 Lt BT"/>
            </a:endParaRPr>
          </a:p>
        </p:txBody>
      </p:sp>
      <p:pic>
        <p:nvPicPr>
          <p:cNvPr id="85" name="Picture 84" descr="A group of people smiling&#10;&#10;Description automatically generated with medium confidence">
            <a:extLst>
              <a:ext uri="{FF2B5EF4-FFF2-40B4-BE49-F238E27FC236}">
                <a16:creationId xmlns:a16="http://schemas.microsoft.com/office/drawing/2014/main" id="{80EFB580-1327-95FB-3EAB-2A44CE22A7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5909" y="1997075"/>
            <a:ext cx="9072282" cy="7010398"/>
          </a:xfrm>
          <a:prstGeom prst="rect">
            <a:avLst/>
          </a:prstGeom>
        </p:spPr>
      </p:pic>
      <p:pic>
        <p:nvPicPr>
          <p:cNvPr id="2" name="object 2">
            <a:extLst>
              <a:ext uri="{FF2B5EF4-FFF2-40B4-BE49-F238E27FC236}">
                <a16:creationId xmlns:a16="http://schemas.microsoft.com/office/drawing/2014/main" id="{28DFA76E-72E9-33B4-E2F1-5029196F3935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8295835" y="10179606"/>
            <a:ext cx="1030804" cy="449081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09048" y="10168717"/>
            <a:ext cx="1202055" cy="44005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0"/>
              </a:spcBef>
            </a:pPr>
            <a:r>
              <a:rPr sz="1500" spc="140" dirty="0">
                <a:solidFill>
                  <a:srgbClr val="221F1F"/>
                </a:solidFill>
                <a:latin typeface="Geometr415 Lt BT"/>
                <a:cs typeface="Geometr415 Lt BT"/>
              </a:rPr>
              <a:t>DI</a:t>
            </a:r>
            <a:r>
              <a:rPr sz="1500" spc="-130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1500" dirty="0">
                <a:solidFill>
                  <a:srgbClr val="221F1F"/>
                </a:solidFill>
                <a:latin typeface="Geometr415 Lt BT"/>
                <a:cs typeface="Geometr415 Lt BT"/>
              </a:rPr>
              <a:t>A</a:t>
            </a:r>
            <a:r>
              <a:rPr sz="1500" spc="-60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1500" spc="185" dirty="0">
                <a:solidFill>
                  <a:srgbClr val="221F1F"/>
                </a:solidFill>
                <a:latin typeface="Geometr415 Lt BT"/>
                <a:cs typeface="Geometr415 Lt BT"/>
              </a:rPr>
              <a:t>MOND </a:t>
            </a:r>
            <a:endParaRPr sz="1500">
              <a:latin typeface="Geometr415 Lt BT"/>
              <a:cs typeface="Geometr415 Lt BT"/>
            </a:endParaRPr>
          </a:p>
          <a:p>
            <a:pPr algn="ctr">
              <a:lnSpc>
                <a:spcPct val="100000"/>
              </a:lnSpc>
              <a:spcBef>
                <a:spcPts val="635"/>
              </a:spcBef>
            </a:pPr>
            <a:r>
              <a:rPr sz="700" spc="130" dirty="0">
                <a:solidFill>
                  <a:srgbClr val="221F1F"/>
                </a:solidFill>
                <a:latin typeface="Geometr415 Lt BT"/>
                <a:cs typeface="Geometr415 Lt BT"/>
              </a:rPr>
              <a:t>SPONSOR </a:t>
            </a:r>
            <a:endParaRPr sz="700">
              <a:latin typeface="Geometr415 Lt BT"/>
              <a:cs typeface="Geometr415 Lt BT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6198841" y="660758"/>
            <a:ext cx="7706995" cy="9965690"/>
            <a:chOff x="6198841" y="660758"/>
            <a:chExt cx="7706995" cy="9965690"/>
          </a:xfrm>
        </p:grpSpPr>
        <p:sp>
          <p:nvSpPr>
            <p:cNvPr id="4" name="object 4"/>
            <p:cNvSpPr/>
            <p:nvPr/>
          </p:nvSpPr>
          <p:spPr>
            <a:xfrm>
              <a:off x="6198841" y="660758"/>
              <a:ext cx="7706995" cy="9965690"/>
            </a:xfrm>
            <a:custGeom>
              <a:avLst/>
              <a:gdLst/>
              <a:ahLst/>
              <a:cxnLst/>
              <a:rect l="l" t="t" r="r" b="b"/>
              <a:pathLst>
                <a:path w="7706994" h="9965690">
                  <a:moveTo>
                    <a:pt x="7706385" y="0"/>
                  </a:moveTo>
                  <a:lnTo>
                    <a:pt x="0" y="0"/>
                  </a:lnTo>
                  <a:lnTo>
                    <a:pt x="0" y="9965463"/>
                  </a:lnTo>
                  <a:lnTo>
                    <a:pt x="7706385" y="9965463"/>
                  </a:lnTo>
                  <a:lnTo>
                    <a:pt x="770638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912181" y="7074596"/>
              <a:ext cx="2466612" cy="35475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908033" y="6552604"/>
              <a:ext cx="2901924" cy="377183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908026" y="6193458"/>
              <a:ext cx="2614482" cy="29492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350284" y="7225987"/>
              <a:ext cx="996473" cy="84401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350279" y="7086287"/>
              <a:ext cx="2686395" cy="11112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349482" y="6947825"/>
              <a:ext cx="2562583" cy="109421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351527" y="6672124"/>
              <a:ext cx="2521919" cy="102418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353108" y="6533667"/>
              <a:ext cx="2702239" cy="84391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353790" y="6395196"/>
              <a:ext cx="2689248" cy="108187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0356056" y="6256731"/>
              <a:ext cx="2797906" cy="109891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13391875" y="9638138"/>
              <a:ext cx="244475" cy="0"/>
            </a:xfrm>
            <a:custGeom>
              <a:avLst/>
              <a:gdLst/>
              <a:ahLst/>
              <a:cxnLst/>
              <a:rect l="l" t="t" r="r" b="b"/>
              <a:pathLst>
                <a:path w="244475">
                  <a:moveTo>
                    <a:pt x="0" y="0"/>
                  </a:moveTo>
                  <a:lnTo>
                    <a:pt x="244248" y="0"/>
                  </a:lnTo>
                </a:path>
              </a:pathLst>
            </a:custGeom>
            <a:ln w="6291">
              <a:solidFill>
                <a:srgbClr val="B96A2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198841" y="660758"/>
              <a:ext cx="7706385" cy="4899375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2389938" y="10088126"/>
              <a:ext cx="175721" cy="219615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12595675" y="10088105"/>
              <a:ext cx="39370" cy="219710"/>
            </a:xfrm>
            <a:custGeom>
              <a:avLst/>
              <a:gdLst/>
              <a:ahLst/>
              <a:cxnLst/>
              <a:rect l="l" t="t" r="r" b="b"/>
              <a:pathLst>
                <a:path w="39370" h="219709">
                  <a:moveTo>
                    <a:pt x="38814" y="0"/>
                  </a:moveTo>
                  <a:lnTo>
                    <a:pt x="0" y="0"/>
                  </a:lnTo>
                  <a:lnTo>
                    <a:pt x="0" y="219636"/>
                  </a:lnTo>
                  <a:lnTo>
                    <a:pt x="38814" y="219636"/>
                  </a:lnTo>
                  <a:lnTo>
                    <a:pt x="38814" y="0"/>
                  </a:lnTo>
                  <a:close/>
                </a:path>
              </a:pathLst>
            </a:custGeom>
            <a:solidFill>
              <a:srgbClr val="0017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2664327" y="10084229"/>
              <a:ext cx="194428" cy="227380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12885395" y="10088126"/>
              <a:ext cx="368300" cy="220345"/>
            </a:xfrm>
            <a:custGeom>
              <a:avLst/>
              <a:gdLst/>
              <a:ahLst/>
              <a:cxnLst/>
              <a:rect l="l" t="t" r="r" b="b"/>
              <a:pathLst>
                <a:path w="368300" h="220345">
                  <a:moveTo>
                    <a:pt x="175958" y="152"/>
                  </a:moveTo>
                  <a:lnTo>
                    <a:pt x="136982" y="152"/>
                  </a:lnTo>
                  <a:lnTo>
                    <a:pt x="136982" y="89052"/>
                  </a:lnTo>
                  <a:lnTo>
                    <a:pt x="38684" y="89052"/>
                  </a:lnTo>
                  <a:lnTo>
                    <a:pt x="38684" y="152"/>
                  </a:lnTo>
                  <a:lnTo>
                    <a:pt x="0" y="152"/>
                  </a:lnTo>
                  <a:lnTo>
                    <a:pt x="0" y="89052"/>
                  </a:lnTo>
                  <a:lnTo>
                    <a:pt x="0" y="123342"/>
                  </a:lnTo>
                  <a:lnTo>
                    <a:pt x="0" y="219862"/>
                  </a:lnTo>
                  <a:lnTo>
                    <a:pt x="38684" y="219862"/>
                  </a:lnTo>
                  <a:lnTo>
                    <a:pt x="38684" y="123342"/>
                  </a:lnTo>
                  <a:lnTo>
                    <a:pt x="136982" y="123342"/>
                  </a:lnTo>
                  <a:lnTo>
                    <a:pt x="136982" y="219862"/>
                  </a:lnTo>
                  <a:lnTo>
                    <a:pt x="175958" y="219862"/>
                  </a:lnTo>
                  <a:lnTo>
                    <a:pt x="175958" y="123342"/>
                  </a:lnTo>
                  <a:lnTo>
                    <a:pt x="175958" y="89052"/>
                  </a:lnTo>
                  <a:lnTo>
                    <a:pt x="175958" y="152"/>
                  </a:lnTo>
                  <a:close/>
                </a:path>
                <a:path w="368300" h="220345">
                  <a:moveTo>
                    <a:pt x="368134" y="0"/>
                  </a:moveTo>
                  <a:lnTo>
                    <a:pt x="201129" y="0"/>
                  </a:lnTo>
                  <a:lnTo>
                    <a:pt x="201129" y="34290"/>
                  </a:lnTo>
                  <a:lnTo>
                    <a:pt x="265544" y="34290"/>
                  </a:lnTo>
                  <a:lnTo>
                    <a:pt x="265544" y="219710"/>
                  </a:lnTo>
                  <a:lnTo>
                    <a:pt x="304203" y="219710"/>
                  </a:lnTo>
                  <a:lnTo>
                    <a:pt x="304203" y="34290"/>
                  </a:lnTo>
                  <a:lnTo>
                    <a:pt x="368134" y="34290"/>
                  </a:lnTo>
                  <a:lnTo>
                    <a:pt x="368134" y="0"/>
                  </a:lnTo>
                  <a:close/>
                </a:path>
              </a:pathLst>
            </a:custGeom>
            <a:solidFill>
              <a:srgbClr val="0017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3460397" y="10088126"/>
              <a:ext cx="175732" cy="219615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13276707" y="10088317"/>
              <a:ext cx="153670" cy="219710"/>
            </a:xfrm>
            <a:custGeom>
              <a:avLst/>
              <a:gdLst/>
              <a:ahLst/>
              <a:cxnLst/>
              <a:rect l="l" t="t" r="r" b="b"/>
              <a:pathLst>
                <a:path w="153669" h="219709">
                  <a:moveTo>
                    <a:pt x="153390" y="0"/>
                  </a:moveTo>
                  <a:lnTo>
                    <a:pt x="0" y="0"/>
                  </a:lnTo>
                  <a:lnTo>
                    <a:pt x="0" y="34290"/>
                  </a:lnTo>
                  <a:lnTo>
                    <a:pt x="0" y="123190"/>
                  </a:lnTo>
                  <a:lnTo>
                    <a:pt x="0" y="185420"/>
                  </a:lnTo>
                  <a:lnTo>
                    <a:pt x="0" y="219710"/>
                  </a:lnTo>
                  <a:lnTo>
                    <a:pt x="153390" y="219710"/>
                  </a:lnTo>
                  <a:lnTo>
                    <a:pt x="153390" y="185420"/>
                  </a:lnTo>
                  <a:lnTo>
                    <a:pt x="38760" y="185420"/>
                  </a:lnTo>
                  <a:lnTo>
                    <a:pt x="38760" y="123190"/>
                  </a:lnTo>
                  <a:lnTo>
                    <a:pt x="38760" y="34290"/>
                  </a:lnTo>
                  <a:lnTo>
                    <a:pt x="153390" y="34290"/>
                  </a:lnTo>
                  <a:lnTo>
                    <a:pt x="153390" y="0"/>
                  </a:lnTo>
                  <a:close/>
                </a:path>
                <a:path w="153669" h="219709">
                  <a:moveTo>
                    <a:pt x="153416" y="90754"/>
                  </a:moveTo>
                  <a:lnTo>
                    <a:pt x="88290" y="90754"/>
                  </a:lnTo>
                  <a:lnTo>
                    <a:pt x="88290" y="125310"/>
                  </a:lnTo>
                  <a:lnTo>
                    <a:pt x="153416" y="125310"/>
                  </a:lnTo>
                  <a:lnTo>
                    <a:pt x="153416" y="90754"/>
                  </a:lnTo>
                  <a:close/>
                </a:path>
              </a:pathLst>
            </a:custGeom>
            <a:solidFill>
              <a:srgbClr val="0017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6900741" y="10210294"/>
              <a:ext cx="866775" cy="110489"/>
            </a:xfrm>
            <a:custGeom>
              <a:avLst/>
              <a:gdLst/>
              <a:ahLst/>
              <a:cxnLst/>
              <a:rect l="l" t="t" r="r" b="b"/>
              <a:pathLst>
                <a:path w="866775" h="110490">
                  <a:moveTo>
                    <a:pt x="38522" y="2267"/>
                  </a:moveTo>
                  <a:lnTo>
                    <a:pt x="0" y="2267"/>
                  </a:lnTo>
                  <a:lnTo>
                    <a:pt x="0" y="107999"/>
                  </a:lnTo>
                  <a:lnTo>
                    <a:pt x="12373" y="107999"/>
                  </a:lnTo>
                  <a:lnTo>
                    <a:pt x="12373" y="65098"/>
                  </a:lnTo>
                  <a:lnTo>
                    <a:pt x="47603" y="65098"/>
                  </a:lnTo>
                  <a:lnTo>
                    <a:pt x="47279" y="64492"/>
                  </a:lnTo>
                  <a:lnTo>
                    <a:pt x="47279" y="64189"/>
                  </a:lnTo>
                  <a:lnTo>
                    <a:pt x="58418" y="60611"/>
                  </a:lnTo>
                  <a:lnTo>
                    <a:pt x="66721" y="54130"/>
                  </a:lnTo>
                  <a:lnTo>
                    <a:pt x="67176" y="53330"/>
                  </a:lnTo>
                  <a:lnTo>
                    <a:pt x="12373" y="53330"/>
                  </a:lnTo>
                  <a:lnTo>
                    <a:pt x="12373" y="14035"/>
                  </a:lnTo>
                  <a:lnTo>
                    <a:pt x="66806" y="14035"/>
                  </a:lnTo>
                  <a:lnTo>
                    <a:pt x="64380" y="10589"/>
                  </a:lnTo>
                  <a:lnTo>
                    <a:pt x="53321" y="4411"/>
                  </a:lnTo>
                  <a:lnTo>
                    <a:pt x="38522" y="2267"/>
                  </a:lnTo>
                  <a:close/>
                </a:path>
                <a:path w="866775" h="110490">
                  <a:moveTo>
                    <a:pt x="47603" y="65098"/>
                  </a:moveTo>
                  <a:lnTo>
                    <a:pt x="33536" y="65098"/>
                  </a:lnTo>
                  <a:lnTo>
                    <a:pt x="55891" y="107999"/>
                  </a:lnTo>
                  <a:lnTo>
                    <a:pt x="70533" y="107999"/>
                  </a:lnTo>
                  <a:lnTo>
                    <a:pt x="47603" y="65098"/>
                  </a:lnTo>
                  <a:close/>
                </a:path>
                <a:path w="866775" h="110490">
                  <a:moveTo>
                    <a:pt x="66806" y="14035"/>
                  </a:moveTo>
                  <a:lnTo>
                    <a:pt x="37466" y="14035"/>
                  </a:lnTo>
                  <a:lnTo>
                    <a:pt x="47798" y="15274"/>
                  </a:lnTo>
                  <a:lnTo>
                    <a:pt x="55213" y="18965"/>
                  </a:lnTo>
                  <a:lnTo>
                    <a:pt x="59683" y="25066"/>
                  </a:lnTo>
                  <a:lnTo>
                    <a:pt x="61179" y="33536"/>
                  </a:lnTo>
                  <a:lnTo>
                    <a:pt x="59661" y="42110"/>
                  </a:lnTo>
                  <a:lnTo>
                    <a:pt x="55154" y="48305"/>
                  </a:lnTo>
                  <a:lnTo>
                    <a:pt x="47732" y="52064"/>
                  </a:lnTo>
                  <a:lnTo>
                    <a:pt x="37466" y="53330"/>
                  </a:lnTo>
                  <a:lnTo>
                    <a:pt x="67176" y="53330"/>
                  </a:lnTo>
                  <a:lnTo>
                    <a:pt x="71908" y="45016"/>
                  </a:lnTo>
                  <a:lnTo>
                    <a:pt x="73699" y="33536"/>
                  </a:lnTo>
                  <a:lnTo>
                    <a:pt x="71304" y="20424"/>
                  </a:lnTo>
                  <a:lnTo>
                    <a:pt x="66806" y="14035"/>
                  </a:lnTo>
                  <a:close/>
                </a:path>
                <a:path w="866775" h="110490">
                  <a:moveTo>
                    <a:pt x="111908" y="2288"/>
                  </a:moveTo>
                  <a:lnTo>
                    <a:pt x="99544" y="2288"/>
                  </a:lnTo>
                  <a:lnTo>
                    <a:pt x="99544" y="107999"/>
                  </a:lnTo>
                  <a:lnTo>
                    <a:pt x="111908" y="107999"/>
                  </a:lnTo>
                  <a:lnTo>
                    <a:pt x="111908" y="2288"/>
                  </a:lnTo>
                  <a:close/>
                </a:path>
                <a:path w="866775" h="110490">
                  <a:moveTo>
                    <a:pt x="183831" y="0"/>
                  </a:moveTo>
                  <a:lnTo>
                    <a:pt x="165585" y="3961"/>
                  </a:lnTo>
                  <a:lnTo>
                    <a:pt x="151521" y="15157"/>
                  </a:lnTo>
                  <a:lnTo>
                    <a:pt x="142470" y="32560"/>
                  </a:lnTo>
                  <a:lnTo>
                    <a:pt x="139268" y="55138"/>
                  </a:lnTo>
                  <a:lnTo>
                    <a:pt x="142428" y="77899"/>
                  </a:lnTo>
                  <a:lnTo>
                    <a:pt x="151407" y="95274"/>
                  </a:lnTo>
                  <a:lnTo>
                    <a:pt x="165458" y="106361"/>
                  </a:lnTo>
                  <a:lnTo>
                    <a:pt x="183831" y="110257"/>
                  </a:lnTo>
                  <a:lnTo>
                    <a:pt x="199801" y="107514"/>
                  </a:lnTo>
                  <a:lnTo>
                    <a:pt x="212257" y="99633"/>
                  </a:lnTo>
                  <a:lnTo>
                    <a:pt x="213030" y="98489"/>
                  </a:lnTo>
                  <a:lnTo>
                    <a:pt x="183831" y="98489"/>
                  </a:lnTo>
                  <a:lnTo>
                    <a:pt x="170409" y="95517"/>
                  </a:lnTo>
                  <a:lnTo>
                    <a:pt x="160333" y="86952"/>
                  </a:lnTo>
                  <a:lnTo>
                    <a:pt x="153998" y="73318"/>
                  </a:lnTo>
                  <a:lnTo>
                    <a:pt x="151799" y="55138"/>
                  </a:lnTo>
                  <a:lnTo>
                    <a:pt x="154019" y="37076"/>
                  </a:lnTo>
                  <a:lnTo>
                    <a:pt x="160388" y="23425"/>
                  </a:lnTo>
                  <a:lnTo>
                    <a:pt x="170471" y="14790"/>
                  </a:lnTo>
                  <a:lnTo>
                    <a:pt x="183831" y="11778"/>
                  </a:lnTo>
                  <a:lnTo>
                    <a:pt x="212427" y="11778"/>
                  </a:lnTo>
                  <a:lnTo>
                    <a:pt x="211087" y="9983"/>
                  </a:lnTo>
                  <a:lnTo>
                    <a:pt x="198904" y="2592"/>
                  </a:lnTo>
                  <a:lnTo>
                    <a:pt x="183831" y="0"/>
                  </a:lnTo>
                  <a:close/>
                </a:path>
                <a:path w="866775" h="110490">
                  <a:moveTo>
                    <a:pt x="211777" y="68881"/>
                  </a:moveTo>
                  <a:lnTo>
                    <a:pt x="208875" y="81664"/>
                  </a:lnTo>
                  <a:lnTo>
                    <a:pt x="203185" y="90935"/>
                  </a:lnTo>
                  <a:lnTo>
                    <a:pt x="194804" y="96582"/>
                  </a:lnTo>
                  <a:lnTo>
                    <a:pt x="183831" y="98489"/>
                  </a:lnTo>
                  <a:lnTo>
                    <a:pt x="213030" y="98489"/>
                  </a:lnTo>
                  <a:lnTo>
                    <a:pt x="220693" y="87136"/>
                  </a:lnTo>
                  <a:lnTo>
                    <a:pt x="224600" y="70543"/>
                  </a:lnTo>
                  <a:lnTo>
                    <a:pt x="211777" y="68881"/>
                  </a:lnTo>
                  <a:close/>
                </a:path>
                <a:path w="866775" h="110490">
                  <a:moveTo>
                    <a:pt x="212427" y="11778"/>
                  </a:moveTo>
                  <a:lnTo>
                    <a:pt x="183831" y="11778"/>
                  </a:lnTo>
                  <a:lnTo>
                    <a:pt x="194294" y="13540"/>
                  </a:lnTo>
                  <a:lnTo>
                    <a:pt x="202521" y="18742"/>
                  </a:lnTo>
                  <a:lnTo>
                    <a:pt x="208426" y="27258"/>
                  </a:lnTo>
                  <a:lnTo>
                    <a:pt x="211923" y="38960"/>
                  </a:lnTo>
                  <a:lnTo>
                    <a:pt x="224297" y="36849"/>
                  </a:lnTo>
                  <a:lnTo>
                    <a:pt x="219758" y="21595"/>
                  </a:lnTo>
                  <a:lnTo>
                    <a:pt x="212427" y="11778"/>
                  </a:lnTo>
                  <a:close/>
                </a:path>
                <a:path w="866775" h="110490">
                  <a:moveTo>
                    <a:pt x="262819" y="2267"/>
                  </a:moveTo>
                  <a:lnTo>
                    <a:pt x="250445" y="2267"/>
                  </a:lnTo>
                  <a:lnTo>
                    <a:pt x="250445" y="107999"/>
                  </a:lnTo>
                  <a:lnTo>
                    <a:pt x="262819" y="107999"/>
                  </a:lnTo>
                  <a:lnTo>
                    <a:pt x="262819" y="59058"/>
                  </a:lnTo>
                  <a:lnTo>
                    <a:pt x="322943" y="59058"/>
                  </a:lnTo>
                  <a:lnTo>
                    <a:pt x="322943" y="48189"/>
                  </a:lnTo>
                  <a:lnTo>
                    <a:pt x="262819" y="48189"/>
                  </a:lnTo>
                  <a:lnTo>
                    <a:pt x="262819" y="2267"/>
                  </a:lnTo>
                  <a:close/>
                </a:path>
                <a:path w="866775" h="110490">
                  <a:moveTo>
                    <a:pt x="322943" y="59058"/>
                  </a:moveTo>
                  <a:lnTo>
                    <a:pt x="310569" y="59058"/>
                  </a:lnTo>
                  <a:lnTo>
                    <a:pt x="310569" y="107999"/>
                  </a:lnTo>
                  <a:lnTo>
                    <a:pt x="322943" y="107999"/>
                  </a:lnTo>
                  <a:lnTo>
                    <a:pt x="322943" y="59058"/>
                  </a:lnTo>
                  <a:close/>
                </a:path>
                <a:path w="866775" h="110490">
                  <a:moveTo>
                    <a:pt x="322943" y="2267"/>
                  </a:moveTo>
                  <a:lnTo>
                    <a:pt x="310569" y="2267"/>
                  </a:lnTo>
                  <a:lnTo>
                    <a:pt x="310569" y="48189"/>
                  </a:lnTo>
                  <a:lnTo>
                    <a:pt x="322943" y="48189"/>
                  </a:lnTo>
                  <a:lnTo>
                    <a:pt x="322943" y="2267"/>
                  </a:lnTo>
                  <a:close/>
                </a:path>
                <a:path w="866775" h="110490">
                  <a:moveTo>
                    <a:pt x="394239" y="14035"/>
                  </a:moveTo>
                  <a:lnTo>
                    <a:pt x="381708" y="14035"/>
                  </a:lnTo>
                  <a:lnTo>
                    <a:pt x="381708" y="107999"/>
                  </a:lnTo>
                  <a:lnTo>
                    <a:pt x="394239" y="107999"/>
                  </a:lnTo>
                  <a:lnTo>
                    <a:pt x="394239" y="14035"/>
                  </a:lnTo>
                  <a:close/>
                </a:path>
                <a:path w="866775" h="110490">
                  <a:moveTo>
                    <a:pt x="427170" y="2267"/>
                  </a:moveTo>
                  <a:lnTo>
                    <a:pt x="348778" y="2267"/>
                  </a:lnTo>
                  <a:lnTo>
                    <a:pt x="348778" y="14035"/>
                  </a:lnTo>
                  <a:lnTo>
                    <a:pt x="427170" y="14035"/>
                  </a:lnTo>
                  <a:lnTo>
                    <a:pt x="427170" y="2267"/>
                  </a:lnTo>
                  <a:close/>
                </a:path>
                <a:path w="866775" h="110490">
                  <a:moveTo>
                    <a:pt x="516431" y="2267"/>
                  </a:moveTo>
                  <a:lnTo>
                    <a:pt x="453005" y="2267"/>
                  </a:lnTo>
                  <a:lnTo>
                    <a:pt x="453005" y="107999"/>
                  </a:lnTo>
                  <a:lnTo>
                    <a:pt x="516431" y="107999"/>
                  </a:lnTo>
                  <a:lnTo>
                    <a:pt x="516431" y="96221"/>
                  </a:lnTo>
                  <a:lnTo>
                    <a:pt x="465368" y="96221"/>
                  </a:lnTo>
                  <a:lnTo>
                    <a:pt x="465368" y="59058"/>
                  </a:lnTo>
                  <a:lnTo>
                    <a:pt x="512199" y="59058"/>
                  </a:lnTo>
                  <a:lnTo>
                    <a:pt x="512199" y="47886"/>
                  </a:lnTo>
                  <a:lnTo>
                    <a:pt x="465368" y="47886"/>
                  </a:lnTo>
                  <a:lnTo>
                    <a:pt x="465368" y="14035"/>
                  </a:lnTo>
                  <a:lnTo>
                    <a:pt x="516431" y="14035"/>
                  </a:lnTo>
                  <a:lnTo>
                    <a:pt x="516431" y="2267"/>
                  </a:lnTo>
                  <a:close/>
                </a:path>
                <a:path w="866775" h="110490">
                  <a:moveTo>
                    <a:pt x="583808" y="2267"/>
                  </a:moveTo>
                  <a:lnTo>
                    <a:pt x="545307" y="2267"/>
                  </a:lnTo>
                  <a:lnTo>
                    <a:pt x="545307" y="107999"/>
                  </a:lnTo>
                  <a:lnTo>
                    <a:pt x="557660" y="107999"/>
                  </a:lnTo>
                  <a:lnTo>
                    <a:pt x="557660" y="65098"/>
                  </a:lnTo>
                  <a:lnTo>
                    <a:pt x="592890" y="65098"/>
                  </a:lnTo>
                  <a:lnTo>
                    <a:pt x="592566" y="64492"/>
                  </a:lnTo>
                  <a:lnTo>
                    <a:pt x="592566" y="64189"/>
                  </a:lnTo>
                  <a:lnTo>
                    <a:pt x="603715" y="60611"/>
                  </a:lnTo>
                  <a:lnTo>
                    <a:pt x="612020" y="54130"/>
                  </a:lnTo>
                  <a:lnTo>
                    <a:pt x="612475" y="53330"/>
                  </a:lnTo>
                  <a:lnTo>
                    <a:pt x="557660" y="53330"/>
                  </a:lnTo>
                  <a:lnTo>
                    <a:pt x="557660" y="14035"/>
                  </a:lnTo>
                  <a:lnTo>
                    <a:pt x="612105" y="14035"/>
                  </a:lnTo>
                  <a:lnTo>
                    <a:pt x="609679" y="10589"/>
                  </a:lnTo>
                  <a:lnTo>
                    <a:pt x="598618" y="4411"/>
                  </a:lnTo>
                  <a:lnTo>
                    <a:pt x="583808" y="2267"/>
                  </a:lnTo>
                  <a:close/>
                </a:path>
                <a:path w="866775" h="110490">
                  <a:moveTo>
                    <a:pt x="592890" y="65098"/>
                  </a:moveTo>
                  <a:lnTo>
                    <a:pt x="578823" y="65098"/>
                  </a:lnTo>
                  <a:lnTo>
                    <a:pt x="601188" y="107999"/>
                  </a:lnTo>
                  <a:lnTo>
                    <a:pt x="615830" y="107999"/>
                  </a:lnTo>
                  <a:lnTo>
                    <a:pt x="592890" y="65098"/>
                  </a:lnTo>
                  <a:close/>
                </a:path>
                <a:path w="866775" h="110490">
                  <a:moveTo>
                    <a:pt x="612105" y="14035"/>
                  </a:moveTo>
                  <a:lnTo>
                    <a:pt x="582753" y="14035"/>
                  </a:lnTo>
                  <a:lnTo>
                    <a:pt x="593091" y="15274"/>
                  </a:lnTo>
                  <a:lnTo>
                    <a:pt x="600509" y="18965"/>
                  </a:lnTo>
                  <a:lnTo>
                    <a:pt x="604980" y="25066"/>
                  </a:lnTo>
                  <a:lnTo>
                    <a:pt x="606476" y="33536"/>
                  </a:lnTo>
                  <a:lnTo>
                    <a:pt x="604959" y="42110"/>
                  </a:lnTo>
                  <a:lnTo>
                    <a:pt x="600454" y="48305"/>
                  </a:lnTo>
                  <a:lnTo>
                    <a:pt x="593029" y="52064"/>
                  </a:lnTo>
                  <a:lnTo>
                    <a:pt x="582753" y="53330"/>
                  </a:lnTo>
                  <a:lnTo>
                    <a:pt x="612475" y="53330"/>
                  </a:lnTo>
                  <a:lnTo>
                    <a:pt x="617206" y="45016"/>
                  </a:lnTo>
                  <a:lnTo>
                    <a:pt x="618996" y="33536"/>
                  </a:lnTo>
                  <a:lnTo>
                    <a:pt x="616602" y="20424"/>
                  </a:lnTo>
                  <a:lnTo>
                    <a:pt x="612105" y="14035"/>
                  </a:lnTo>
                  <a:close/>
                </a:path>
                <a:path w="866775" h="110490">
                  <a:moveTo>
                    <a:pt x="660539" y="90494"/>
                  </a:moveTo>
                  <a:lnTo>
                    <a:pt x="642584" y="90494"/>
                  </a:lnTo>
                  <a:lnTo>
                    <a:pt x="642584" y="107999"/>
                  </a:lnTo>
                  <a:lnTo>
                    <a:pt x="660539" y="107999"/>
                  </a:lnTo>
                  <a:lnTo>
                    <a:pt x="660539" y="90494"/>
                  </a:lnTo>
                  <a:close/>
                </a:path>
                <a:path w="866775" h="110490">
                  <a:moveTo>
                    <a:pt x="727163" y="0"/>
                  </a:moveTo>
                  <a:lnTo>
                    <a:pt x="708919" y="3961"/>
                  </a:lnTo>
                  <a:lnTo>
                    <a:pt x="694858" y="15157"/>
                  </a:lnTo>
                  <a:lnTo>
                    <a:pt x="685811" y="32560"/>
                  </a:lnTo>
                  <a:lnTo>
                    <a:pt x="682611" y="55138"/>
                  </a:lnTo>
                  <a:lnTo>
                    <a:pt x="685769" y="77899"/>
                  </a:lnTo>
                  <a:lnTo>
                    <a:pt x="694745" y="95274"/>
                  </a:lnTo>
                  <a:lnTo>
                    <a:pt x="708792" y="106361"/>
                  </a:lnTo>
                  <a:lnTo>
                    <a:pt x="727163" y="110257"/>
                  </a:lnTo>
                  <a:lnTo>
                    <a:pt x="743139" y="107514"/>
                  </a:lnTo>
                  <a:lnTo>
                    <a:pt x="755598" y="99633"/>
                  </a:lnTo>
                  <a:lnTo>
                    <a:pt x="756370" y="98489"/>
                  </a:lnTo>
                  <a:lnTo>
                    <a:pt x="727163" y="98489"/>
                  </a:lnTo>
                  <a:lnTo>
                    <a:pt x="713744" y="95517"/>
                  </a:lnTo>
                  <a:lnTo>
                    <a:pt x="703664" y="86952"/>
                  </a:lnTo>
                  <a:lnTo>
                    <a:pt x="697323" y="73318"/>
                  </a:lnTo>
                  <a:lnTo>
                    <a:pt x="695121" y="55138"/>
                  </a:lnTo>
                  <a:lnTo>
                    <a:pt x="697344" y="37076"/>
                  </a:lnTo>
                  <a:lnTo>
                    <a:pt x="703719" y="23425"/>
                  </a:lnTo>
                  <a:lnTo>
                    <a:pt x="713806" y="14790"/>
                  </a:lnTo>
                  <a:lnTo>
                    <a:pt x="727163" y="11778"/>
                  </a:lnTo>
                  <a:lnTo>
                    <a:pt x="755767" y="11778"/>
                  </a:lnTo>
                  <a:lnTo>
                    <a:pt x="754427" y="9983"/>
                  </a:lnTo>
                  <a:lnTo>
                    <a:pt x="742242" y="2592"/>
                  </a:lnTo>
                  <a:lnTo>
                    <a:pt x="727163" y="0"/>
                  </a:lnTo>
                  <a:close/>
                </a:path>
                <a:path w="866775" h="110490">
                  <a:moveTo>
                    <a:pt x="755119" y="68881"/>
                  </a:moveTo>
                  <a:lnTo>
                    <a:pt x="752218" y="81664"/>
                  </a:lnTo>
                  <a:lnTo>
                    <a:pt x="746526" y="90935"/>
                  </a:lnTo>
                  <a:lnTo>
                    <a:pt x="738142" y="96582"/>
                  </a:lnTo>
                  <a:lnTo>
                    <a:pt x="727163" y="98489"/>
                  </a:lnTo>
                  <a:lnTo>
                    <a:pt x="756370" y="98489"/>
                  </a:lnTo>
                  <a:lnTo>
                    <a:pt x="764031" y="87136"/>
                  </a:lnTo>
                  <a:lnTo>
                    <a:pt x="767932" y="70543"/>
                  </a:lnTo>
                  <a:lnTo>
                    <a:pt x="755119" y="68881"/>
                  </a:lnTo>
                  <a:close/>
                </a:path>
                <a:path w="866775" h="110490">
                  <a:moveTo>
                    <a:pt x="755767" y="11778"/>
                  </a:moveTo>
                  <a:lnTo>
                    <a:pt x="727163" y="11778"/>
                  </a:lnTo>
                  <a:lnTo>
                    <a:pt x="737633" y="13540"/>
                  </a:lnTo>
                  <a:lnTo>
                    <a:pt x="745863" y="18742"/>
                  </a:lnTo>
                  <a:lnTo>
                    <a:pt x="751768" y="27258"/>
                  </a:lnTo>
                  <a:lnTo>
                    <a:pt x="755266" y="38960"/>
                  </a:lnTo>
                  <a:lnTo>
                    <a:pt x="767629" y="36849"/>
                  </a:lnTo>
                  <a:lnTo>
                    <a:pt x="763096" y="21595"/>
                  </a:lnTo>
                  <a:lnTo>
                    <a:pt x="755767" y="11778"/>
                  </a:lnTo>
                  <a:close/>
                </a:path>
                <a:path w="866775" h="110490">
                  <a:moveTo>
                    <a:pt x="828662" y="2267"/>
                  </a:moveTo>
                  <a:lnTo>
                    <a:pt x="816581" y="2267"/>
                  </a:lnTo>
                  <a:lnTo>
                    <a:pt x="778529" y="107999"/>
                  </a:lnTo>
                  <a:lnTo>
                    <a:pt x="791374" y="107999"/>
                  </a:lnTo>
                  <a:lnTo>
                    <a:pt x="798773" y="86700"/>
                  </a:lnTo>
                  <a:lnTo>
                    <a:pt x="858932" y="86700"/>
                  </a:lnTo>
                  <a:lnTo>
                    <a:pt x="855036" y="75831"/>
                  </a:lnTo>
                  <a:lnTo>
                    <a:pt x="802702" y="75831"/>
                  </a:lnTo>
                  <a:lnTo>
                    <a:pt x="822476" y="19334"/>
                  </a:lnTo>
                  <a:lnTo>
                    <a:pt x="834781" y="19334"/>
                  </a:lnTo>
                  <a:lnTo>
                    <a:pt x="828662" y="2267"/>
                  </a:lnTo>
                  <a:close/>
                </a:path>
                <a:path w="866775" h="110490">
                  <a:moveTo>
                    <a:pt x="858932" y="86700"/>
                  </a:moveTo>
                  <a:lnTo>
                    <a:pt x="846335" y="86700"/>
                  </a:lnTo>
                  <a:lnTo>
                    <a:pt x="853745" y="107999"/>
                  </a:lnTo>
                  <a:lnTo>
                    <a:pt x="866568" y="107999"/>
                  </a:lnTo>
                  <a:lnTo>
                    <a:pt x="858932" y="86700"/>
                  </a:lnTo>
                  <a:close/>
                </a:path>
                <a:path w="866775" h="110490">
                  <a:moveTo>
                    <a:pt x="834781" y="19334"/>
                  </a:moveTo>
                  <a:lnTo>
                    <a:pt x="822779" y="19334"/>
                  </a:lnTo>
                  <a:lnTo>
                    <a:pt x="842562" y="75831"/>
                  </a:lnTo>
                  <a:lnTo>
                    <a:pt x="855036" y="75831"/>
                  </a:lnTo>
                  <a:lnTo>
                    <a:pt x="834781" y="19334"/>
                  </a:lnTo>
                  <a:close/>
                </a:path>
              </a:pathLst>
            </a:custGeom>
            <a:solidFill>
              <a:srgbClr val="B96A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6908033" y="9173465"/>
              <a:ext cx="2325379" cy="301773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6908026" y="8739733"/>
              <a:ext cx="2602851" cy="295760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6892252" y="8291682"/>
              <a:ext cx="2076125" cy="303233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6888922" y="7858581"/>
              <a:ext cx="1612564" cy="295760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0350284" y="9108540"/>
              <a:ext cx="1059345" cy="84401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0346090" y="8968846"/>
              <a:ext cx="1956253" cy="111124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0350279" y="8830376"/>
              <a:ext cx="2165731" cy="111124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0351403" y="8554688"/>
              <a:ext cx="1204488" cy="84391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0348580" y="8416216"/>
              <a:ext cx="2173548" cy="84401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0351403" y="8139280"/>
              <a:ext cx="2484431" cy="24666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198841" y="660758"/>
            <a:ext cx="7706385" cy="9965463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073607" y="10196380"/>
            <a:ext cx="672465" cy="439420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70"/>
              </a:spcBef>
            </a:pPr>
            <a:r>
              <a:rPr sz="700" spc="120" dirty="0">
                <a:solidFill>
                  <a:srgbClr val="221F1F"/>
                </a:solidFill>
                <a:latin typeface="Geometr415 Lt BT"/>
                <a:cs typeface="Geometr415 Lt BT"/>
              </a:rPr>
              <a:t>FULL</a:t>
            </a:r>
            <a:r>
              <a:rPr sz="700" spc="350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700" spc="100" dirty="0">
                <a:solidFill>
                  <a:srgbClr val="221F1F"/>
                </a:solidFill>
                <a:latin typeface="Geometr415 Lt BT"/>
                <a:cs typeface="Geometr415 Lt BT"/>
              </a:rPr>
              <a:t>PAGE </a:t>
            </a:r>
            <a:endParaRPr sz="700">
              <a:latin typeface="Geometr415 Lt BT"/>
              <a:cs typeface="Geometr415 Lt BT"/>
            </a:endParaRPr>
          </a:p>
          <a:p>
            <a:pPr algn="ctr">
              <a:lnSpc>
                <a:spcPct val="100000"/>
              </a:lnSpc>
              <a:spcBef>
                <a:spcPts val="595"/>
              </a:spcBef>
            </a:pPr>
            <a:r>
              <a:rPr sz="1500" spc="160" dirty="0">
                <a:solidFill>
                  <a:srgbClr val="221F1F"/>
                </a:solidFill>
                <a:latin typeface="Geometr415 Lt BT"/>
                <a:cs typeface="Geometr415 Lt BT"/>
              </a:rPr>
              <a:t>ADS </a:t>
            </a:r>
            <a:endParaRPr sz="1500">
              <a:latin typeface="Geometr415 Lt BT"/>
              <a:cs typeface="Geometr415 Lt BT"/>
            </a:endParaRPr>
          </a:p>
        </p:txBody>
      </p:sp>
    </p:spTree>
    <p:extLst>
      <p:ext uri="{BB962C8B-B14F-4D97-AF65-F5344CB8AC3E}">
        <p14:creationId xmlns:p14="http://schemas.microsoft.com/office/powerpoint/2010/main" val="207110195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295835" y="10179606"/>
            <a:ext cx="1030804" cy="449081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771391" y="2319826"/>
            <a:ext cx="10562590" cy="2032635"/>
          </a:xfrm>
          <a:prstGeom prst="rect">
            <a:avLst/>
          </a:prstGeom>
        </p:spPr>
        <p:txBody>
          <a:bodyPr vert="horz" wrap="square" lIns="0" tIns="15557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225"/>
              </a:spcBef>
              <a:tabLst>
                <a:tab pos="990600" algn="l"/>
                <a:tab pos="2406015" algn="l"/>
                <a:tab pos="6085205" algn="l"/>
              </a:tabLst>
            </a:pPr>
            <a:r>
              <a:rPr sz="3450" dirty="0">
                <a:latin typeface="Geometr415 Lt BT"/>
                <a:cs typeface="Geometr415 Lt BT"/>
              </a:rPr>
              <a:t>T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spc="-50" dirty="0">
                <a:latin typeface="Geometr415 Lt BT"/>
                <a:cs typeface="Geometr415 Lt BT"/>
              </a:rPr>
              <a:t>O</a:t>
            </a:r>
            <a:r>
              <a:rPr sz="3450" dirty="0">
                <a:latin typeface="Geometr415 Lt BT"/>
                <a:cs typeface="Geometr415 Lt BT"/>
              </a:rPr>
              <a:t>	O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U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spc="-50" dirty="0">
                <a:latin typeface="Geometr415 Lt BT"/>
                <a:cs typeface="Geometr415 Lt BT"/>
              </a:rPr>
              <a:t>R</a:t>
            </a:r>
            <a:r>
              <a:rPr sz="3450" dirty="0">
                <a:latin typeface="Geometr415 Lt BT"/>
                <a:cs typeface="Geometr415 Lt BT"/>
              </a:rPr>
              <a:t>	W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O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N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D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E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R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F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U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spc="-50" dirty="0">
                <a:latin typeface="Geometr415 Lt BT"/>
                <a:cs typeface="Geometr415 Lt BT"/>
              </a:rPr>
              <a:t>L</a:t>
            </a:r>
            <a:r>
              <a:rPr sz="3450" dirty="0">
                <a:latin typeface="Geometr415 Lt BT"/>
                <a:cs typeface="Geometr415 Lt BT"/>
              </a:rPr>
              <a:t>	J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E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N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N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A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spc="-50" dirty="0">
                <a:latin typeface="Geometr415 Lt BT"/>
                <a:cs typeface="Geometr415 Lt BT"/>
              </a:rPr>
              <a:t>,</a:t>
            </a:r>
            <a:endParaRPr sz="3450">
              <a:latin typeface="Geometr415 Lt BT"/>
              <a:cs typeface="Geometr415 Lt BT"/>
            </a:endParaRPr>
          </a:p>
          <a:p>
            <a:pPr marL="12700" marR="5080" algn="ctr">
              <a:lnSpc>
                <a:spcPct val="127200"/>
              </a:lnSpc>
              <a:tabLst>
                <a:tab pos="1525270" algn="l"/>
                <a:tab pos="3308350" algn="l"/>
                <a:tab pos="5768975" algn="l"/>
                <a:tab pos="6821805" algn="l"/>
              </a:tabLst>
            </a:pPr>
            <a:r>
              <a:rPr sz="3450" dirty="0">
                <a:latin typeface="Geometr415 Lt BT"/>
                <a:cs typeface="Geometr415 Lt BT"/>
              </a:rPr>
              <a:t>C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O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N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G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R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A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T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U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L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A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T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I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O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N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spc="-50" dirty="0">
                <a:latin typeface="Geometr415 Lt BT"/>
                <a:cs typeface="Geometr415 Lt BT"/>
              </a:rPr>
              <a:t>S</a:t>
            </a:r>
            <a:r>
              <a:rPr sz="3450" dirty="0">
                <a:latin typeface="Geometr415 Lt BT"/>
                <a:cs typeface="Geometr415 Lt BT"/>
              </a:rPr>
              <a:t>	O</a:t>
            </a:r>
            <a:r>
              <a:rPr sz="3450" spc="-305" dirty="0">
                <a:latin typeface="Geometr415 Lt BT"/>
                <a:cs typeface="Geometr415 Lt BT"/>
              </a:rPr>
              <a:t> </a:t>
            </a:r>
            <a:r>
              <a:rPr sz="3450" spc="-50" dirty="0">
                <a:latin typeface="Geometr415 Lt BT"/>
                <a:cs typeface="Geometr415 Lt BT"/>
              </a:rPr>
              <a:t>N</a:t>
            </a:r>
            <a:r>
              <a:rPr sz="3450" dirty="0">
                <a:latin typeface="Geometr415 Lt BT"/>
                <a:cs typeface="Geometr415 Lt BT"/>
              </a:rPr>
              <a:t>	</a:t>
            </a:r>
            <a:r>
              <a:rPr sz="3450" spc="-92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C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O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-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C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H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A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I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R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I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N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G T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H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I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spc="-50" dirty="0">
                <a:latin typeface="Geometr415 Lt BT"/>
                <a:cs typeface="Geometr415 Lt BT"/>
              </a:rPr>
              <a:t>S</a:t>
            </a:r>
            <a:r>
              <a:rPr sz="3450" dirty="0">
                <a:latin typeface="Geometr415 Lt BT"/>
                <a:cs typeface="Geometr415 Lt BT"/>
              </a:rPr>
              <a:t>	M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O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S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spc="-50" dirty="0">
                <a:latin typeface="Geometr415 Lt BT"/>
                <a:cs typeface="Geometr415 Lt BT"/>
              </a:rPr>
              <a:t>T</a:t>
            </a:r>
            <a:r>
              <a:rPr sz="3450" dirty="0">
                <a:latin typeface="Geometr415 Lt BT"/>
                <a:cs typeface="Geometr415 Lt BT"/>
              </a:rPr>
              <a:t>	I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M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P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O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R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T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A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N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spc="-60" dirty="0">
                <a:latin typeface="Geometr415 Lt BT"/>
                <a:cs typeface="Geometr415 Lt BT"/>
              </a:rPr>
              <a:t>T</a:t>
            </a:r>
            <a:r>
              <a:rPr sz="3450" dirty="0">
                <a:latin typeface="Geometr415 Lt BT"/>
                <a:cs typeface="Geometr415 Lt BT"/>
              </a:rPr>
              <a:t>	E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V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E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N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dirty="0">
                <a:latin typeface="Geometr415 Lt BT"/>
                <a:cs typeface="Geometr415 Lt BT"/>
              </a:rPr>
              <a:t>T</a:t>
            </a:r>
            <a:r>
              <a:rPr sz="3450" spc="-295" dirty="0">
                <a:latin typeface="Geometr415 Lt BT"/>
                <a:cs typeface="Geometr415 Lt BT"/>
              </a:rPr>
              <a:t> </a:t>
            </a:r>
            <a:r>
              <a:rPr sz="3450" spc="-50" dirty="0">
                <a:latin typeface="Geometr415 Lt BT"/>
                <a:cs typeface="Geometr415 Lt BT"/>
              </a:rPr>
              <a:t>!</a:t>
            </a:r>
            <a:endParaRPr sz="3450">
              <a:latin typeface="Geometr415 Lt BT"/>
              <a:cs typeface="Geometr415 Lt B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73607" y="10196380"/>
            <a:ext cx="672465" cy="439420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70"/>
              </a:spcBef>
            </a:pPr>
            <a:r>
              <a:rPr sz="700" spc="120" dirty="0">
                <a:solidFill>
                  <a:srgbClr val="221F1F"/>
                </a:solidFill>
                <a:latin typeface="Geometr415 Lt BT"/>
                <a:cs typeface="Geometr415 Lt BT"/>
              </a:rPr>
              <a:t>FULL</a:t>
            </a:r>
            <a:r>
              <a:rPr sz="700" spc="350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700" spc="100" dirty="0">
                <a:solidFill>
                  <a:srgbClr val="221F1F"/>
                </a:solidFill>
                <a:latin typeface="Geometr415 Lt BT"/>
                <a:cs typeface="Geometr415 Lt BT"/>
              </a:rPr>
              <a:t>PAGE </a:t>
            </a:r>
            <a:endParaRPr sz="700">
              <a:latin typeface="Geometr415 Lt BT"/>
              <a:cs typeface="Geometr415 Lt BT"/>
            </a:endParaRPr>
          </a:p>
          <a:p>
            <a:pPr algn="ctr">
              <a:lnSpc>
                <a:spcPct val="100000"/>
              </a:lnSpc>
              <a:spcBef>
                <a:spcPts val="595"/>
              </a:spcBef>
            </a:pPr>
            <a:r>
              <a:rPr sz="1500" spc="160" dirty="0">
                <a:solidFill>
                  <a:srgbClr val="221F1F"/>
                </a:solidFill>
                <a:latin typeface="Geometr415 Lt BT"/>
                <a:cs typeface="Geometr415 Lt BT"/>
              </a:rPr>
              <a:t>ADS </a:t>
            </a:r>
            <a:endParaRPr sz="1500">
              <a:latin typeface="Geometr415 Lt BT"/>
              <a:cs typeface="Geometr415 Lt B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346499" y="4326652"/>
            <a:ext cx="11411585" cy="2032635"/>
          </a:xfrm>
          <a:prstGeom prst="rect">
            <a:avLst/>
          </a:prstGeom>
        </p:spPr>
        <p:txBody>
          <a:bodyPr vert="horz" wrap="square" lIns="0" tIns="15557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225"/>
              </a:spcBef>
              <a:tabLst>
                <a:tab pos="1017905" algn="l"/>
                <a:tab pos="2298065" algn="l"/>
                <a:tab pos="3265804" algn="l"/>
                <a:tab pos="5420995" algn="l"/>
                <a:tab pos="6386195" algn="l"/>
                <a:tab pos="7598409" algn="l"/>
                <a:tab pos="8563610" algn="l"/>
              </a:tabLst>
            </a:pP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W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spc="-50" dirty="0">
                <a:solidFill>
                  <a:srgbClr val="221F1F"/>
                </a:solidFill>
                <a:latin typeface="Geometr415 Lt BT"/>
                <a:cs typeface="Geometr415 Lt BT"/>
              </a:rPr>
              <a:t>E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	A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R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spc="-50" dirty="0">
                <a:solidFill>
                  <a:srgbClr val="221F1F"/>
                </a:solidFill>
                <a:latin typeface="Geometr415 Lt BT"/>
                <a:cs typeface="Geometr415 Lt BT"/>
              </a:rPr>
              <a:t>E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	S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spc="-50" dirty="0">
                <a:solidFill>
                  <a:srgbClr val="221F1F"/>
                </a:solidFill>
                <a:latin typeface="Geometr415 Lt BT"/>
                <a:cs typeface="Geometr415 Lt BT"/>
              </a:rPr>
              <a:t>O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	P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R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O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U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spc="-50" dirty="0">
                <a:solidFill>
                  <a:srgbClr val="221F1F"/>
                </a:solidFill>
                <a:latin typeface="Geometr415 Lt BT"/>
                <a:cs typeface="Geometr415 Lt BT"/>
              </a:rPr>
              <a:t>D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	O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spc="-50" dirty="0">
                <a:solidFill>
                  <a:srgbClr val="221F1F"/>
                </a:solidFill>
                <a:latin typeface="Geometr415 Lt BT"/>
                <a:cs typeface="Geometr415 Lt BT"/>
              </a:rPr>
              <a:t>F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	A</a:t>
            </a:r>
            <a:r>
              <a:rPr sz="3450" spc="-30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L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spc="-50" dirty="0">
                <a:solidFill>
                  <a:srgbClr val="221F1F"/>
                </a:solidFill>
                <a:latin typeface="Geometr415 Lt BT"/>
                <a:cs typeface="Geometr415 Lt BT"/>
              </a:rPr>
              <a:t>L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	O</a:t>
            </a:r>
            <a:r>
              <a:rPr sz="3450" spc="-30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spc="-50" dirty="0">
                <a:solidFill>
                  <a:srgbClr val="221F1F"/>
                </a:solidFill>
                <a:latin typeface="Geometr415 Lt BT"/>
                <a:cs typeface="Geometr415 Lt BT"/>
              </a:rPr>
              <a:t>F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	Y</a:t>
            </a:r>
            <a:r>
              <a:rPr sz="3450" spc="-30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O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U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spc="-50" dirty="0">
                <a:solidFill>
                  <a:srgbClr val="221F1F"/>
                </a:solidFill>
                <a:latin typeface="Geometr415 Lt BT"/>
                <a:cs typeface="Geometr415 Lt BT"/>
              </a:rPr>
              <a:t>R</a:t>
            </a:r>
            <a:endParaRPr sz="3450">
              <a:latin typeface="Geometr415 Lt BT"/>
              <a:cs typeface="Geometr415 Lt BT"/>
            </a:endParaRPr>
          </a:p>
          <a:p>
            <a:pPr marL="12700" marR="5080" algn="ctr">
              <a:lnSpc>
                <a:spcPct val="127200"/>
              </a:lnSpc>
              <a:tabLst>
                <a:tab pos="2162175" algn="l"/>
                <a:tab pos="3152775" algn="l"/>
                <a:tab pos="4765675" algn="l"/>
                <a:tab pos="5732780" algn="l"/>
                <a:tab pos="6337935" algn="l"/>
                <a:tab pos="7872730" algn="l"/>
                <a:tab pos="9274175" algn="l"/>
              </a:tabLst>
            </a:pP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A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C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C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O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M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P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L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I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S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H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M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E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N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T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spc="-50" dirty="0">
                <a:solidFill>
                  <a:srgbClr val="221F1F"/>
                </a:solidFill>
                <a:latin typeface="Geometr415 Lt BT"/>
                <a:cs typeface="Geometr415 Lt BT"/>
              </a:rPr>
              <a:t>S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	</a:t>
            </a:r>
            <a:r>
              <a:rPr sz="3450" spc="-50" dirty="0">
                <a:solidFill>
                  <a:srgbClr val="221F1F"/>
                </a:solidFill>
                <a:latin typeface="Geometr415 Lt BT"/>
                <a:cs typeface="Geometr415 Lt BT"/>
              </a:rPr>
              <a:t>&amp;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	H</a:t>
            </a:r>
            <a:r>
              <a:rPr sz="3450" spc="-30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O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spc="-50" dirty="0">
                <a:solidFill>
                  <a:srgbClr val="221F1F"/>
                </a:solidFill>
                <a:latin typeface="Geometr415 Lt BT"/>
                <a:cs typeface="Geometr415 Lt BT"/>
              </a:rPr>
              <a:t>W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	Y</a:t>
            </a:r>
            <a:r>
              <a:rPr sz="3450" spc="-30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O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spc="-50" dirty="0">
                <a:solidFill>
                  <a:srgbClr val="221F1F"/>
                </a:solidFill>
                <a:latin typeface="Geometr415 Lt BT"/>
                <a:cs typeface="Geometr415 Lt BT"/>
              </a:rPr>
              <a:t>U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	A</a:t>
            </a:r>
            <a:r>
              <a:rPr sz="3450" spc="-30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L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W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A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Y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spc="-50" dirty="0">
                <a:solidFill>
                  <a:srgbClr val="221F1F"/>
                </a:solidFill>
                <a:latin typeface="Geometr415 Lt BT"/>
                <a:cs typeface="Geometr415 Lt BT"/>
              </a:rPr>
              <a:t>S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S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T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R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I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V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spc="-50" dirty="0">
                <a:solidFill>
                  <a:srgbClr val="221F1F"/>
                </a:solidFill>
                <a:latin typeface="Geometr415 Lt BT"/>
                <a:cs typeface="Geometr415 Lt BT"/>
              </a:rPr>
              <a:t>E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	T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spc="-50" dirty="0">
                <a:solidFill>
                  <a:srgbClr val="221F1F"/>
                </a:solidFill>
                <a:latin typeface="Geometr415 Lt BT"/>
                <a:cs typeface="Geometr415 Lt BT"/>
              </a:rPr>
              <a:t>O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	H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E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L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spc="-50" dirty="0">
                <a:solidFill>
                  <a:srgbClr val="221F1F"/>
                </a:solidFill>
                <a:latin typeface="Geometr415 Lt BT"/>
                <a:cs typeface="Geometr415 Lt BT"/>
              </a:rPr>
              <a:t>P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	O</a:t>
            </a:r>
            <a:r>
              <a:rPr sz="3450" spc="-30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T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H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E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R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dirty="0">
                <a:solidFill>
                  <a:srgbClr val="221F1F"/>
                </a:solidFill>
                <a:latin typeface="Geometr415 Lt BT"/>
                <a:cs typeface="Geometr415 Lt BT"/>
              </a:rPr>
              <a:t>S</a:t>
            </a:r>
            <a:r>
              <a:rPr sz="3450" spc="-29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3450" spc="-50" dirty="0">
                <a:solidFill>
                  <a:srgbClr val="221F1F"/>
                </a:solidFill>
                <a:latin typeface="Geometr415 Lt BT"/>
                <a:cs typeface="Geometr415 Lt BT"/>
              </a:rPr>
              <a:t>.</a:t>
            </a:r>
            <a:endParaRPr sz="3450">
              <a:latin typeface="Geometr415 Lt BT"/>
              <a:cs typeface="Geometr415 Lt B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612201" y="7828667"/>
            <a:ext cx="1346200" cy="4267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2600" dirty="0">
                <a:solidFill>
                  <a:srgbClr val="221F1F"/>
                </a:solidFill>
                <a:latin typeface="Geometr415 Md BT"/>
                <a:cs typeface="Geometr415 Md BT"/>
              </a:rPr>
              <a:t>R</a:t>
            </a:r>
            <a:r>
              <a:rPr sz="2600" spc="-75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600" dirty="0">
                <a:solidFill>
                  <a:srgbClr val="221F1F"/>
                </a:solidFill>
                <a:latin typeface="Geometr415 Md BT"/>
                <a:cs typeface="Geometr415 Md BT"/>
              </a:rPr>
              <a:t>Y</a:t>
            </a:r>
            <a:r>
              <a:rPr sz="2600" spc="-75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600" dirty="0">
                <a:solidFill>
                  <a:srgbClr val="221F1F"/>
                </a:solidFill>
                <a:latin typeface="Geometr415 Md BT"/>
                <a:cs typeface="Geometr415 Md BT"/>
              </a:rPr>
              <a:t>A</a:t>
            </a:r>
            <a:r>
              <a:rPr sz="2600" spc="-70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600" dirty="0">
                <a:solidFill>
                  <a:srgbClr val="221F1F"/>
                </a:solidFill>
                <a:latin typeface="Geometr415 Md BT"/>
                <a:cs typeface="Geometr415 Md BT"/>
              </a:rPr>
              <a:t>N</a:t>
            </a:r>
            <a:r>
              <a:rPr sz="2600" spc="-75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600" spc="-50" dirty="0">
                <a:solidFill>
                  <a:srgbClr val="221F1F"/>
                </a:solidFill>
                <a:latin typeface="Geometr415 Md BT"/>
                <a:cs typeface="Geometr415 Md BT"/>
              </a:rPr>
              <a:t>,</a:t>
            </a:r>
            <a:endParaRPr sz="2600">
              <a:latin typeface="Geometr415 Md BT"/>
              <a:cs typeface="Geometr415 Md B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195857" y="6730067"/>
            <a:ext cx="3397250" cy="1525905"/>
          </a:xfrm>
          <a:prstGeom prst="rect">
            <a:avLst/>
          </a:prstGeom>
        </p:spPr>
        <p:txBody>
          <a:bodyPr vert="horz" wrap="square" lIns="0" tIns="115570" rIns="0" bIns="0" rtlCol="0">
            <a:spAutoFit/>
          </a:bodyPr>
          <a:lstStyle/>
          <a:p>
            <a:pPr marL="1224280">
              <a:lnSpc>
                <a:spcPct val="100000"/>
              </a:lnSpc>
              <a:spcBef>
                <a:spcPts val="910"/>
              </a:spcBef>
            </a:pPr>
            <a:r>
              <a:rPr sz="2600" dirty="0">
                <a:solidFill>
                  <a:srgbClr val="221F1F"/>
                </a:solidFill>
                <a:latin typeface="Geometr415 Md BT"/>
                <a:cs typeface="Geometr415 Md BT"/>
              </a:rPr>
              <a:t>L</a:t>
            </a:r>
            <a:r>
              <a:rPr sz="2600" spc="-75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600" dirty="0">
                <a:solidFill>
                  <a:srgbClr val="221F1F"/>
                </a:solidFill>
                <a:latin typeface="Geometr415 Md BT"/>
                <a:cs typeface="Geometr415 Md BT"/>
              </a:rPr>
              <a:t>O</a:t>
            </a:r>
            <a:r>
              <a:rPr sz="2600" spc="-75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600" dirty="0">
                <a:solidFill>
                  <a:srgbClr val="221F1F"/>
                </a:solidFill>
                <a:latin typeface="Geometr415 Md BT"/>
                <a:cs typeface="Geometr415 Md BT"/>
              </a:rPr>
              <a:t>V</a:t>
            </a:r>
            <a:r>
              <a:rPr sz="2600" spc="-75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600" dirty="0">
                <a:solidFill>
                  <a:srgbClr val="221F1F"/>
                </a:solidFill>
                <a:latin typeface="Geometr415 Md BT"/>
                <a:cs typeface="Geometr415 Md BT"/>
              </a:rPr>
              <a:t>E</a:t>
            </a:r>
            <a:r>
              <a:rPr sz="2600" spc="-75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600" spc="-50" dirty="0">
                <a:solidFill>
                  <a:srgbClr val="221F1F"/>
                </a:solidFill>
                <a:latin typeface="Geometr415 Md BT"/>
                <a:cs typeface="Geometr415 Md BT"/>
              </a:rPr>
              <a:t>,</a:t>
            </a:r>
            <a:endParaRPr sz="2600">
              <a:latin typeface="Geometr415 Md BT"/>
              <a:cs typeface="Geometr415 Md BT"/>
            </a:endParaRPr>
          </a:p>
          <a:p>
            <a:pPr marL="12700" marR="5080" indent="590550">
              <a:lnSpc>
                <a:spcPct val="126200"/>
              </a:lnSpc>
              <a:tabLst>
                <a:tab pos="1524000" algn="l"/>
                <a:tab pos="2058670" algn="l"/>
              </a:tabLst>
            </a:pPr>
            <a:r>
              <a:rPr sz="2600" dirty="0">
                <a:solidFill>
                  <a:srgbClr val="221F1F"/>
                </a:solidFill>
                <a:latin typeface="Geometr415 Md BT"/>
                <a:cs typeface="Geometr415 Md BT"/>
              </a:rPr>
              <a:t>M</a:t>
            </a:r>
            <a:r>
              <a:rPr sz="2600" spc="-70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600" dirty="0">
                <a:solidFill>
                  <a:srgbClr val="221F1F"/>
                </a:solidFill>
                <a:latin typeface="Geometr415 Md BT"/>
                <a:cs typeface="Geometr415 Md BT"/>
              </a:rPr>
              <a:t>O</a:t>
            </a:r>
            <a:r>
              <a:rPr sz="2600" spc="-70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600" dirty="0">
                <a:solidFill>
                  <a:srgbClr val="221F1F"/>
                </a:solidFill>
                <a:latin typeface="Geometr415 Md BT"/>
                <a:cs typeface="Geometr415 Md BT"/>
              </a:rPr>
              <a:t>M</a:t>
            </a:r>
            <a:r>
              <a:rPr sz="2600" spc="-65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600" spc="-50" dirty="0">
                <a:solidFill>
                  <a:srgbClr val="221F1F"/>
                </a:solidFill>
                <a:latin typeface="Geometr415 Md BT"/>
                <a:cs typeface="Geometr415 Md BT"/>
              </a:rPr>
              <a:t>,</a:t>
            </a:r>
            <a:r>
              <a:rPr sz="2600" dirty="0">
                <a:solidFill>
                  <a:srgbClr val="221F1F"/>
                </a:solidFill>
                <a:latin typeface="Geometr415 Md BT"/>
                <a:cs typeface="Geometr415 Md BT"/>
              </a:rPr>
              <a:t>	D</a:t>
            </a:r>
            <a:r>
              <a:rPr sz="2600" spc="-75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600" dirty="0">
                <a:solidFill>
                  <a:srgbClr val="221F1F"/>
                </a:solidFill>
                <a:latin typeface="Geometr415 Md BT"/>
                <a:cs typeface="Geometr415 Md BT"/>
              </a:rPr>
              <a:t>A</a:t>
            </a:r>
            <a:r>
              <a:rPr sz="2600" spc="-70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600" dirty="0">
                <a:solidFill>
                  <a:srgbClr val="221F1F"/>
                </a:solidFill>
                <a:latin typeface="Geometr415 Md BT"/>
                <a:cs typeface="Geometr415 Md BT"/>
              </a:rPr>
              <a:t>D</a:t>
            </a:r>
            <a:r>
              <a:rPr sz="2600" spc="-75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600" spc="-50" dirty="0">
                <a:solidFill>
                  <a:srgbClr val="221F1F"/>
                </a:solidFill>
                <a:latin typeface="Geometr415 Md BT"/>
                <a:cs typeface="Geometr415 Md BT"/>
              </a:rPr>
              <a:t>,</a:t>
            </a:r>
            <a:r>
              <a:rPr sz="2600" spc="650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600" dirty="0">
                <a:solidFill>
                  <a:srgbClr val="221F1F"/>
                </a:solidFill>
                <a:latin typeface="Geometr415 Md BT"/>
                <a:cs typeface="Geometr415 Md BT"/>
              </a:rPr>
              <a:t>A</a:t>
            </a:r>
            <a:r>
              <a:rPr sz="2600" spc="-75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600" dirty="0">
                <a:solidFill>
                  <a:srgbClr val="221F1F"/>
                </a:solidFill>
                <a:latin typeface="Geometr415 Md BT"/>
                <a:cs typeface="Geometr415 Md BT"/>
              </a:rPr>
              <a:t>L</a:t>
            </a:r>
            <a:r>
              <a:rPr sz="2600" spc="-75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600" dirty="0">
                <a:solidFill>
                  <a:srgbClr val="221F1F"/>
                </a:solidFill>
                <a:latin typeface="Geometr415 Md BT"/>
                <a:cs typeface="Geometr415 Md BT"/>
              </a:rPr>
              <a:t>E</a:t>
            </a:r>
            <a:r>
              <a:rPr sz="2600" spc="-75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600" dirty="0">
                <a:solidFill>
                  <a:srgbClr val="221F1F"/>
                </a:solidFill>
                <a:latin typeface="Geometr415 Md BT"/>
                <a:cs typeface="Geometr415 Md BT"/>
              </a:rPr>
              <a:t>X</a:t>
            </a:r>
            <a:r>
              <a:rPr sz="2600" spc="-75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600" spc="-50" dirty="0">
                <a:solidFill>
                  <a:srgbClr val="221F1F"/>
                </a:solidFill>
                <a:latin typeface="Geometr415 Md BT"/>
                <a:cs typeface="Geometr415 Md BT"/>
              </a:rPr>
              <a:t>,</a:t>
            </a:r>
            <a:r>
              <a:rPr sz="2600" dirty="0">
                <a:solidFill>
                  <a:srgbClr val="221F1F"/>
                </a:solidFill>
                <a:latin typeface="Geometr415 Md BT"/>
                <a:cs typeface="Geometr415 Md BT"/>
              </a:rPr>
              <a:t>	H</a:t>
            </a:r>
            <a:r>
              <a:rPr sz="2600" spc="-75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600" dirty="0">
                <a:solidFill>
                  <a:srgbClr val="221F1F"/>
                </a:solidFill>
                <a:latin typeface="Geometr415 Md BT"/>
                <a:cs typeface="Geometr415 Md BT"/>
              </a:rPr>
              <a:t>U</a:t>
            </a:r>
            <a:r>
              <a:rPr sz="2600" spc="-70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600" dirty="0">
                <a:solidFill>
                  <a:srgbClr val="221F1F"/>
                </a:solidFill>
                <a:latin typeface="Geometr415 Md BT"/>
                <a:cs typeface="Geometr415 Md BT"/>
              </a:rPr>
              <a:t>D</a:t>
            </a:r>
            <a:r>
              <a:rPr sz="2600" spc="-70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600" dirty="0">
                <a:solidFill>
                  <a:srgbClr val="221F1F"/>
                </a:solidFill>
                <a:latin typeface="Geometr415 Md BT"/>
                <a:cs typeface="Geometr415 Md BT"/>
              </a:rPr>
              <a:t>S</a:t>
            </a:r>
            <a:r>
              <a:rPr sz="2600" spc="-75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600" dirty="0">
                <a:solidFill>
                  <a:srgbClr val="221F1F"/>
                </a:solidFill>
                <a:latin typeface="Geometr415 Md BT"/>
                <a:cs typeface="Geometr415 Md BT"/>
              </a:rPr>
              <a:t>O</a:t>
            </a:r>
            <a:r>
              <a:rPr sz="2600" spc="-70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600" spc="-50" dirty="0">
                <a:solidFill>
                  <a:srgbClr val="221F1F"/>
                </a:solidFill>
                <a:latin typeface="Geometr415 Md BT"/>
                <a:cs typeface="Geometr415 Md BT"/>
              </a:rPr>
              <a:t>N</a:t>
            </a:r>
            <a:endParaRPr sz="2600">
              <a:latin typeface="Geometr415 Md BT"/>
              <a:cs typeface="Geometr415 Md B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1830992" y="7828667"/>
            <a:ext cx="1661160" cy="4267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509905" algn="l"/>
              </a:tabLst>
            </a:pPr>
            <a:r>
              <a:rPr sz="2600" spc="-50" dirty="0">
                <a:solidFill>
                  <a:srgbClr val="221F1F"/>
                </a:solidFill>
                <a:latin typeface="Geometr415 Md BT"/>
                <a:cs typeface="Geometr415 Md BT"/>
              </a:rPr>
              <a:t>&amp;</a:t>
            </a:r>
            <a:r>
              <a:rPr sz="2600" dirty="0">
                <a:solidFill>
                  <a:srgbClr val="221F1F"/>
                </a:solidFill>
                <a:latin typeface="Geometr415 Md BT"/>
                <a:cs typeface="Geometr415 Md BT"/>
              </a:rPr>
              <a:t>	K</a:t>
            </a:r>
            <a:r>
              <a:rPr sz="2600" spc="-75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600" dirty="0">
                <a:solidFill>
                  <a:srgbClr val="221F1F"/>
                </a:solidFill>
                <a:latin typeface="Geometr415 Md BT"/>
                <a:cs typeface="Geometr415 Md BT"/>
              </a:rPr>
              <a:t>O</a:t>
            </a:r>
            <a:r>
              <a:rPr sz="2600" spc="-70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600" dirty="0">
                <a:solidFill>
                  <a:srgbClr val="221F1F"/>
                </a:solidFill>
                <a:latin typeface="Geometr415 Md BT"/>
                <a:cs typeface="Geometr415 Md BT"/>
              </a:rPr>
              <a:t>B</a:t>
            </a:r>
            <a:r>
              <a:rPr sz="2600" spc="-75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600" spc="-50" dirty="0">
                <a:solidFill>
                  <a:srgbClr val="221F1F"/>
                </a:solidFill>
                <a:latin typeface="Geometr415 Md BT"/>
                <a:cs typeface="Geometr415 Md BT"/>
              </a:rPr>
              <a:t>Y</a:t>
            </a:r>
            <a:endParaRPr sz="2600">
              <a:latin typeface="Geometr415 Md BT"/>
              <a:cs typeface="Geometr415 Md BT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73607" y="10193105"/>
            <a:ext cx="672465" cy="1314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spc="120" dirty="0">
                <a:solidFill>
                  <a:srgbClr val="221F1F"/>
                </a:solidFill>
                <a:latin typeface="Geometr415 Lt BT"/>
                <a:cs typeface="Geometr415 Lt BT"/>
              </a:rPr>
              <a:t>FULL</a:t>
            </a:r>
            <a:r>
              <a:rPr sz="700" spc="350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700" spc="100" dirty="0">
                <a:solidFill>
                  <a:srgbClr val="221F1F"/>
                </a:solidFill>
                <a:latin typeface="Geometr415 Lt BT"/>
                <a:cs typeface="Geometr415 Lt BT"/>
              </a:rPr>
              <a:t>PAGE </a:t>
            </a:r>
            <a:endParaRPr sz="700">
              <a:latin typeface="Geometr415 Lt BT"/>
              <a:cs typeface="Geometr415 Lt BT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6372190" y="884731"/>
            <a:ext cx="7352030" cy="9512300"/>
            <a:chOff x="6372190" y="884731"/>
            <a:chExt cx="7352030" cy="9512300"/>
          </a:xfrm>
        </p:grpSpPr>
        <p:sp>
          <p:nvSpPr>
            <p:cNvPr id="4" name="object 4"/>
            <p:cNvSpPr/>
            <p:nvPr/>
          </p:nvSpPr>
          <p:spPr>
            <a:xfrm>
              <a:off x="6372190" y="884731"/>
              <a:ext cx="7352030" cy="8777605"/>
            </a:xfrm>
            <a:custGeom>
              <a:avLst/>
              <a:gdLst/>
              <a:ahLst/>
              <a:cxnLst/>
              <a:rect l="l" t="t" r="r" b="b"/>
              <a:pathLst>
                <a:path w="7352030" h="8777605">
                  <a:moveTo>
                    <a:pt x="0" y="8777258"/>
                  </a:moveTo>
                  <a:lnTo>
                    <a:pt x="7351973" y="8777258"/>
                  </a:lnTo>
                  <a:lnTo>
                    <a:pt x="7351973" y="0"/>
                  </a:lnTo>
                  <a:lnTo>
                    <a:pt x="0" y="0"/>
                  </a:lnTo>
                  <a:lnTo>
                    <a:pt x="0" y="877725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6372190" y="9661990"/>
              <a:ext cx="7352030" cy="735330"/>
            </a:xfrm>
            <a:custGeom>
              <a:avLst/>
              <a:gdLst/>
              <a:ahLst/>
              <a:cxnLst/>
              <a:rect l="l" t="t" r="r" b="b"/>
              <a:pathLst>
                <a:path w="7352030" h="735329">
                  <a:moveTo>
                    <a:pt x="7351984" y="735033"/>
                  </a:moveTo>
                  <a:lnTo>
                    <a:pt x="0" y="735033"/>
                  </a:lnTo>
                  <a:lnTo>
                    <a:pt x="0" y="0"/>
                  </a:lnTo>
                  <a:lnTo>
                    <a:pt x="7351984" y="0"/>
                  </a:lnTo>
                  <a:lnTo>
                    <a:pt x="7351984" y="735033"/>
                  </a:lnTo>
                  <a:close/>
                </a:path>
              </a:pathLst>
            </a:custGeom>
            <a:solidFill>
              <a:srgbClr val="F05B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818794" y="1736836"/>
              <a:ext cx="4775187" cy="729640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11217731" y="9669091"/>
            <a:ext cx="2264410" cy="6470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408305" marR="5080" indent="-408940" algn="r">
              <a:lnSpc>
                <a:spcPct val="129500"/>
              </a:lnSpc>
              <a:spcBef>
                <a:spcPts val="90"/>
              </a:spcBef>
            </a:pPr>
            <a:r>
              <a:rPr sz="1050" b="1" dirty="0">
                <a:solidFill>
                  <a:srgbClr val="FFFFFF"/>
                </a:solidFill>
                <a:latin typeface="Arial"/>
                <a:cs typeface="Arial"/>
              </a:rPr>
              <a:t>1255</a:t>
            </a:r>
            <a:r>
              <a:rPr sz="1050" b="1" spc="2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50" b="1" spc="130" dirty="0">
                <a:solidFill>
                  <a:srgbClr val="FFFFFF"/>
                </a:solidFill>
                <a:latin typeface="Arial"/>
                <a:cs typeface="Arial"/>
              </a:rPr>
              <a:t>Peel</a:t>
            </a:r>
            <a:r>
              <a:rPr sz="1050" b="1" spc="2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50" b="1" spc="155" dirty="0">
                <a:solidFill>
                  <a:srgbClr val="FFFFFF"/>
                </a:solidFill>
                <a:latin typeface="Arial"/>
                <a:cs typeface="Arial"/>
              </a:rPr>
              <a:t>Street,</a:t>
            </a:r>
            <a:r>
              <a:rPr sz="1050" b="1" spc="2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50" b="1" spc="135" dirty="0">
                <a:solidFill>
                  <a:srgbClr val="FFFFFF"/>
                </a:solidFill>
                <a:latin typeface="Arial"/>
                <a:cs typeface="Arial"/>
              </a:rPr>
              <a:t>Suite</a:t>
            </a:r>
            <a:r>
              <a:rPr sz="1050" b="1" spc="2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50" b="1" spc="90" dirty="0">
                <a:solidFill>
                  <a:srgbClr val="FFFFFF"/>
                </a:solidFill>
                <a:latin typeface="Arial"/>
                <a:cs typeface="Arial"/>
              </a:rPr>
              <a:t>1000 </a:t>
            </a:r>
            <a:r>
              <a:rPr sz="1050" b="1" spc="180" dirty="0">
                <a:solidFill>
                  <a:srgbClr val="FFFFFF"/>
                </a:solidFill>
                <a:latin typeface="Arial"/>
                <a:cs typeface="Arial"/>
              </a:rPr>
              <a:t>Montréal,</a:t>
            </a:r>
            <a:r>
              <a:rPr sz="1050" b="1" spc="1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50" b="1" spc="125" dirty="0">
                <a:solidFill>
                  <a:srgbClr val="FFFFFF"/>
                </a:solidFill>
                <a:latin typeface="Arial"/>
                <a:cs typeface="Arial"/>
              </a:rPr>
              <a:t>QC,</a:t>
            </a:r>
            <a:r>
              <a:rPr sz="1050" b="1" spc="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50" b="1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1050" b="1" spc="-1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50" b="1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r>
              <a:rPr sz="1050" b="1" spc="-1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50" b="1" dirty="0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sz="1050" b="1" spc="2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50" b="1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r>
              <a:rPr sz="1050" b="1" spc="-1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50" b="1" spc="-2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050" b="1" spc="-1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50" b="1" spc="-50" dirty="0">
                <a:solidFill>
                  <a:srgbClr val="FFFFFF"/>
                </a:solidFill>
                <a:latin typeface="Arial"/>
                <a:cs typeface="Arial"/>
              </a:rPr>
              <a:t>9 </a:t>
            </a:r>
            <a:r>
              <a:rPr sz="1050" b="1" spc="100" dirty="0">
                <a:solidFill>
                  <a:srgbClr val="FFFFFF"/>
                </a:solidFill>
                <a:latin typeface="Arial"/>
                <a:cs typeface="Arial"/>
              </a:rPr>
              <a:t>Tel.:</a:t>
            </a:r>
            <a:r>
              <a:rPr sz="1050" b="1" spc="2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50" b="1" dirty="0">
                <a:solidFill>
                  <a:srgbClr val="FFFFFF"/>
                </a:solidFill>
                <a:latin typeface="Arial"/>
                <a:cs typeface="Arial"/>
              </a:rPr>
              <a:t>(</a:t>
            </a:r>
            <a:r>
              <a:rPr sz="1050" b="1" spc="-1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50" b="1" dirty="0">
                <a:solidFill>
                  <a:srgbClr val="FFFFFF"/>
                </a:solidFill>
                <a:latin typeface="Arial"/>
                <a:cs typeface="Arial"/>
              </a:rPr>
              <a:t>514</a:t>
            </a:r>
            <a:r>
              <a:rPr sz="1050" b="1" spc="-1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50" b="1" dirty="0">
                <a:solidFill>
                  <a:srgbClr val="FFFFFF"/>
                </a:solidFill>
                <a:latin typeface="Arial"/>
                <a:cs typeface="Arial"/>
              </a:rPr>
              <a:t>)</a:t>
            </a:r>
            <a:r>
              <a:rPr sz="1050" b="1" spc="2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50" b="1" spc="90" dirty="0">
                <a:solidFill>
                  <a:srgbClr val="FFFFFF"/>
                </a:solidFill>
                <a:latin typeface="Arial"/>
                <a:cs typeface="Arial"/>
              </a:rPr>
              <a:t>875</a:t>
            </a:r>
            <a:r>
              <a:rPr sz="1050" b="1" spc="-1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50" b="1" spc="135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r>
              <a:rPr sz="1050" b="1" spc="-1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50" b="1" spc="65" dirty="0">
                <a:solidFill>
                  <a:srgbClr val="FFFFFF"/>
                </a:solidFill>
                <a:latin typeface="Arial"/>
                <a:cs typeface="Arial"/>
              </a:rPr>
              <a:t>2100</a:t>
            </a:r>
            <a:endParaRPr sz="105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7189520" y="3359463"/>
            <a:ext cx="45085" cy="802005"/>
          </a:xfrm>
          <a:custGeom>
            <a:avLst/>
            <a:gdLst/>
            <a:ahLst/>
            <a:cxnLst/>
            <a:rect l="l" t="t" r="r" b="b"/>
            <a:pathLst>
              <a:path w="45084" h="802004">
                <a:moveTo>
                  <a:pt x="45046" y="776185"/>
                </a:moveTo>
                <a:lnTo>
                  <a:pt x="25514" y="756653"/>
                </a:lnTo>
                <a:lnTo>
                  <a:pt x="19532" y="756653"/>
                </a:lnTo>
                <a:lnTo>
                  <a:pt x="0" y="776185"/>
                </a:lnTo>
                <a:lnTo>
                  <a:pt x="0" y="782167"/>
                </a:lnTo>
                <a:lnTo>
                  <a:pt x="19532" y="801700"/>
                </a:lnTo>
                <a:lnTo>
                  <a:pt x="25514" y="801700"/>
                </a:lnTo>
                <a:lnTo>
                  <a:pt x="45046" y="782167"/>
                </a:lnTo>
                <a:lnTo>
                  <a:pt x="45046" y="779183"/>
                </a:lnTo>
                <a:lnTo>
                  <a:pt x="45046" y="776185"/>
                </a:lnTo>
                <a:close/>
              </a:path>
              <a:path w="45084" h="802004">
                <a:moveTo>
                  <a:pt x="45046" y="587019"/>
                </a:moveTo>
                <a:lnTo>
                  <a:pt x="25514" y="567499"/>
                </a:lnTo>
                <a:lnTo>
                  <a:pt x="19532" y="567499"/>
                </a:lnTo>
                <a:lnTo>
                  <a:pt x="0" y="587019"/>
                </a:lnTo>
                <a:lnTo>
                  <a:pt x="0" y="593001"/>
                </a:lnTo>
                <a:lnTo>
                  <a:pt x="19532" y="612533"/>
                </a:lnTo>
                <a:lnTo>
                  <a:pt x="25514" y="612533"/>
                </a:lnTo>
                <a:lnTo>
                  <a:pt x="45046" y="593001"/>
                </a:lnTo>
                <a:lnTo>
                  <a:pt x="45046" y="590016"/>
                </a:lnTo>
                <a:lnTo>
                  <a:pt x="45046" y="587019"/>
                </a:lnTo>
                <a:close/>
              </a:path>
              <a:path w="45084" h="802004">
                <a:moveTo>
                  <a:pt x="45046" y="397852"/>
                </a:moveTo>
                <a:lnTo>
                  <a:pt x="25514" y="378333"/>
                </a:lnTo>
                <a:lnTo>
                  <a:pt x="19532" y="378333"/>
                </a:lnTo>
                <a:lnTo>
                  <a:pt x="0" y="397852"/>
                </a:lnTo>
                <a:lnTo>
                  <a:pt x="0" y="403834"/>
                </a:lnTo>
                <a:lnTo>
                  <a:pt x="19532" y="423367"/>
                </a:lnTo>
                <a:lnTo>
                  <a:pt x="25514" y="423367"/>
                </a:lnTo>
                <a:lnTo>
                  <a:pt x="45046" y="403834"/>
                </a:lnTo>
                <a:lnTo>
                  <a:pt x="45046" y="400850"/>
                </a:lnTo>
                <a:lnTo>
                  <a:pt x="45046" y="397852"/>
                </a:lnTo>
                <a:close/>
              </a:path>
              <a:path w="45084" h="802004">
                <a:moveTo>
                  <a:pt x="45046" y="208699"/>
                </a:moveTo>
                <a:lnTo>
                  <a:pt x="25514" y="189166"/>
                </a:lnTo>
                <a:lnTo>
                  <a:pt x="19532" y="189166"/>
                </a:lnTo>
                <a:lnTo>
                  <a:pt x="0" y="208699"/>
                </a:lnTo>
                <a:lnTo>
                  <a:pt x="0" y="214680"/>
                </a:lnTo>
                <a:lnTo>
                  <a:pt x="19532" y="234200"/>
                </a:lnTo>
                <a:lnTo>
                  <a:pt x="25514" y="234200"/>
                </a:lnTo>
                <a:lnTo>
                  <a:pt x="45046" y="214680"/>
                </a:lnTo>
                <a:lnTo>
                  <a:pt x="45046" y="211683"/>
                </a:lnTo>
                <a:lnTo>
                  <a:pt x="45046" y="208699"/>
                </a:lnTo>
                <a:close/>
              </a:path>
              <a:path w="45084" h="802004">
                <a:moveTo>
                  <a:pt x="45046" y="19532"/>
                </a:moveTo>
                <a:lnTo>
                  <a:pt x="25514" y="0"/>
                </a:lnTo>
                <a:lnTo>
                  <a:pt x="19532" y="0"/>
                </a:lnTo>
                <a:lnTo>
                  <a:pt x="0" y="19532"/>
                </a:lnTo>
                <a:lnTo>
                  <a:pt x="0" y="25514"/>
                </a:lnTo>
                <a:lnTo>
                  <a:pt x="19532" y="45034"/>
                </a:lnTo>
                <a:lnTo>
                  <a:pt x="25514" y="45034"/>
                </a:lnTo>
                <a:lnTo>
                  <a:pt x="45046" y="25514"/>
                </a:lnTo>
                <a:lnTo>
                  <a:pt x="45046" y="22517"/>
                </a:lnTo>
                <a:lnTo>
                  <a:pt x="45046" y="19532"/>
                </a:lnTo>
                <a:close/>
              </a:path>
            </a:pathLst>
          </a:custGeom>
          <a:solidFill>
            <a:srgbClr val="58585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7118973" y="2918114"/>
            <a:ext cx="2068830" cy="129921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20"/>
              </a:spcBef>
            </a:pPr>
            <a:r>
              <a:rPr sz="1350" b="1" spc="145" dirty="0">
                <a:solidFill>
                  <a:srgbClr val="F05B3D"/>
                </a:solidFill>
                <a:latin typeface="Arial"/>
                <a:cs typeface="Arial"/>
              </a:rPr>
              <a:t>LITIGATION</a:t>
            </a:r>
            <a:r>
              <a:rPr sz="1350" b="1" spc="235" dirty="0">
                <a:solidFill>
                  <a:srgbClr val="F05B3D"/>
                </a:solidFill>
                <a:latin typeface="Arial"/>
                <a:cs typeface="Arial"/>
              </a:rPr>
              <a:t> </a:t>
            </a:r>
            <a:r>
              <a:rPr sz="1350" b="1" spc="459" dirty="0">
                <a:solidFill>
                  <a:srgbClr val="F05B3D"/>
                </a:solidFill>
                <a:latin typeface="Arial"/>
                <a:cs typeface="Arial"/>
              </a:rPr>
              <a:t>/</a:t>
            </a:r>
            <a:r>
              <a:rPr sz="1350" b="1" spc="240" dirty="0">
                <a:solidFill>
                  <a:srgbClr val="F05B3D"/>
                </a:solidFill>
                <a:latin typeface="Arial"/>
                <a:cs typeface="Arial"/>
              </a:rPr>
              <a:t> </a:t>
            </a:r>
            <a:r>
              <a:rPr sz="1350" b="1" spc="75" dirty="0">
                <a:solidFill>
                  <a:srgbClr val="F05B3D"/>
                </a:solidFill>
                <a:latin typeface="Arial"/>
                <a:cs typeface="Arial"/>
              </a:rPr>
              <a:t>LITIGE</a:t>
            </a:r>
            <a:endParaRPr sz="1350">
              <a:latin typeface="Arial"/>
              <a:cs typeface="Arial"/>
            </a:endParaRPr>
          </a:p>
          <a:p>
            <a:pPr marL="210185" marR="968375">
              <a:lnSpc>
                <a:spcPct val="130700"/>
              </a:lnSpc>
              <a:spcBef>
                <a:spcPts val="930"/>
              </a:spcBef>
            </a:pPr>
            <a:r>
              <a:rPr sz="950" spc="60" dirty="0">
                <a:solidFill>
                  <a:srgbClr val="585858"/>
                </a:solidFill>
                <a:latin typeface="Arial"/>
                <a:cs typeface="Arial"/>
              </a:rPr>
              <a:t>David</a:t>
            </a:r>
            <a:r>
              <a:rPr sz="950" spc="55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950" spc="-10" dirty="0">
                <a:solidFill>
                  <a:srgbClr val="585858"/>
                </a:solidFill>
                <a:latin typeface="Arial"/>
                <a:cs typeface="Arial"/>
              </a:rPr>
              <a:t>Banon </a:t>
            </a:r>
            <a:r>
              <a:rPr sz="950" spc="60" dirty="0">
                <a:solidFill>
                  <a:srgbClr val="585858"/>
                </a:solidFill>
                <a:latin typeface="Arial"/>
                <a:cs typeface="Arial"/>
              </a:rPr>
              <a:t>Carolyn</a:t>
            </a:r>
            <a:r>
              <a:rPr sz="950" spc="65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950" spc="60" dirty="0">
                <a:solidFill>
                  <a:srgbClr val="585858"/>
                </a:solidFill>
                <a:latin typeface="Arial"/>
                <a:cs typeface="Arial"/>
              </a:rPr>
              <a:t>Booth </a:t>
            </a:r>
            <a:r>
              <a:rPr sz="950" spc="65" dirty="0">
                <a:solidFill>
                  <a:srgbClr val="585858"/>
                </a:solidFill>
                <a:latin typeface="Arial"/>
                <a:cs typeface="Arial"/>
              </a:rPr>
              <a:t>Robert</a:t>
            </a:r>
            <a:r>
              <a:rPr sz="950" spc="60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950" spc="35" dirty="0">
                <a:solidFill>
                  <a:srgbClr val="585858"/>
                </a:solidFill>
                <a:latin typeface="Arial"/>
                <a:cs typeface="Arial"/>
              </a:rPr>
              <a:t>Caron</a:t>
            </a:r>
            <a:endParaRPr sz="950">
              <a:latin typeface="Arial"/>
              <a:cs typeface="Arial"/>
            </a:endParaRPr>
          </a:p>
          <a:p>
            <a:pPr marL="210185" marR="883919">
              <a:lnSpc>
                <a:spcPct val="130700"/>
              </a:lnSpc>
            </a:pPr>
            <a:r>
              <a:rPr sz="950" spc="65" dirty="0">
                <a:solidFill>
                  <a:srgbClr val="585858"/>
                </a:solidFill>
                <a:latin typeface="Arial"/>
                <a:cs typeface="Arial"/>
              </a:rPr>
              <a:t>Laurent</a:t>
            </a:r>
            <a:r>
              <a:rPr sz="950" spc="45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950" spc="60" dirty="0">
                <a:solidFill>
                  <a:srgbClr val="585858"/>
                </a:solidFill>
                <a:latin typeface="Arial"/>
                <a:cs typeface="Arial"/>
              </a:rPr>
              <a:t>Debrun </a:t>
            </a:r>
            <a:r>
              <a:rPr sz="950" spc="70" dirty="0">
                <a:solidFill>
                  <a:srgbClr val="585858"/>
                </a:solidFill>
                <a:latin typeface="Arial"/>
                <a:cs typeface="Arial"/>
              </a:rPr>
              <a:t>Barry</a:t>
            </a:r>
            <a:r>
              <a:rPr sz="950" spc="50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950" spc="-10" dirty="0">
                <a:solidFill>
                  <a:srgbClr val="585858"/>
                </a:solidFill>
                <a:latin typeface="Arial"/>
                <a:cs typeface="Arial"/>
              </a:rPr>
              <a:t>Landy</a:t>
            </a:r>
            <a:endParaRPr sz="95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7189520" y="5390701"/>
            <a:ext cx="45085" cy="1936750"/>
          </a:xfrm>
          <a:custGeom>
            <a:avLst/>
            <a:gdLst/>
            <a:ahLst/>
            <a:cxnLst/>
            <a:rect l="l" t="t" r="r" b="b"/>
            <a:pathLst>
              <a:path w="45084" h="1936750">
                <a:moveTo>
                  <a:pt x="45046" y="1911172"/>
                </a:moveTo>
                <a:lnTo>
                  <a:pt x="25514" y="1891639"/>
                </a:lnTo>
                <a:lnTo>
                  <a:pt x="19532" y="1891639"/>
                </a:lnTo>
                <a:lnTo>
                  <a:pt x="0" y="1911172"/>
                </a:lnTo>
                <a:lnTo>
                  <a:pt x="0" y="1917153"/>
                </a:lnTo>
                <a:lnTo>
                  <a:pt x="19532" y="1936686"/>
                </a:lnTo>
                <a:lnTo>
                  <a:pt x="25514" y="1936686"/>
                </a:lnTo>
                <a:lnTo>
                  <a:pt x="45046" y="1917153"/>
                </a:lnTo>
                <a:lnTo>
                  <a:pt x="45046" y="1914156"/>
                </a:lnTo>
                <a:lnTo>
                  <a:pt x="45046" y="1911172"/>
                </a:lnTo>
                <a:close/>
              </a:path>
              <a:path w="45084" h="1936750">
                <a:moveTo>
                  <a:pt x="45046" y="1722005"/>
                </a:moveTo>
                <a:lnTo>
                  <a:pt x="25514" y="1702473"/>
                </a:lnTo>
                <a:lnTo>
                  <a:pt x="19532" y="1702473"/>
                </a:lnTo>
                <a:lnTo>
                  <a:pt x="0" y="1722005"/>
                </a:lnTo>
                <a:lnTo>
                  <a:pt x="0" y="1727987"/>
                </a:lnTo>
                <a:lnTo>
                  <a:pt x="19532" y="1747520"/>
                </a:lnTo>
                <a:lnTo>
                  <a:pt x="25514" y="1747520"/>
                </a:lnTo>
                <a:lnTo>
                  <a:pt x="45046" y="1727987"/>
                </a:lnTo>
                <a:lnTo>
                  <a:pt x="45046" y="1725002"/>
                </a:lnTo>
                <a:lnTo>
                  <a:pt x="45046" y="1722005"/>
                </a:lnTo>
                <a:close/>
              </a:path>
              <a:path w="45084" h="1936750">
                <a:moveTo>
                  <a:pt x="45046" y="1532839"/>
                </a:moveTo>
                <a:lnTo>
                  <a:pt x="25514" y="1513319"/>
                </a:lnTo>
                <a:lnTo>
                  <a:pt x="19532" y="1513319"/>
                </a:lnTo>
                <a:lnTo>
                  <a:pt x="0" y="1532839"/>
                </a:lnTo>
                <a:lnTo>
                  <a:pt x="0" y="1538820"/>
                </a:lnTo>
                <a:lnTo>
                  <a:pt x="19532" y="1558353"/>
                </a:lnTo>
                <a:lnTo>
                  <a:pt x="25514" y="1558353"/>
                </a:lnTo>
                <a:lnTo>
                  <a:pt x="45046" y="1538820"/>
                </a:lnTo>
                <a:lnTo>
                  <a:pt x="45046" y="1535836"/>
                </a:lnTo>
                <a:lnTo>
                  <a:pt x="45046" y="1532839"/>
                </a:lnTo>
                <a:close/>
              </a:path>
              <a:path w="45084" h="1936750">
                <a:moveTo>
                  <a:pt x="45046" y="1343672"/>
                </a:moveTo>
                <a:lnTo>
                  <a:pt x="25514" y="1324152"/>
                </a:lnTo>
                <a:lnTo>
                  <a:pt x="19532" y="1324152"/>
                </a:lnTo>
                <a:lnTo>
                  <a:pt x="0" y="1343672"/>
                </a:lnTo>
                <a:lnTo>
                  <a:pt x="0" y="1349654"/>
                </a:lnTo>
                <a:lnTo>
                  <a:pt x="19532" y="1369187"/>
                </a:lnTo>
                <a:lnTo>
                  <a:pt x="25514" y="1369187"/>
                </a:lnTo>
                <a:lnTo>
                  <a:pt x="45046" y="1349654"/>
                </a:lnTo>
                <a:lnTo>
                  <a:pt x="45046" y="1346669"/>
                </a:lnTo>
                <a:lnTo>
                  <a:pt x="45046" y="1343672"/>
                </a:lnTo>
                <a:close/>
              </a:path>
              <a:path w="45084" h="1936750">
                <a:moveTo>
                  <a:pt x="45046" y="1154518"/>
                </a:moveTo>
                <a:lnTo>
                  <a:pt x="25514" y="1134986"/>
                </a:lnTo>
                <a:lnTo>
                  <a:pt x="19532" y="1134986"/>
                </a:lnTo>
                <a:lnTo>
                  <a:pt x="0" y="1154518"/>
                </a:lnTo>
                <a:lnTo>
                  <a:pt x="0" y="1160487"/>
                </a:lnTo>
                <a:lnTo>
                  <a:pt x="19532" y="1180020"/>
                </a:lnTo>
                <a:lnTo>
                  <a:pt x="25514" y="1180020"/>
                </a:lnTo>
                <a:lnTo>
                  <a:pt x="45046" y="1160487"/>
                </a:lnTo>
                <a:lnTo>
                  <a:pt x="45046" y="1157503"/>
                </a:lnTo>
                <a:lnTo>
                  <a:pt x="45046" y="1154518"/>
                </a:lnTo>
                <a:close/>
              </a:path>
              <a:path w="45084" h="1936750">
                <a:moveTo>
                  <a:pt x="45046" y="965352"/>
                </a:moveTo>
                <a:lnTo>
                  <a:pt x="25514" y="945819"/>
                </a:lnTo>
                <a:lnTo>
                  <a:pt x="19532" y="945819"/>
                </a:lnTo>
                <a:lnTo>
                  <a:pt x="0" y="965352"/>
                </a:lnTo>
                <a:lnTo>
                  <a:pt x="0" y="971334"/>
                </a:lnTo>
                <a:lnTo>
                  <a:pt x="19532" y="990854"/>
                </a:lnTo>
                <a:lnTo>
                  <a:pt x="25514" y="990854"/>
                </a:lnTo>
                <a:lnTo>
                  <a:pt x="45046" y="971334"/>
                </a:lnTo>
                <a:lnTo>
                  <a:pt x="45046" y="968336"/>
                </a:lnTo>
                <a:lnTo>
                  <a:pt x="45046" y="965352"/>
                </a:lnTo>
                <a:close/>
              </a:path>
              <a:path w="45084" h="1936750">
                <a:moveTo>
                  <a:pt x="45046" y="776185"/>
                </a:moveTo>
                <a:lnTo>
                  <a:pt x="25514" y="756653"/>
                </a:lnTo>
                <a:lnTo>
                  <a:pt x="19532" y="756653"/>
                </a:lnTo>
                <a:lnTo>
                  <a:pt x="0" y="776185"/>
                </a:lnTo>
                <a:lnTo>
                  <a:pt x="0" y="782167"/>
                </a:lnTo>
                <a:lnTo>
                  <a:pt x="19532" y="801687"/>
                </a:lnTo>
                <a:lnTo>
                  <a:pt x="25514" y="801687"/>
                </a:lnTo>
                <a:lnTo>
                  <a:pt x="45046" y="782167"/>
                </a:lnTo>
                <a:lnTo>
                  <a:pt x="45046" y="779170"/>
                </a:lnTo>
                <a:lnTo>
                  <a:pt x="45046" y="776185"/>
                </a:lnTo>
                <a:close/>
              </a:path>
              <a:path w="45084" h="1936750">
                <a:moveTo>
                  <a:pt x="45046" y="587019"/>
                </a:moveTo>
                <a:lnTo>
                  <a:pt x="25514" y="567486"/>
                </a:lnTo>
                <a:lnTo>
                  <a:pt x="19532" y="567486"/>
                </a:lnTo>
                <a:lnTo>
                  <a:pt x="0" y="587019"/>
                </a:lnTo>
                <a:lnTo>
                  <a:pt x="0" y="593001"/>
                </a:lnTo>
                <a:lnTo>
                  <a:pt x="19532" y="612533"/>
                </a:lnTo>
                <a:lnTo>
                  <a:pt x="25514" y="612533"/>
                </a:lnTo>
                <a:lnTo>
                  <a:pt x="45046" y="593001"/>
                </a:lnTo>
                <a:lnTo>
                  <a:pt x="45046" y="590003"/>
                </a:lnTo>
                <a:lnTo>
                  <a:pt x="45046" y="587019"/>
                </a:lnTo>
                <a:close/>
              </a:path>
              <a:path w="45084" h="1936750">
                <a:moveTo>
                  <a:pt x="45046" y="397852"/>
                </a:moveTo>
                <a:lnTo>
                  <a:pt x="25514" y="378320"/>
                </a:lnTo>
                <a:lnTo>
                  <a:pt x="19532" y="378320"/>
                </a:lnTo>
                <a:lnTo>
                  <a:pt x="0" y="397852"/>
                </a:lnTo>
                <a:lnTo>
                  <a:pt x="0" y="403834"/>
                </a:lnTo>
                <a:lnTo>
                  <a:pt x="19532" y="423367"/>
                </a:lnTo>
                <a:lnTo>
                  <a:pt x="25514" y="423367"/>
                </a:lnTo>
                <a:lnTo>
                  <a:pt x="45046" y="403834"/>
                </a:lnTo>
                <a:lnTo>
                  <a:pt x="45046" y="400850"/>
                </a:lnTo>
                <a:lnTo>
                  <a:pt x="45046" y="397852"/>
                </a:lnTo>
                <a:close/>
              </a:path>
              <a:path w="45084" h="1936750">
                <a:moveTo>
                  <a:pt x="45046" y="208686"/>
                </a:moveTo>
                <a:lnTo>
                  <a:pt x="25514" y="189153"/>
                </a:lnTo>
                <a:lnTo>
                  <a:pt x="19532" y="189153"/>
                </a:lnTo>
                <a:lnTo>
                  <a:pt x="0" y="208686"/>
                </a:lnTo>
                <a:lnTo>
                  <a:pt x="0" y="214668"/>
                </a:lnTo>
                <a:lnTo>
                  <a:pt x="19532" y="234200"/>
                </a:lnTo>
                <a:lnTo>
                  <a:pt x="25514" y="234200"/>
                </a:lnTo>
                <a:lnTo>
                  <a:pt x="45046" y="214668"/>
                </a:lnTo>
                <a:lnTo>
                  <a:pt x="45046" y="211683"/>
                </a:lnTo>
                <a:lnTo>
                  <a:pt x="45046" y="208686"/>
                </a:lnTo>
                <a:close/>
              </a:path>
              <a:path w="45084" h="1936750">
                <a:moveTo>
                  <a:pt x="45046" y="19519"/>
                </a:moveTo>
                <a:lnTo>
                  <a:pt x="25514" y="0"/>
                </a:lnTo>
                <a:lnTo>
                  <a:pt x="19532" y="0"/>
                </a:lnTo>
                <a:lnTo>
                  <a:pt x="0" y="19519"/>
                </a:lnTo>
                <a:lnTo>
                  <a:pt x="0" y="25501"/>
                </a:lnTo>
                <a:lnTo>
                  <a:pt x="19532" y="45034"/>
                </a:lnTo>
                <a:lnTo>
                  <a:pt x="25514" y="45034"/>
                </a:lnTo>
                <a:lnTo>
                  <a:pt x="45046" y="25501"/>
                </a:lnTo>
                <a:lnTo>
                  <a:pt x="45046" y="22517"/>
                </a:lnTo>
                <a:lnTo>
                  <a:pt x="45046" y="19519"/>
                </a:lnTo>
                <a:close/>
              </a:path>
            </a:pathLst>
          </a:custGeom>
          <a:solidFill>
            <a:srgbClr val="58585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7118632" y="4949347"/>
            <a:ext cx="1757680" cy="243395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20"/>
              </a:spcBef>
            </a:pPr>
            <a:r>
              <a:rPr sz="1350" b="1" spc="160" dirty="0">
                <a:solidFill>
                  <a:srgbClr val="F05B3D"/>
                </a:solidFill>
                <a:latin typeface="Arial"/>
                <a:cs typeface="Arial"/>
              </a:rPr>
              <a:t>TAX</a:t>
            </a:r>
            <a:r>
              <a:rPr sz="1350" b="1" spc="215" dirty="0">
                <a:solidFill>
                  <a:srgbClr val="F05B3D"/>
                </a:solidFill>
                <a:latin typeface="Arial"/>
                <a:cs typeface="Arial"/>
              </a:rPr>
              <a:t> </a:t>
            </a:r>
            <a:r>
              <a:rPr sz="1350" b="1" spc="459" dirty="0">
                <a:solidFill>
                  <a:srgbClr val="F05B3D"/>
                </a:solidFill>
                <a:latin typeface="Arial"/>
                <a:cs typeface="Arial"/>
              </a:rPr>
              <a:t>/</a:t>
            </a:r>
            <a:r>
              <a:rPr sz="1350" b="1" spc="220" dirty="0">
                <a:solidFill>
                  <a:srgbClr val="F05B3D"/>
                </a:solidFill>
                <a:latin typeface="Arial"/>
                <a:cs typeface="Arial"/>
              </a:rPr>
              <a:t> </a:t>
            </a:r>
            <a:r>
              <a:rPr sz="1350" b="1" spc="95" dirty="0">
                <a:solidFill>
                  <a:srgbClr val="F05B3D"/>
                </a:solidFill>
                <a:latin typeface="Arial"/>
                <a:cs typeface="Arial"/>
              </a:rPr>
              <a:t>FISCAL</a:t>
            </a:r>
            <a:endParaRPr sz="1350">
              <a:latin typeface="Arial"/>
              <a:cs typeface="Arial"/>
            </a:endParaRPr>
          </a:p>
          <a:p>
            <a:pPr marL="210185" marR="616585" algn="just">
              <a:lnSpc>
                <a:spcPct val="130700"/>
              </a:lnSpc>
              <a:spcBef>
                <a:spcPts val="930"/>
              </a:spcBef>
            </a:pPr>
            <a:r>
              <a:rPr sz="950" spc="95" dirty="0">
                <a:solidFill>
                  <a:srgbClr val="585858"/>
                </a:solidFill>
                <a:latin typeface="Arial"/>
                <a:cs typeface="Arial"/>
              </a:rPr>
              <a:t>Martin</a:t>
            </a:r>
            <a:r>
              <a:rPr sz="950" spc="55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950" spc="45" dirty="0">
                <a:solidFill>
                  <a:srgbClr val="585858"/>
                </a:solidFill>
                <a:latin typeface="Arial"/>
                <a:cs typeface="Arial"/>
              </a:rPr>
              <a:t>Bédard </a:t>
            </a:r>
            <a:r>
              <a:rPr sz="950" spc="55" dirty="0">
                <a:solidFill>
                  <a:srgbClr val="585858"/>
                </a:solidFill>
                <a:latin typeface="Arial"/>
                <a:cs typeface="Arial"/>
              </a:rPr>
              <a:t>Justine</a:t>
            </a:r>
            <a:r>
              <a:rPr sz="950" spc="45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950" spc="60" dirty="0">
                <a:solidFill>
                  <a:srgbClr val="585858"/>
                </a:solidFill>
                <a:latin typeface="Arial"/>
                <a:cs typeface="Arial"/>
              </a:rPr>
              <a:t>Benoit </a:t>
            </a:r>
            <a:r>
              <a:rPr sz="950" dirty="0">
                <a:solidFill>
                  <a:srgbClr val="585858"/>
                </a:solidFill>
                <a:latin typeface="Arial"/>
                <a:cs typeface="Arial"/>
              </a:rPr>
              <a:t>Evan</a:t>
            </a:r>
            <a:r>
              <a:rPr sz="950" spc="140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950" spc="55" dirty="0">
                <a:solidFill>
                  <a:srgbClr val="585858"/>
                </a:solidFill>
                <a:latin typeface="Arial"/>
                <a:cs typeface="Arial"/>
              </a:rPr>
              <a:t>Bernstein</a:t>
            </a:r>
            <a:endParaRPr sz="950">
              <a:latin typeface="Arial"/>
              <a:cs typeface="Arial"/>
            </a:endParaRPr>
          </a:p>
          <a:p>
            <a:pPr marL="210185" marR="488315">
              <a:lnSpc>
                <a:spcPct val="130700"/>
              </a:lnSpc>
            </a:pPr>
            <a:r>
              <a:rPr sz="950" spc="60" dirty="0">
                <a:solidFill>
                  <a:srgbClr val="585858"/>
                </a:solidFill>
                <a:latin typeface="Arial"/>
                <a:cs typeface="Arial"/>
              </a:rPr>
              <a:t>Philippe</a:t>
            </a:r>
            <a:r>
              <a:rPr sz="950" spc="45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950" spc="55" dirty="0">
                <a:solidFill>
                  <a:srgbClr val="585858"/>
                </a:solidFill>
                <a:latin typeface="Arial"/>
                <a:cs typeface="Arial"/>
              </a:rPr>
              <a:t>Brunelle </a:t>
            </a:r>
            <a:r>
              <a:rPr sz="950" spc="50" dirty="0">
                <a:solidFill>
                  <a:srgbClr val="585858"/>
                </a:solidFill>
                <a:latin typeface="Arial"/>
                <a:cs typeface="Arial"/>
              </a:rPr>
              <a:t>Julien</a:t>
            </a:r>
            <a:r>
              <a:rPr sz="950" spc="65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950" spc="-10" dirty="0">
                <a:solidFill>
                  <a:srgbClr val="585858"/>
                </a:solidFill>
                <a:latin typeface="Arial"/>
                <a:cs typeface="Arial"/>
              </a:rPr>
              <a:t>Cohen</a:t>
            </a:r>
            <a:endParaRPr sz="950">
              <a:latin typeface="Arial"/>
              <a:cs typeface="Arial"/>
            </a:endParaRPr>
          </a:p>
          <a:p>
            <a:pPr marL="210185">
              <a:lnSpc>
                <a:spcPct val="100000"/>
              </a:lnSpc>
              <a:spcBef>
                <a:spcPts val="350"/>
              </a:spcBef>
            </a:pPr>
            <a:r>
              <a:rPr sz="950" spc="55" dirty="0">
                <a:solidFill>
                  <a:srgbClr val="585858"/>
                </a:solidFill>
                <a:latin typeface="Arial"/>
                <a:cs typeface="Arial"/>
              </a:rPr>
              <a:t>Louis-</a:t>
            </a:r>
            <a:r>
              <a:rPr sz="950" spc="65" dirty="0">
                <a:solidFill>
                  <a:srgbClr val="585858"/>
                </a:solidFill>
                <a:latin typeface="Arial"/>
                <a:cs typeface="Arial"/>
              </a:rPr>
              <a:t>Frédérick</a:t>
            </a:r>
            <a:r>
              <a:rPr sz="950" spc="75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950" spc="40" dirty="0">
                <a:solidFill>
                  <a:srgbClr val="585858"/>
                </a:solidFill>
                <a:latin typeface="Arial"/>
                <a:cs typeface="Arial"/>
              </a:rPr>
              <a:t>Côté</a:t>
            </a:r>
            <a:endParaRPr sz="950">
              <a:latin typeface="Arial"/>
              <a:cs typeface="Arial"/>
            </a:endParaRPr>
          </a:p>
          <a:p>
            <a:pPr marL="210185" marR="5080">
              <a:lnSpc>
                <a:spcPct val="130700"/>
              </a:lnSpc>
            </a:pPr>
            <a:r>
              <a:rPr sz="950" spc="45" dirty="0">
                <a:solidFill>
                  <a:srgbClr val="585858"/>
                </a:solidFill>
                <a:latin typeface="Arial"/>
                <a:cs typeface="Arial"/>
              </a:rPr>
              <a:t>Charles</a:t>
            </a:r>
            <a:r>
              <a:rPr sz="950" spc="95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950" spc="75" dirty="0">
                <a:solidFill>
                  <a:srgbClr val="585858"/>
                </a:solidFill>
                <a:latin typeface="Arial"/>
                <a:cs typeface="Arial"/>
              </a:rPr>
              <a:t>Côté-</a:t>
            </a:r>
            <a:r>
              <a:rPr sz="950" dirty="0">
                <a:solidFill>
                  <a:srgbClr val="585858"/>
                </a:solidFill>
                <a:latin typeface="Arial"/>
                <a:cs typeface="Arial"/>
              </a:rPr>
              <a:t>De</a:t>
            </a:r>
            <a:r>
              <a:rPr sz="950" spc="100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950" spc="-10" dirty="0">
                <a:solidFill>
                  <a:srgbClr val="585858"/>
                </a:solidFill>
                <a:latin typeface="Arial"/>
                <a:cs typeface="Arial"/>
              </a:rPr>
              <a:t>Lagrave </a:t>
            </a:r>
            <a:r>
              <a:rPr sz="950" spc="60" dirty="0">
                <a:solidFill>
                  <a:srgbClr val="585858"/>
                </a:solidFill>
                <a:latin typeface="Arial"/>
                <a:cs typeface="Arial"/>
              </a:rPr>
              <a:t>Frédéric</a:t>
            </a:r>
            <a:r>
              <a:rPr sz="950" spc="70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950" spc="45" dirty="0">
                <a:solidFill>
                  <a:srgbClr val="585858"/>
                </a:solidFill>
                <a:latin typeface="Arial"/>
                <a:cs typeface="Arial"/>
              </a:rPr>
              <a:t>Delisle</a:t>
            </a:r>
            <a:endParaRPr sz="950">
              <a:latin typeface="Arial"/>
              <a:cs typeface="Arial"/>
            </a:endParaRPr>
          </a:p>
          <a:p>
            <a:pPr marL="210185" marR="316230" algn="just">
              <a:lnSpc>
                <a:spcPct val="130700"/>
              </a:lnSpc>
            </a:pPr>
            <a:r>
              <a:rPr sz="950" dirty="0">
                <a:solidFill>
                  <a:srgbClr val="585858"/>
                </a:solidFill>
                <a:latin typeface="Arial"/>
                <a:cs typeface="Arial"/>
              </a:rPr>
              <a:t>Siham</a:t>
            </a:r>
            <a:r>
              <a:rPr sz="950" spc="114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950" spc="60" dirty="0">
                <a:solidFill>
                  <a:srgbClr val="585858"/>
                </a:solidFill>
                <a:latin typeface="Arial"/>
                <a:cs typeface="Arial"/>
              </a:rPr>
              <a:t>Doro,</a:t>
            </a:r>
            <a:r>
              <a:rPr sz="950" spc="120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950" spc="75" dirty="0">
                <a:solidFill>
                  <a:srgbClr val="585858"/>
                </a:solidFill>
                <a:latin typeface="Arial"/>
                <a:cs typeface="Arial"/>
              </a:rPr>
              <a:t>Notary </a:t>
            </a:r>
            <a:r>
              <a:rPr sz="950" spc="60" dirty="0">
                <a:solidFill>
                  <a:srgbClr val="585858"/>
                </a:solidFill>
                <a:latin typeface="Arial"/>
                <a:cs typeface="Arial"/>
              </a:rPr>
              <a:t>Alexandre</a:t>
            </a:r>
            <a:r>
              <a:rPr sz="950" spc="75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950" spc="55" dirty="0">
                <a:solidFill>
                  <a:srgbClr val="585858"/>
                </a:solidFill>
                <a:latin typeface="Arial"/>
                <a:cs typeface="Arial"/>
              </a:rPr>
              <a:t>Dufresne Jonathan</a:t>
            </a:r>
            <a:r>
              <a:rPr sz="950" spc="40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950" spc="60" dirty="0">
                <a:solidFill>
                  <a:srgbClr val="585858"/>
                </a:solidFill>
                <a:latin typeface="Arial"/>
                <a:cs typeface="Arial"/>
              </a:rPr>
              <a:t>Éthier</a:t>
            </a:r>
            <a:endParaRPr sz="95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7179462" y="8039400"/>
            <a:ext cx="45085" cy="1369695"/>
          </a:xfrm>
          <a:custGeom>
            <a:avLst/>
            <a:gdLst/>
            <a:ahLst/>
            <a:cxnLst/>
            <a:rect l="l" t="t" r="r" b="b"/>
            <a:pathLst>
              <a:path w="45084" h="1369695">
                <a:moveTo>
                  <a:pt x="45046" y="1343685"/>
                </a:moveTo>
                <a:lnTo>
                  <a:pt x="25514" y="1324152"/>
                </a:lnTo>
                <a:lnTo>
                  <a:pt x="19532" y="1324152"/>
                </a:lnTo>
                <a:lnTo>
                  <a:pt x="0" y="1343685"/>
                </a:lnTo>
                <a:lnTo>
                  <a:pt x="0" y="1349667"/>
                </a:lnTo>
                <a:lnTo>
                  <a:pt x="19532" y="1369199"/>
                </a:lnTo>
                <a:lnTo>
                  <a:pt x="25514" y="1369199"/>
                </a:lnTo>
                <a:lnTo>
                  <a:pt x="45046" y="1349667"/>
                </a:lnTo>
                <a:lnTo>
                  <a:pt x="45046" y="1346682"/>
                </a:lnTo>
                <a:lnTo>
                  <a:pt x="45046" y="1343685"/>
                </a:lnTo>
                <a:close/>
              </a:path>
              <a:path w="45084" h="1369695">
                <a:moveTo>
                  <a:pt x="45046" y="1154518"/>
                </a:moveTo>
                <a:lnTo>
                  <a:pt x="25514" y="1134986"/>
                </a:lnTo>
                <a:lnTo>
                  <a:pt x="19532" y="1134986"/>
                </a:lnTo>
                <a:lnTo>
                  <a:pt x="0" y="1154518"/>
                </a:lnTo>
                <a:lnTo>
                  <a:pt x="0" y="1160500"/>
                </a:lnTo>
                <a:lnTo>
                  <a:pt x="19532" y="1180033"/>
                </a:lnTo>
                <a:lnTo>
                  <a:pt x="25514" y="1180033"/>
                </a:lnTo>
                <a:lnTo>
                  <a:pt x="45046" y="1160500"/>
                </a:lnTo>
                <a:lnTo>
                  <a:pt x="45046" y="1157516"/>
                </a:lnTo>
                <a:lnTo>
                  <a:pt x="45046" y="1154518"/>
                </a:lnTo>
                <a:close/>
              </a:path>
              <a:path w="45084" h="1369695">
                <a:moveTo>
                  <a:pt x="45046" y="965352"/>
                </a:moveTo>
                <a:lnTo>
                  <a:pt x="25514" y="945832"/>
                </a:lnTo>
                <a:lnTo>
                  <a:pt x="19532" y="945832"/>
                </a:lnTo>
                <a:lnTo>
                  <a:pt x="0" y="965352"/>
                </a:lnTo>
                <a:lnTo>
                  <a:pt x="0" y="971334"/>
                </a:lnTo>
                <a:lnTo>
                  <a:pt x="19532" y="990866"/>
                </a:lnTo>
                <a:lnTo>
                  <a:pt x="25514" y="990866"/>
                </a:lnTo>
                <a:lnTo>
                  <a:pt x="45046" y="971334"/>
                </a:lnTo>
                <a:lnTo>
                  <a:pt x="45046" y="968349"/>
                </a:lnTo>
                <a:lnTo>
                  <a:pt x="45046" y="965352"/>
                </a:lnTo>
                <a:close/>
              </a:path>
              <a:path w="45084" h="1369695">
                <a:moveTo>
                  <a:pt x="45046" y="776185"/>
                </a:moveTo>
                <a:lnTo>
                  <a:pt x="25514" y="756666"/>
                </a:lnTo>
                <a:lnTo>
                  <a:pt x="19532" y="756666"/>
                </a:lnTo>
                <a:lnTo>
                  <a:pt x="0" y="776185"/>
                </a:lnTo>
                <a:lnTo>
                  <a:pt x="0" y="782167"/>
                </a:lnTo>
                <a:lnTo>
                  <a:pt x="19532" y="801700"/>
                </a:lnTo>
                <a:lnTo>
                  <a:pt x="25514" y="801700"/>
                </a:lnTo>
                <a:lnTo>
                  <a:pt x="45046" y="782167"/>
                </a:lnTo>
                <a:lnTo>
                  <a:pt x="45046" y="779183"/>
                </a:lnTo>
                <a:lnTo>
                  <a:pt x="45046" y="776185"/>
                </a:lnTo>
                <a:close/>
              </a:path>
              <a:path w="45084" h="1369695">
                <a:moveTo>
                  <a:pt x="45046" y="587032"/>
                </a:moveTo>
                <a:lnTo>
                  <a:pt x="25514" y="567499"/>
                </a:lnTo>
                <a:lnTo>
                  <a:pt x="19532" y="567499"/>
                </a:lnTo>
                <a:lnTo>
                  <a:pt x="0" y="587032"/>
                </a:lnTo>
                <a:lnTo>
                  <a:pt x="0" y="593013"/>
                </a:lnTo>
                <a:lnTo>
                  <a:pt x="19532" y="612533"/>
                </a:lnTo>
                <a:lnTo>
                  <a:pt x="25514" y="612533"/>
                </a:lnTo>
                <a:lnTo>
                  <a:pt x="45046" y="593013"/>
                </a:lnTo>
                <a:lnTo>
                  <a:pt x="45046" y="590016"/>
                </a:lnTo>
                <a:lnTo>
                  <a:pt x="45046" y="587032"/>
                </a:lnTo>
                <a:close/>
              </a:path>
              <a:path w="45084" h="1369695">
                <a:moveTo>
                  <a:pt x="45046" y="397865"/>
                </a:moveTo>
                <a:lnTo>
                  <a:pt x="25514" y="378333"/>
                </a:lnTo>
                <a:lnTo>
                  <a:pt x="19532" y="378333"/>
                </a:lnTo>
                <a:lnTo>
                  <a:pt x="0" y="397865"/>
                </a:lnTo>
                <a:lnTo>
                  <a:pt x="0" y="403847"/>
                </a:lnTo>
                <a:lnTo>
                  <a:pt x="19532" y="423367"/>
                </a:lnTo>
                <a:lnTo>
                  <a:pt x="25514" y="423367"/>
                </a:lnTo>
                <a:lnTo>
                  <a:pt x="45046" y="403847"/>
                </a:lnTo>
                <a:lnTo>
                  <a:pt x="45046" y="400850"/>
                </a:lnTo>
                <a:lnTo>
                  <a:pt x="45046" y="397865"/>
                </a:lnTo>
                <a:close/>
              </a:path>
              <a:path w="45084" h="1369695">
                <a:moveTo>
                  <a:pt x="45046" y="208699"/>
                </a:moveTo>
                <a:lnTo>
                  <a:pt x="25514" y="189166"/>
                </a:lnTo>
                <a:lnTo>
                  <a:pt x="19532" y="189166"/>
                </a:lnTo>
                <a:lnTo>
                  <a:pt x="0" y="208699"/>
                </a:lnTo>
                <a:lnTo>
                  <a:pt x="0" y="214680"/>
                </a:lnTo>
                <a:lnTo>
                  <a:pt x="19532" y="234213"/>
                </a:lnTo>
                <a:lnTo>
                  <a:pt x="25514" y="234213"/>
                </a:lnTo>
                <a:lnTo>
                  <a:pt x="45046" y="214680"/>
                </a:lnTo>
                <a:lnTo>
                  <a:pt x="45046" y="211683"/>
                </a:lnTo>
                <a:lnTo>
                  <a:pt x="45046" y="208699"/>
                </a:lnTo>
                <a:close/>
              </a:path>
              <a:path w="45084" h="1369695">
                <a:moveTo>
                  <a:pt x="45046" y="19532"/>
                </a:moveTo>
                <a:lnTo>
                  <a:pt x="25514" y="0"/>
                </a:lnTo>
                <a:lnTo>
                  <a:pt x="19532" y="0"/>
                </a:lnTo>
                <a:lnTo>
                  <a:pt x="0" y="19532"/>
                </a:lnTo>
                <a:lnTo>
                  <a:pt x="0" y="25514"/>
                </a:lnTo>
                <a:lnTo>
                  <a:pt x="19532" y="45046"/>
                </a:lnTo>
                <a:lnTo>
                  <a:pt x="25514" y="45046"/>
                </a:lnTo>
                <a:lnTo>
                  <a:pt x="45046" y="25514"/>
                </a:lnTo>
                <a:lnTo>
                  <a:pt x="45046" y="22517"/>
                </a:lnTo>
                <a:lnTo>
                  <a:pt x="45046" y="19532"/>
                </a:lnTo>
                <a:close/>
              </a:path>
            </a:pathLst>
          </a:custGeom>
          <a:solidFill>
            <a:srgbClr val="58585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7109043" y="7598056"/>
            <a:ext cx="2914650" cy="1866264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20"/>
              </a:spcBef>
            </a:pPr>
            <a:r>
              <a:rPr sz="1350" b="1" spc="130" dirty="0">
                <a:solidFill>
                  <a:srgbClr val="F05B3D"/>
                </a:solidFill>
                <a:latin typeface="Arial"/>
                <a:cs typeface="Arial"/>
              </a:rPr>
              <a:t>CORPORATE</a:t>
            </a:r>
            <a:r>
              <a:rPr sz="1350" b="1" spc="220" dirty="0">
                <a:solidFill>
                  <a:srgbClr val="F05B3D"/>
                </a:solidFill>
                <a:latin typeface="Arial"/>
                <a:cs typeface="Arial"/>
              </a:rPr>
              <a:t> </a:t>
            </a:r>
            <a:r>
              <a:rPr sz="1350" b="1" spc="459" dirty="0">
                <a:solidFill>
                  <a:srgbClr val="F05B3D"/>
                </a:solidFill>
                <a:latin typeface="Arial"/>
                <a:cs typeface="Arial"/>
              </a:rPr>
              <a:t>/</a:t>
            </a:r>
            <a:r>
              <a:rPr sz="1350" b="1" spc="220" dirty="0">
                <a:solidFill>
                  <a:srgbClr val="F05B3D"/>
                </a:solidFill>
                <a:latin typeface="Arial"/>
                <a:cs typeface="Arial"/>
              </a:rPr>
              <a:t> </a:t>
            </a:r>
            <a:r>
              <a:rPr sz="1350" b="1" spc="140" dirty="0">
                <a:solidFill>
                  <a:srgbClr val="F05B3D"/>
                </a:solidFill>
                <a:latin typeface="Arial"/>
                <a:cs typeface="Arial"/>
              </a:rPr>
              <a:t>COMMERCIAL</a:t>
            </a:r>
            <a:endParaRPr sz="1350">
              <a:latin typeface="Arial"/>
              <a:cs typeface="Arial"/>
            </a:endParaRPr>
          </a:p>
          <a:p>
            <a:pPr marL="210185" marR="1288415">
              <a:lnSpc>
                <a:spcPct val="130700"/>
              </a:lnSpc>
              <a:spcBef>
                <a:spcPts val="930"/>
              </a:spcBef>
            </a:pPr>
            <a:r>
              <a:rPr sz="950" spc="60" dirty="0">
                <a:solidFill>
                  <a:srgbClr val="585858"/>
                </a:solidFill>
                <a:latin typeface="Arial"/>
                <a:cs typeface="Arial"/>
              </a:rPr>
              <a:t>Alexandre</a:t>
            </a:r>
            <a:r>
              <a:rPr sz="950" spc="75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950" spc="55" dirty="0">
                <a:solidFill>
                  <a:srgbClr val="585858"/>
                </a:solidFill>
                <a:latin typeface="Arial"/>
                <a:cs typeface="Arial"/>
              </a:rPr>
              <a:t>Brocherieux </a:t>
            </a:r>
            <a:r>
              <a:rPr sz="950" spc="60" dirty="0">
                <a:solidFill>
                  <a:srgbClr val="585858"/>
                </a:solidFill>
                <a:latin typeface="Arial"/>
                <a:cs typeface="Arial"/>
              </a:rPr>
              <a:t>Adriana</a:t>
            </a:r>
            <a:r>
              <a:rPr sz="950" spc="65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950" spc="-10" dirty="0">
                <a:solidFill>
                  <a:srgbClr val="585858"/>
                </a:solidFill>
                <a:latin typeface="Arial"/>
                <a:cs typeface="Arial"/>
              </a:rPr>
              <a:t>Cefis</a:t>
            </a:r>
            <a:endParaRPr sz="950">
              <a:latin typeface="Arial"/>
              <a:cs typeface="Arial"/>
            </a:endParaRPr>
          </a:p>
          <a:p>
            <a:pPr marL="210185">
              <a:lnSpc>
                <a:spcPct val="100000"/>
              </a:lnSpc>
              <a:spcBef>
                <a:spcPts val="350"/>
              </a:spcBef>
            </a:pPr>
            <a:r>
              <a:rPr sz="950" dirty="0">
                <a:solidFill>
                  <a:srgbClr val="585858"/>
                </a:solidFill>
                <a:latin typeface="Arial"/>
                <a:cs typeface="Arial"/>
              </a:rPr>
              <a:t>Dan</a:t>
            </a:r>
            <a:r>
              <a:rPr sz="950" spc="180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950" spc="60" dirty="0">
                <a:solidFill>
                  <a:srgbClr val="585858"/>
                </a:solidFill>
                <a:latin typeface="Arial"/>
                <a:cs typeface="Arial"/>
              </a:rPr>
              <a:t>Donath</a:t>
            </a:r>
            <a:endParaRPr sz="950">
              <a:latin typeface="Arial"/>
              <a:cs typeface="Arial"/>
            </a:endParaRPr>
          </a:p>
          <a:p>
            <a:pPr marL="210185" marR="1769745">
              <a:lnSpc>
                <a:spcPct val="130700"/>
              </a:lnSpc>
            </a:pPr>
            <a:r>
              <a:rPr sz="950" spc="60" dirty="0">
                <a:solidFill>
                  <a:srgbClr val="585858"/>
                </a:solidFill>
                <a:latin typeface="Arial"/>
                <a:cs typeface="Arial"/>
              </a:rPr>
              <a:t>Daniel</a:t>
            </a:r>
            <a:r>
              <a:rPr sz="950" spc="50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950" spc="40" dirty="0">
                <a:solidFill>
                  <a:srgbClr val="585858"/>
                </a:solidFill>
                <a:latin typeface="Arial"/>
                <a:cs typeface="Arial"/>
              </a:rPr>
              <a:t>Frajman </a:t>
            </a:r>
            <a:r>
              <a:rPr sz="950" spc="75" dirty="0">
                <a:solidFill>
                  <a:srgbClr val="585858"/>
                </a:solidFill>
                <a:latin typeface="Arial"/>
                <a:cs typeface="Arial"/>
              </a:rPr>
              <a:t>Alwynn</a:t>
            </a:r>
            <a:r>
              <a:rPr sz="950" spc="50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950" spc="75" dirty="0">
                <a:solidFill>
                  <a:srgbClr val="585858"/>
                </a:solidFill>
                <a:latin typeface="Arial"/>
                <a:cs typeface="Arial"/>
              </a:rPr>
              <a:t>Gillett </a:t>
            </a:r>
            <a:r>
              <a:rPr sz="950" spc="50" dirty="0">
                <a:solidFill>
                  <a:srgbClr val="585858"/>
                </a:solidFill>
                <a:latin typeface="Arial"/>
                <a:cs typeface="Arial"/>
              </a:rPr>
              <a:t>Jordan</a:t>
            </a:r>
            <a:r>
              <a:rPr sz="950" spc="60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950" spc="-10" dirty="0">
                <a:solidFill>
                  <a:srgbClr val="585858"/>
                </a:solidFill>
                <a:latin typeface="Arial"/>
                <a:cs typeface="Arial"/>
              </a:rPr>
              <a:t>Jaslow </a:t>
            </a:r>
            <a:r>
              <a:rPr sz="950" dirty="0">
                <a:solidFill>
                  <a:srgbClr val="585858"/>
                </a:solidFill>
                <a:latin typeface="Arial"/>
                <a:cs typeface="Arial"/>
              </a:rPr>
              <a:t>Rami</a:t>
            </a:r>
            <a:r>
              <a:rPr sz="950" spc="165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950" spc="35" dirty="0">
                <a:solidFill>
                  <a:srgbClr val="585858"/>
                </a:solidFill>
                <a:latin typeface="Arial"/>
                <a:cs typeface="Arial"/>
              </a:rPr>
              <a:t>Kaplo</a:t>
            </a:r>
            <a:endParaRPr sz="950">
              <a:latin typeface="Arial"/>
              <a:cs typeface="Arial"/>
            </a:endParaRPr>
          </a:p>
          <a:p>
            <a:pPr marL="210185">
              <a:lnSpc>
                <a:spcPct val="100000"/>
              </a:lnSpc>
              <a:spcBef>
                <a:spcPts val="350"/>
              </a:spcBef>
            </a:pPr>
            <a:r>
              <a:rPr sz="950" spc="50" dirty="0">
                <a:solidFill>
                  <a:srgbClr val="585858"/>
                </a:solidFill>
                <a:latin typeface="Arial"/>
                <a:cs typeface="Arial"/>
              </a:rPr>
              <a:t>Dennis</a:t>
            </a:r>
            <a:r>
              <a:rPr sz="950" spc="65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950" spc="40" dirty="0">
                <a:solidFill>
                  <a:srgbClr val="585858"/>
                </a:solidFill>
                <a:latin typeface="Arial"/>
                <a:cs typeface="Arial"/>
              </a:rPr>
              <a:t>Kounadis</a:t>
            </a:r>
            <a:endParaRPr sz="950">
              <a:latin typeface="Arial"/>
              <a:cs typeface="Arial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7321477" y="1830414"/>
            <a:ext cx="3597275" cy="7389495"/>
            <a:chOff x="7321477" y="1830414"/>
            <a:chExt cx="3597275" cy="7389495"/>
          </a:xfrm>
        </p:grpSpPr>
        <p:sp>
          <p:nvSpPr>
            <p:cNvPr id="15" name="object 15"/>
            <p:cNvSpPr/>
            <p:nvPr/>
          </p:nvSpPr>
          <p:spPr>
            <a:xfrm>
              <a:off x="10873371" y="3373318"/>
              <a:ext cx="45085" cy="5846445"/>
            </a:xfrm>
            <a:custGeom>
              <a:avLst/>
              <a:gdLst/>
              <a:ahLst/>
              <a:cxnLst/>
              <a:rect l="l" t="t" r="r" b="b"/>
              <a:pathLst>
                <a:path w="45084" h="5846445">
                  <a:moveTo>
                    <a:pt x="45046" y="5820600"/>
                  </a:moveTo>
                  <a:lnTo>
                    <a:pt x="25514" y="5801068"/>
                  </a:lnTo>
                  <a:lnTo>
                    <a:pt x="19532" y="5801068"/>
                  </a:lnTo>
                  <a:lnTo>
                    <a:pt x="0" y="5820600"/>
                  </a:lnTo>
                  <a:lnTo>
                    <a:pt x="0" y="5826582"/>
                  </a:lnTo>
                  <a:lnTo>
                    <a:pt x="19532" y="5846115"/>
                  </a:lnTo>
                  <a:lnTo>
                    <a:pt x="25514" y="5846115"/>
                  </a:lnTo>
                  <a:lnTo>
                    <a:pt x="45046" y="5826582"/>
                  </a:lnTo>
                  <a:lnTo>
                    <a:pt x="45046" y="5823597"/>
                  </a:lnTo>
                  <a:lnTo>
                    <a:pt x="45046" y="5820600"/>
                  </a:lnTo>
                  <a:close/>
                </a:path>
                <a:path w="45084" h="5846445">
                  <a:moveTo>
                    <a:pt x="45046" y="5631434"/>
                  </a:moveTo>
                  <a:lnTo>
                    <a:pt x="25514" y="5611914"/>
                  </a:lnTo>
                  <a:lnTo>
                    <a:pt x="19532" y="5611914"/>
                  </a:lnTo>
                  <a:lnTo>
                    <a:pt x="0" y="5631434"/>
                  </a:lnTo>
                  <a:lnTo>
                    <a:pt x="0" y="5637415"/>
                  </a:lnTo>
                  <a:lnTo>
                    <a:pt x="19532" y="5656948"/>
                  </a:lnTo>
                  <a:lnTo>
                    <a:pt x="25514" y="5656948"/>
                  </a:lnTo>
                  <a:lnTo>
                    <a:pt x="45046" y="5637415"/>
                  </a:lnTo>
                  <a:lnTo>
                    <a:pt x="45046" y="5634431"/>
                  </a:lnTo>
                  <a:lnTo>
                    <a:pt x="45046" y="5631434"/>
                  </a:lnTo>
                  <a:close/>
                </a:path>
                <a:path w="45084" h="5846445">
                  <a:moveTo>
                    <a:pt x="45046" y="5442267"/>
                  </a:moveTo>
                  <a:lnTo>
                    <a:pt x="25514" y="5422747"/>
                  </a:lnTo>
                  <a:lnTo>
                    <a:pt x="19532" y="5422747"/>
                  </a:lnTo>
                  <a:lnTo>
                    <a:pt x="0" y="5442267"/>
                  </a:lnTo>
                  <a:lnTo>
                    <a:pt x="0" y="5448249"/>
                  </a:lnTo>
                  <a:lnTo>
                    <a:pt x="19532" y="5467782"/>
                  </a:lnTo>
                  <a:lnTo>
                    <a:pt x="25514" y="5467782"/>
                  </a:lnTo>
                  <a:lnTo>
                    <a:pt x="45046" y="5448249"/>
                  </a:lnTo>
                  <a:lnTo>
                    <a:pt x="45046" y="5445264"/>
                  </a:lnTo>
                  <a:lnTo>
                    <a:pt x="45046" y="5442267"/>
                  </a:lnTo>
                  <a:close/>
                </a:path>
                <a:path w="45084" h="5846445">
                  <a:moveTo>
                    <a:pt x="45046" y="5253113"/>
                  </a:moveTo>
                  <a:lnTo>
                    <a:pt x="25514" y="5233581"/>
                  </a:lnTo>
                  <a:lnTo>
                    <a:pt x="19532" y="5233581"/>
                  </a:lnTo>
                  <a:lnTo>
                    <a:pt x="0" y="5253113"/>
                  </a:lnTo>
                  <a:lnTo>
                    <a:pt x="0" y="5259095"/>
                  </a:lnTo>
                  <a:lnTo>
                    <a:pt x="19532" y="5278615"/>
                  </a:lnTo>
                  <a:lnTo>
                    <a:pt x="25514" y="5278615"/>
                  </a:lnTo>
                  <a:lnTo>
                    <a:pt x="45046" y="5259095"/>
                  </a:lnTo>
                  <a:lnTo>
                    <a:pt x="45046" y="5256098"/>
                  </a:lnTo>
                  <a:lnTo>
                    <a:pt x="45046" y="5253113"/>
                  </a:lnTo>
                  <a:close/>
                </a:path>
                <a:path w="45084" h="5846445">
                  <a:moveTo>
                    <a:pt x="45046" y="5063947"/>
                  </a:moveTo>
                  <a:lnTo>
                    <a:pt x="25514" y="5044414"/>
                  </a:lnTo>
                  <a:lnTo>
                    <a:pt x="19532" y="5044414"/>
                  </a:lnTo>
                  <a:lnTo>
                    <a:pt x="0" y="5063947"/>
                  </a:lnTo>
                  <a:lnTo>
                    <a:pt x="0" y="5069929"/>
                  </a:lnTo>
                  <a:lnTo>
                    <a:pt x="19532" y="5089449"/>
                  </a:lnTo>
                  <a:lnTo>
                    <a:pt x="25514" y="5089449"/>
                  </a:lnTo>
                  <a:lnTo>
                    <a:pt x="45046" y="5069929"/>
                  </a:lnTo>
                  <a:lnTo>
                    <a:pt x="45046" y="5066931"/>
                  </a:lnTo>
                  <a:lnTo>
                    <a:pt x="45046" y="5063947"/>
                  </a:lnTo>
                  <a:close/>
                </a:path>
                <a:path w="45084" h="5846445">
                  <a:moveTo>
                    <a:pt x="45046" y="4874780"/>
                  </a:moveTo>
                  <a:lnTo>
                    <a:pt x="25514" y="4855248"/>
                  </a:lnTo>
                  <a:lnTo>
                    <a:pt x="19532" y="4855248"/>
                  </a:lnTo>
                  <a:lnTo>
                    <a:pt x="0" y="4874780"/>
                  </a:lnTo>
                  <a:lnTo>
                    <a:pt x="0" y="4880762"/>
                  </a:lnTo>
                  <a:lnTo>
                    <a:pt x="19532" y="4900295"/>
                  </a:lnTo>
                  <a:lnTo>
                    <a:pt x="25514" y="4900295"/>
                  </a:lnTo>
                  <a:lnTo>
                    <a:pt x="45046" y="4880762"/>
                  </a:lnTo>
                  <a:lnTo>
                    <a:pt x="45046" y="4877765"/>
                  </a:lnTo>
                  <a:lnTo>
                    <a:pt x="45046" y="4874780"/>
                  </a:lnTo>
                  <a:close/>
                </a:path>
                <a:path w="45084" h="5846445">
                  <a:moveTo>
                    <a:pt x="45046" y="4685614"/>
                  </a:moveTo>
                  <a:lnTo>
                    <a:pt x="25514" y="4666081"/>
                  </a:lnTo>
                  <a:lnTo>
                    <a:pt x="19532" y="4666081"/>
                  </a:lnTo>
                  <a:lnTo>
                    <a:pt x="0" y="4685614"/>
                  </a:lnTo>
                  <a:lnTo>
                    <a:pt x="0" y="4691596"/>
                  </a:lnTo>
                  <a:lnTo>
                    <a:pt x="19532" y="4711128"/>
                  </a:lnTo>
                  <a:lnTo>
                    <a:pt x="25514" y="4711128"/>
                  </a:lnTo>
                  <a:lnTo>
                    <a:pt x="45046" y="4691596"/>
                  </a:lnTo>
                  <a:lnTo>
                    <a:pt x="45046" y="4688598"/>
                  </a:lnTo>
                  <a:lnTo>
                    <a:pt x="45046" y="4685614"/>
                  </a:lnTo>
                  <a:close/>
                </a:path>
                <a:path w="45084" h="5846445">
                  <a:moveTo>
                    <a:pt x="45046" y="3739388"/>
                  </a:moveTo>
                  <a:lnTo>
                    <a:pt x="25514" y="3719855"/>
                  </a:lnTo>
                  <a:lnTo>
                    <a:pt x="19532" y="3719855"/>
                  </a:lnTo>
                  <a:lnTo>
                    <a:pt x="0" y="3739388"/>
                  </a:lnTo>
                  <a:lnTo>
                    <a:pt x="0" y="3745369"/>
                  </a:lnTo>
                  <a:lnTo>
                    <a:pt x="19532" y="3764902"/>
                  </a:lnTo>
                  <a:lnTo>
                    <a:pt x="25514" y="3764902"/>
                  </a:lnTo>
                  <a:lnTo>
                    <a:pt x="45046" y="3745369"/>
                  </a:lnTo>
                  <a:lnTo>
                    <a:pt x="45046" y="3742385"/>
                  </a:lnTo>
                  <a:lnTo>
                    <a:pt x="45046" y="3739388"/>
                  </a:lnTo>
                  <a:close/>
                </a:path>
                <a:path w="45084" h="5846445">
                  <a:moveTo>
                    <a:pt x="45046" y="3550221"/>
                  </a:moveTo>
                  <a:lnTo>
                    <a:pt x="25514" y="3530689"/>
                  </a:lnTo>
                  <a:lnTo>
                    <a:pt x="19532" y="3530689"/>
                  </a:lnTo>
                  <a:lnTo>
                    <a:pt x="0" y="3550221"/>
                  </a:lnTo>
                  <a:lnTo>
                    <a:pt x="0" y="3556203"/>
                  </a:lnTo>
                  <a:lnTo>
                    <a:pt x="19532" y="3575735"/>
                  </a:lnTo>
                  <a:lnTo>
                    <a:pt x="25514" y="3575735"/>
                  </a:lnTo>
                  <a:lnTo>
                    <a:pt x="45046" y="3556203"/>
                  </a:lnTo>
                  <a:lnTo>
                    <a:pt x="45046" y="3553218"/>
                  </a:lnTo>
                  <a:lnTo>
                    <a:pt x="45046" y="3550221"/>
                  </a:lnTo>
                  <a:close/>
                </a:path>
                <a:path w="45084" h="5846445">
                  <a:moveTo>
                    <a:pt x="45046" y="3361055"/>
                  </a:moveTo>
                  <a:lnTo>
                    <a:pt x="25514" y="3341535"/>
                  </a:lnTo>
                  <a:lnTo>
                    <a:pt x="19532" y="3341535"/>
                  </a:lnTo>
                  <a:lnTo>
                    <a:pt x="0" y="3361055"/>
                  </a:lnTo>
                  <a:lnTo>
                    <a:pt x="0" y="3367036"/>
                  </a:lnTo>
                  <a:lnTo>
                    <a:pt x="19532" y="3386569"/>
                  </a:lnTo>
                  <a:lnTo>
                    <a:pt x="25514" y="3386569"/>
                  </a:lnTo>
                  <a:lnTo>
                    <a:pt x="45046" y="3367036"/>
                  </a:lnTo>
                  <a:lnTo>
                    <a:pt x="45046" y="3364052"/>
                  </a:lnTo>
                  <a:lnTo>
                    <a:pt x="45046" y="3361055"/>
                  </a:lnTo>
                  <a:close/>
                </a:path>
                <a:path w="45084" h="5846445">
                  <a:moveTo>
                    <a:pt x="45046" y="3171901"/>
                  </a:moveTo>
                  <a:lnTo>
                    <a:pt x="25514" y="3152368"/>
                  </a:lnTo>
                  <a:lnTo>
                    <a:pt x="19532" y="3152368"/>
                  </a:lnTo>
                  <a:lnTo>
                    <a:pt x="0" y="3171901"/>
                  </a:lnTo>
                  <a:lnTo>
                    <a:pt x="0" y="3177870"/>
                  </a:lnTo>
                  <a:lnTo>
                    <a:pt x="19532" y="3197402"/>
                  </a:lnTo>
                  <a:lnTo>
                    <a:pt x="25514" y="3197402"/>
                  </a:lnTo>
                  <a:lnTo>
                    <a:pt x="45046" y="3177870"/>
                  </a:lnTo>
                  <a:lnTo>
                    <a:pt x="45046" y="3174885"/>
                  </a:lnTo>
                  <a:lnTo>
                    <a:pt x="45046" y="3171901"/>
                  </a:lnTo>
                  <a:close/>
                </a:path>
                <a:path w="45084" h="5846445">
                  <a:moveTo>
                    <a:pt x="45046" y="2982734"/>
                  </a:moveTo>
                  <a:lnTo>
                    <a:pt x="25514" y="2963202"/>
                  </a:lnTo>
                  <a:lnTo>
                    <a:pt x="19532" y="2963202"/>
                  </a:lnTo>
                  <a:lnTo>
                    <a:pt x="0" y="2982734"/>
                  </a:lnTo>
                  <a:lnTo>
                    <a:pt x="0" y="2988716"/>
                  </a:lnTo>
                  <a:lnTo>
                    <a:pt x="19532" y="3008236"/>
                  </a:lnTo>
                  <a:lnTo>
                    <a:pt x="25514" y="3008236"/>
                  </a:lnTo>
                  <a:lnTo>
                    <a:pt x="45046" y="2988716"/>
                  </a:lnTo>
                  <a:lnTo>
                    <a:pt x="45046" y="2985719"/>
                  </a:lnTo>
                  <a:lnTo>
                    <a:pt x="45046" y="2982734"/>
                  </a:lnTo>
                  <a:close/>
                </a:path>
                <a:path w="45084" h="5846445">
                  <a:moveTo>
                    <a:pt x="45046" y="2793568"/>
                  </a:moveTo>
                  <a:lnTo>
                    <a:pt x="25514" y="2774035"/>
                  </a:lnTo>
                  <a:lnTo>
                    <a:pt x="19532" y="2774035"/>
                  </a:lnTo>
                  <a:lnTo>
                    <a:pt x="0" y="2793568"/>
                  </a:lnTo>
                  <a:lnTo>
                    <a:pt x="0" y="2799550"/>
                  </a:lnTo>
                  <a:lnTo>
                    <a:pt x="19532" y="2819069"/>
                  </a:lnTo>
                  <a:lnTo>
                    <a:pt x="25514" y="2819069"/>
                  </a:lnTo>
                  <a:lnTo>
                    <a:pt x="45046" y="2799550"/>
                  </a:lnTo>
                  <a:lnTo>
                    <a:pt x="45046" y="2796552"/>
                  </a:lnTo>
                  <a:lnTo>
                    <a:pt x="45046" y="2793568"/>
                  </a:lnTo>
                  <a:close/>
                </a:path>
                <a:path w="45084" h="5846445">
                  <a:moveTo>
                    <a:pt x="45046" y="2604401"/>
                  </a:moveTo>
                  <a:lnTo>
                    <a:pt x="25514" y="2584869"/>
                  </a:lnTo>
                  <a:lnTo>
                    <a:pt x="19532" y="2584869"/>
                  </a:lnTo>
                  <a:lnTo>
                    <a:pt x="0" y="2604401"/>
                  </a:lnTo>
                  <a:lnTo>
                    <a:pt x="0" y="2610383"/>
                  </a:lnTo>
                  <a:lnTo>
                    <a:pt x="19532" y="2629916"/>
                  </a:lnTo>
                  <a:lnTo>
                    <a:pt x="25514" y="2629916"/>
                  </a:lnTo>
                  <a:lnTo>
                    <a:pt x="45046" y="2610383"/>
                  </a:lnTo>
                  <a:lnTo>
                    <a:pt x="45046" y="2607386"/>
                  </a:lnTo>
                  <a:lnTo>
                    <a:pt x="45046" y="2604401"/>
                  </a:lnTo>
                  <a:close/>
                </a:path>
                <a:path w="45084" h="5846445">
                  <a:moveTo>
                    <a:pt x="45046" y="2415235"/>
                  </a:moveTo>
                  <a:lnTo>
                    <a:pt x="25514" y="2395702"/>
                  </a:lnTo>
                  <a:lnTo>
                    <a:pt x="19532" y="2395702"/>
                  </a:lnTo>
                  <a:lnTo>
                    <a:pt x="0" y="2415235"/>
                  </a:lnTo>
                  <a:lnTo>
                    <a:pt x="0" y="2421217"/>
                  </a:lnTo>
                  <a:lnTo>
                    <a:pt x="19532" y="2440749"/>
                  </a:lnTo>
                  <a:lnTo>
                    <a:pt x="25514" y="2440749"/>
                  </a:lnTo>
                  <a:lnTo>
                    <a:pt x="45046" y="2421217"/>
                  </a:lnTo>
                  <a:lnTo>
                    <a:pt x="45046" y="2418232"/>
                  </a:lnTo>
                  <a:lnTo>
                    <a:pt x="45046" y="2415235"/>
                  </a:lnTo>
                  <a:close/>
                </a:path>
                <a:path w="45084" h="5846445">
                  <a:moveTo>
                    <a:pt x="45046" y="2226068"/>
                  </a:moveTo>
                  <a:lnTo>
                    <a:pt x="25514" y="2206536"/>
                  </a:lnTo>
                  <a:lnTo>
                    <a:pt x="19532" y="2206536"/>
                  </a:lnTo>
                  <a:lnTo>
                    <a:pt x="0" y="2226068"/>
                  </a:lnTo>
                  <a:lnTo>
                    <a:pt x="0" y="2232050"/>
                  </a:lnTo>
                  <a:lnTo>
                    <a:pt x="19532" y="2251583"/>
                  </a:lnTo>
                  <a:lnTo>
                    <a:pt x="25514" y="2251583"/>
                  </a:lnTo>
                  <a:lnTo>
                    <a:pt x="45046" y="2232050"/>
                  </a:lnTo>
                  <a:lnTo>
                    <a:pt x="45046" y="2229066"/>
                  </a:lnTo>
                  <a:lnTo>
                    <a:pt x="45046" y="2226068"/>
                  </a:lnTo>
                  <a:close/>
                </a:path>
                <a:path w="45084" h="5846445">
                  <a:moveTo>
                    <a:pt x="45046" y="2036902"/>
                  </a:moveTo>
                  <a:lnTo>
                    <a:pt x="25514" y="2017382"/>
                  </a:lnTo>
                  <a:lnTo>
                    <a:pt x="19532" y="2017382"/>
                  </a:lnTo>
                  <a:lnTo>
                    <a:pt x="0" y="2036902"/>
                  </a:lnTo>
                  <a:lnTo>
                    <a:pt x="0" y="2042883"/>
                  </a:lnTo>
                  <a:lnTo>
                    <a:pt x="19532" y="2062416"/>
                  </a:lnTo>
                  <a:lnTo>
                    <a:pt x="25514" y="2062416"/>
                  </a:lnTo>
                  <a:lnTo>
                    <a:pt x="45046" y="2042883"/>
                  </a:lnTo>
                  <a:lnTo>
                    <a:pt x="45046" y="2039899"/>
                  </a:lnTo>
                  <a:lnTo>
                    <a:pt x="45046" y="2036902"/>
                  </a:lnTo>
                  <a:close/>
                </a:path>
                <a:path w="45084" h="5846445">
                  <a:moveTo>
                    <a:pt x="45046" y="776185"/>
                  </a:moveTo>
                  <a:lnTo>
                    <a:pt x="25514" y="756666"/>
                  </a:lnTo>
                  <a:lnTo>
                    <a:pt x="19532" y="756666"/>
                  </a:lnTo>
                  <a:lnTo>
                    <a:pt x="0" y="776185"/>
                  </a:lnTo>
                  <a:lnTo>
                    <a:pt x="0" y="782167"/>
                  </a:lnTo>
                  <a:lnTo>
                    <a:pt x="19532" y="801700"/>
                  </a:lnTo>
                  <a:lnTo>
                    <a:pt x="25514" y="801700"/>
                  </a:lnTo>
                  <a:lnTo>
                    <a:pt x="45046" y="782167"/>
                  </a:lnTo>
                  <a:lnTo>
                    <a:pt x="45046" y="779183"/>
                  </a:lnTo>
                  <a:lnTo>
                    <a:pt x="45046" y="776185"/>
                  </a:lnTo>
                  <a:close/>
                </a:path>
                <a:path w="45084" h="5846445">
                  <a:moveTo>
                    <a:pt x="45046" y="587019"/>
                  </a:moveTo>
                  <a:lnTo>
                    <a:pt x="25514" y="567499"/>
                  </a:lnTo>
                  <a:lnTo>
                    <a:pt x="19532" y="567499"/>
                  </a:lnTo>
                  <a:lnTo>
                    <a:pt x="0" y="587019"/>
                  </a:lnTo>
                  <a:lnTo>
                    <a:pt x="0" y="593001"/>
                  </a:lnTo>
                  <a:lnTo>
                    <a:pt x="19532" y="612533"/>
                  </a:lnTo>
                  <a:lnTo>
                    <a:pt x="25514" y="612533"/>
                  </a:lnTo>
                  <a:lnTo>
                    <a:pt x="45046" y="593001"/>
                  </a:lnTo>
                  <a:lnTo>
                    <a:pt x="45046" y="590016"/>
                  </a:lnTo>
                  <a:lnTo>
                    <a:pt x="45046" y="587019"/>
                  </a:lnTo>
                  <a:close/>
                </a:path>
                <a:path w="45084" h="5846445">
                  <a:moveTo>
                    <a:pt x="45046" y="397865"/>
                  </a:moveTo>
                  <a:lnTo>
                    <a:pt x="25514" y="378333"/>
                  </a:lnTo>
                  <a:lnTo>
                    <a:pt x="19532" y="378333"/>
                  </a:lnTo>
                  <a:lnTo>
                    <a:pt x="0" y="397865"/>
                  </a:lnTo>
                  <a:lnTo>
                    <a:pt x="0" y="403847"/>
                  </a:lnTo>
                  <a:lnTo>
                    <a:pt x="19532" y="423367"/>
                  </a:lnTo>
                  <a:lnTo>
                    <a:pt x="25514" y="423367"/>
                  </a:lnTo>
                  <a:lnTo>
                    <a:pt x="45046" y="403847"/>
                  </a:lnTo>
                  <a:lnTo>
                    <a:pt x="45046" y="400850"/>
                  </a:lnTo>
                  <a:lnTo>
                    <a:pt x="45046" y="397865"/>
                  </a:lnTo>
                  <a:close/>
                </a:path>
                <a:path w="45084" h="5846445">
                  <a:moveTo>
                    <a:pt x="45046" y="208699"/>
                  </a:moveTo>
                  <a:lnTo>
                    <a:pt x="25514" y="189166"/>
                  </a:lnTo>
                  <a:lnTo>
                    <a:pt x="19532" y="189166"/>
                  </a:lnTo>
                  <a:lnTo>
                    <a:pt x="0" y="208699"/>
                  </a:lnTo>
                  <a:lnTo>
                    <a:pt x="0" y="214680"/>
                  </a:lnTo>
                  <a:lnTo>
                    <a:pt x="19532" y="234200"/>
                  </a:lnTo>
                  <a:lnTo>
                    <a:pt x="25514" y="234200"/>
                  </a:lnTo>
                  <a:lnTo>
                    <a:pt x="45046" y="214680"/>
                  </a:lnTo>
                  <a:lnTo>
                    <a:pt x="45046" y="211683"/>
                  </a:lnTo>
                  <a:lnTo>
                    <a:pt x="45046" y="208699"/>
                  </a:lnTo>
                  <a:close/>
                </a:path>
                <a:path w="45084" h="5846445">
                  <a:moveTo>
                    <a:pt x="45046" y="19532"/>
                  </a:moveTo>
                  <a:lnTo>
                    <a:pt x="25514" y="0"/>
                  </a:lnTo>
                  <a:lnTo>
                    <a:pt x="19532" y="0"/>
                  </a:lnTo>
                  <a:lnTo>
                    <a:pt x="0" y="19532"/>
                  </a:lnTo>
                  <a:lnTo>
                    <a:pt x="0" y="25514"/>
                  </a:lnTo>
                  <a:lnTo>
                    <a:pt x="19532" y="45046"/>
                  </a:lnTo>
                  <a:lnTo>
                    <a:pt x="25514" y="45046"/>
                  </a:lnTo>
                  <a:lnTo>
                    <a:pt x="45046" y="25514"/>
                  </a:lnTo>
                  <a:lnTo>
                    <a:pt x="45046" y="22517"/>
                  </a:lnTo>
                  <a:lnTo>
                    <a:pt x="45046" y="19532"/>
                  </a:lnTo>
                  <a:close/>
                </a:path>
              </a:pathLst>
            </a:custGeom>
            <a:solidFill>
              <a:srgbClr val="5858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321477" y="1830414"/>
              <a:ext cx="801877" cy="540468"/>
            </a:xfrm>
            <a:prstGeom prst="rect">
              <a:avLst/>
            </a:prstGeom>
          </p:spPr>
        </p:pic>
      </p:grpSp>
      <p:sp>
        <p:nvSpPr>
          <p:cNvPr id="17" name="object 17"/>
          <p:cNvSpPr txBox="1"/>
          <p:nvPr/>
        </p:nvSpPr>
        <p:spPr>
          <a:xfrm>
            <a:off x="11013171" y="3259421"/>
            <a:ext cx="1775460" cy="9715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R="753745">
              <a:lnSpc>
                <a:spcPct val="130700"/>
              </a:lnSpc>
              <a:spcBef>
                <a:spcPts val="90"/>
              </a:spcBef>
            </a:pPr>
            <a:r>
              <a:rPr sz="950" dirty="0">
                <a:solidFill>
                  <a:srgbClr val="585858"/>
                </a:solidFill>
                <a:latin typeface="Arial"/>
                <a:cs typeface="Arial"/>
              </a:rPr>
              <a:t>Jason</a:t>
            </a:r>
            <a:r>
              <a:rPr sz="950" spc="60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950" spc="-20" dirty="0">
                <a:solidFill>
                  <a:srgbClr val="585858"/>
                </a:solidFill>
                <a:latin typeface="Arial"/>
                <a:cs typeface="Arial"/>
              </a:rPr>
              <a:t>S.</a:t>
            </a:r>
            <a:r>
              <a:rPr sz="950" spc="65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950" spc="50" dirty="0">
                <a:solidFill>
                  <a:srgbClr val="585858"/>
                </a:solidFill>
                <a:latin typeface="Arial"/>
                <a:cs typeface="Arial"/>
              </a:rPr>
              <a:t>Novak </a:t>
            </a:r>
            <a:r>
              <a:rPr sz="950" spc="70" dirty="0">
                <a:solidFill>
                  <a:srgbClr val="585858"/>
                </a:solidFill>
                <a:latin typeface="Arial"/>
                <a:cs typeface="Arial"/>
              </a:rPr>
              <a:t>Neil</a:t>
            </a:r>
            <a:r>
              <a:rPr sz="950" spc="25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585858"/>
                </a:solidFill>
                <a:latin typeface="Arial"/>
                <a:cs typeface="Arial"/>
              </a:rPr>
              <a:t>G.</a:t>
            </a:r>
            <a:r>
              <a:rPr sz="950" spc="30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950" spc="50" dirty="0">
                <a:solidFill>
                  <a:srgbClr val="585858"/>
                </a:solidFill>
                <a:latin typeface="Arial"/>
                <a:cs typeface="Arial"/>
              </a:rPr>
              <a:t>Oberman</a:t>
            </a:r>
            <a:endParaRPr sz="950">
              <a:latin typeface="Arial"/>
              <a:cs typeface="Arial"/>
            </a:endParaRPr>
          </a:p>
          <a:p>
            <a:pPr marR="5080">
              <a:lnSpc>
                <a:spcPct val="130700"/>
              </a:lnSpc>
            </a:pPr>
            <a:r>
              <a:rPr sz="950" spc="80" dirty="0">
                <a:solidFill>
                  <a:srgbClr val="585858"/>
                </a:solidFill>
                <a:latin typeface="Arial"/>
                <a:cs typeface="Arial"/>
              </a:rPr>
              <a:t>Charlotte</a:t>
            </a:r>
            <a:r>
              <a:rPr sz="950" spc="50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950" spc="70" dirty="0">
                <a:solidFill>
                  <a:srgbClr val="585858"/>
                </a:solidFill>
                <a:latin typeface="Arial"/>
                <a:cs typeface="Arial"/>
              </a:rPr>
              <a:t>Oger-</a:t>
            </a:r>
            <a:r>
              <a:rPr sz="950" spc="50" dirty="0">
                <a:solidFill>
                  <a:srgbClr val="585858"/>
                </a:solidFill>
                <a:latin typeface="Arial"/>
                <a:cs typeface="Arial"/>
              </a:rPr>
              <a:t>Chambonnet </a:t>
            </a:r>
            <a:r>
              <a:rPr sz="950" spc="55" dirty="0">
                <a:solidFill>
                  <a:srgbClr val="585858"/>
                </a:solidFill>
                <a:latin typeface="Arial"/>
                <a:cs typeface="Arial"/>
              </a:rPr>
              <a:t>Colombe</a:t>
            </a:r>
            <a:r>
              <a:rPr sz="950" spc="40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950" spc="60" dirty="0">
                <a:solidFill>
                  <a:srgbClr val="585858"/>
                </a:solidFill>
                <a:latin typeface="Arial"/>
                <a:cs typeface="Arial"/>
              </a:rPr>
              <a:t>Perreault</a:t>
            </a:r>
            <a:endParaRPr sz="9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0"/>
              </a:spcBef>
            </a:pPr>
            <a:r>
              <a:rPr sz="950" spc="70" dirty="0">
                <a:solidFill>
                  <a:srgbClr val="585858"/>
                </a:solidFill>
                <a:latin typeface="Arial"/>
                <a:cs typeface="Arial"/>
              </a:rPr>
              <a:t>Henry</a:t>
            </a:r>
            <a:r>
              <a:rPr sz="950" spc="60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950" spc="45" dirty="0">
                <a:solidFill>
                  <a:srgbClr val="585858"/>
                </a:solidFill>
                <a:latin typeface="Arial"/>
                <a:cs typeface="Arial"/>
              </a:rPr>
              <a:t>Steinberg</a:t>
            </a:r>
            <a:endParaRPr sz="95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159649" y="10383108"/>
            <a:ext cx="500380" cy="252729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z="1500" spc="160" dirty="0">
                <a:solidFill>
                  <a:srgbClr val="221F1F"/>
                </a:solidFill>
                <a:latin typeface="Geometr415 Lt BT"/>
                <a:cs typeface="Geometr415 Lt BT"/>
              </a:rPr>
              <a:t>ADS </a:t>
            </a:r>
            <a:endParaRPr sz="1500">
              <a:latin typeface="Geometr415 Lt BT"/>
              <a:cs typeface="Geometr415 Lt BT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1013171" y="5276795"/>
            <a:ext cx="1537335" cy="191706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R="490855">
              <a:lnSpc>
                <a:spcPct val="130700"/>
              </a:lnSpc>
              <a:spcBef>
                <a:spcPts val="90"/>
              </a:spcBef>
            </a:pPr>
            <a:r>
              <a:rPr sz="950" spc="70" dirty="0">
                <a:solidFill>
                  <a:srgbClr val="585858"/>
                </a:solidFill>
                <a:latin typeface="Arial"/>
                <a:cs typeface="Arial"/>
              </a:rPr>
              <a:t>Vincent</a:t>
            </a:r>
            <a:r>
              <a:rPr sz="950" spc="45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950" spc="50" dirty="0">
                <a:solidFill>
                  <a:srgbClr val="585858"/>
                </a:solidFill>
                <a:latin typeface="Arial"/>
                <a:cs typeface="Arial"/>
              </a:rPr>
              <a:t>Gendron François</a:t>
            </a:r>
            <a:r>
              <a:rPr sz="950" spc="40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950" spc="55" dirty="0">
                <a:solidFill>
                  <a:srgbClr val="585858"/>
                </a:solidFill>
                <a:latin typeface="Arial"/>
                <a:cs typeface="Arial"/>
              </a:rPr>
              <a:t>Giroux </a:t>
            </a:r>
            <a:r>
              <a:rPr sz="950" dirty="0">
                <a:solidFill>
                  <a:srgbClr val="585858"/>
                </a:solidFill>
                <a:latin typeface="Arial"/>
                <a:cs typeface="Arial"/>
              </a:rPr>
              <a:t>Joel</a:t>
            </a:r>
            <a:r>
              <a:rPr sz="950" spc="200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950" spc="40" dirty="0">
                <a:solidFill>
                  <a:srgbClr val="585858"/>
                </a:solidFill>
                <a:latin typeface="Arial"/>
                <a:cs typeface="Arial"/>
              </a:rPr>
              <a:t>Goldman</a:t>
            </a:r>
            <a:endParaRPr sz="9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0"/>
              </a:spcBef>
            </a:pPr>
            <a:r>
              <a:rPr sz="950" spc="90" dirty="0">
                <a:solidFill>
                  <a:srgbClr val="585858"/>
                </a:solidFill>
                <a:latin typeface="Arial"/>
                <a:cs typeface="Arial"/>
              </a:rPr>
              <a:t>Morris</a:t>
            </a:r>
            <a:r>
              <a:rPr sz="950" spc="40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950" spc="-10" dirty="0">
                <a:solidFill>
                  <a:srgbClr val="585858"/>
                </a:solidFill>
                <a:latin typeface="Arial"/>
                <a:cs typeface="Arial"/>
              </a:rPr>
              <a:t>Jacobson</a:t>
            </a:r>
            <a:endParaRPr sz="950">
              <a:latin typeface="Arial"/>
              <a:cs typeface="Arial"/>
            </a:endParaRPr>
          </a:p>
          <a:p>
            <a:pPr marR="174625">
              <a:lnSpc>
                <a:spcPct val="130700"/>
              </a:lnSpc>
            </a:pPr>
            <a:r>
              <a:rPr sz="950" spc="65" dirty="0">
                <a:solidFill>
                  <a:srgbClr val="585858"/>
                </a:solidFill>
                <a:latin typeface="Arial"/>
                <a:cs typeface="Arial"/>
              </a:rPr>
              <a:t>Delilah</a:t>
            </a:r>
            <a:r>
              <a:rPr sz="950" spc="175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585858"/>
                </a:solidFill>
                <a:latin typeface="Arial"/>
                <a:cs typeface="Arial"/>
              </a:rPr>
              <a:t>Kanou,</a:t>
            </a:r>
            <a:r>
              <a:rPr sz="950" spc="180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950" spc="75" dirty="0">
                <a:solidFill>
                  <a:srgbClr val="585858"/>
                </a:solidFill>
                <a:latin typeface="Arial"/>
                <a:cs typeface="Arial"/>
              </a:rPr>
              <a:t>Notary </a:t>
            </a:r>
            <a:r>
              <a:rPr sz="950" spc="65" dirty="0">
                <a:solidFill>
                  <a:srgbClr val="585858"/>
                </a:solidFill>
                <a:latin typeface="Arial"/>
                <a:cs typeface="Arial"/>
              </a:rPr>
              <a:t>Robert</a:t>
            </a:r>
            <a:r>
              <a:rPr sz="950" spc="60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950" spc="55" dirty="0">
                <a:solidFill>
                  <a:srgbClr val="585858"/>
                </a:solidFill>
                <a:latin typeface="Arial"/>
                <a:cs typeface="Arial"/>
              </a:rPr>
              <a:t>Korne</a:t>
            </a:r>
            <a:endParaRPr sz="9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0"/>
              </a:spcBef>
            </a:pPr>
            <a:r>
              <a:rPr sz="950" spc="75" dirty="0">
                <a:solidFill>
                  <a:srgbClr val="585858"/>
                </a:solidFill>
                <a:latin typeface="Arial"/>
                <a:cs typeface="Arial"/>
              </a:rPr>
              <a:t>Pierre-</a:t>
            </a:r>
            <a:r>
              <a:rPr sz="950" dirty="0">
                <a:solidFill>
                  <a:srgbClr val="585858"/>
                </a:solidFill>
                <a:latin typeface="Arial"/>
                <a:cs typeface="Arial"/>
              </a:rPr>
              <a:t>Paul</a:t>
            </a:r>
            <a:r>
              <a:rPr sz="950" spc="195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950" spc="35" dirty="0">
                <a:solidFill>
                  <a:srgbClr val="585858"/>
                </a:solidFill>
                <a:latin typeface="Arial"/>
                <a:cs typeface="Arial"/>
              </a:rPr>
              <a:t>Persico</a:t>
            </a:r>
            <a:endParaRPr sz="950">
              <a:latin typeface="Arial"/>
              <a:cs typeface="Arial"/>
            </a:endParaRPr>
          </a:p>
          <a:p>
            <a:pPr marR="5080">
              <a:lnSpc>
                <a:spcPct val="130700"/>
              </a:lnSpc>
            </a:pPr>
            <a:r>
              <a:rPr sz="950" spc="60" dirty="0">
                <a:solidFill>
                  <a:srgbClr val="585858"/>
                </a:solidFill>
                <a:latin typeface="Arial"/>
                <a:cs typeface="Arial"/>
              </a:rPr>
              <a:t>Theodore</a:t>
            </a:r>
            <a:r>
              <a:rPr sz="950" spc="85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585858"/>
                </a:solidFill>
                <a:latin typeface="Arial"/>
                <a:cs typeface="Arial"/>
              </a:rPr>
              <a:t>James</a:t>
            </a:r>
            <a:r>
              <a:rPr sz="950" spc="85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950" spc="40" dirty="0">
                <a:solidFill>
                  <a:srgbClr val="585858"/>
                </a:solidFill>
                <a:latin typeface="Arial"/>
                <a:cs typeface="Arial"/>
              </a:rPr>
              <a:t>Prahalis </a:t>
            </a:r>
            <a:r>
              <a:rPr sz="950" spc="60" dirty="0">
                <a:solidFill>
                  <a:srgbClr val="585858"/>
                </a:solidFill>
                <a:latin typeface="Arial"/>
                <a:cs typeface="Arial"/>
              </a:rPr>
              <a:t>David</a:t>
            </a:r>
            <a:r>
              <a:rPr sz="950" spc="70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585858"/>
                </a:solidFill>
                <a:latin typeface="Arial"/>
                <a:cs typeface="Arial"/>
              </a:rPr>
              <a:t>H.</a:t>
            </a:r>
            <a:r>
              <a:rPr sz="950" spc="75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950" spc="-10" dirty="0">
                <a:solidFill>
                  <a:srgbClr val="585858"/>
                </a:solidFill>
                <a:latin typeface="Arial"/>
                <a:cs typeface="Arial"/>
              </a:rPr>
              <a:t>Sohmer</a:t>
            </a:r>
            <a:endParaRPr sz="9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0"/>
              </a:spcBef>
            </a:pPr>
            <a:r>
              <a:rPr sz="950" spc="55" dirty="0">
                <a:solidFill>
                  <a:srgbClr val="585858"/>
                </a:solidFill>
                <a:latin typeface="Arial"/>
                <a:cs typeface="Arial"/>
              </a:rPr>
              <a:t>Frank</a:t>
            </a:r>
            <a:r>
              <a:rPr sz="950" spc="50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950" spc="60" dirty="0">
                <a:solidFill>
                  <a:srgbClr val="585858"/>
                </a:solidFill>
                <a:latin typeface="Arial"/>
                <a:cs typeface="Arial"/>
              </a:rPr>
              <a:t>Zylberberg</a:t>
            </a:r>
            <a:endParaRPr sz="95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1013171" y="7925502"/>
            <a:ext cx="1287780" cy="1350010"/>
          </a:xfrm>
          <a:prstGeom prst="rect">
            <a:avLst/>
          </a:prstGeom>
        </p:spPr>
        <p:txBody>
          <a:bodyPr vert="horz" wrap="square" lIns="0" tIns="5588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40"/>
              </a:spcBef>
            </a:pPr>
            <a:r>
              <a:rPr sz="950" spc="65" dirty="0">
                <a:solidFill>
                  <a:srgbClr val="585858"/>
                </a:solidFill>
                <a:latin typeface="Arial"/>
                <a:cs typeface="Arial"/>
              </a:rPr>
              <a:t>Michael</a:t>
            </a:r>
            <a:r>
              <a:rPr sz="950" spc="55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950" spc="40" dirty="0">
                <a:solidFill>
                  <a:srgbClr val="585858"/>
                </a:solidFill>
                <a:latin typeface="Arial"/>
                <a:cs typeface="Arial"/>
              </a:rPr>
              <a:t>Kounadis</a:t>
            </a:r>
            <a:endParaRPr sz="950">
              <a:latin typeface="Arial"/>
              <a:cs typeface="Arial"/>
            </a:endParaRPr>
          </a:p>
          <a:p>
            <a:pPr marR="63500">
              <a:lnSpc>
                <a:spcPct val="130700"/>
              </a:lnSpc>
            </a:pPr>
            <a:r>
              <a:rPr sz="950" spc="65" dirty="0">
                <a:solidFill>
                  <a:srgbClr val="585858"/>
                </a:solidFill>
                <a:latin typeface="Arial"/>
                <a:cs typeface="Arial"/>
              </a:rPr>
              <a:t>Catherine</a:t>
            </a:r>
            <a:r>
              <a:rPr sz="950" spc="55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950" spc="50" dirty="0">
                <a:solidFill>
                  <a:srgbClr val="585858"/>
                </a:solidFill>
                <a:latin typeface="Arial"/>
                <a:cs typeface="Arial"/>
              </a:rPr>
              <a:t>Pantoulis </a:t>
            </a:r>
            <a:r>
              <a:rPr sz="950" spc="65" dirty="0">
                <a:solidFill>
                  <a:srgbClr val="585858"/>
                </a:solidFill>
                <a:latin typeface="Arial"/>
                <a:cs typeface="Arial"/>
              </a:rPr>
              <a:t>Nathalie</a:t>
            </a:r>
            <a:r>
              <a:rPr sz="950" spc="75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950" spc="55" dirty="0">
                <a:solidFill>
                  <a:srgbClr val="585858"/>
                </a:solidFill>
                <a:latin typeface="Arial"/>
                <a:cs typeface="Arial"/>
              </a:rPr>
              <a:t>Proulx</a:t>
            </a:r>
            <a:endParaRPr sz="950">
              <a:latin typeface="Arial"/>
              <a:cs typeface="Arial"/>
            </a:endParaRPr>
          </a:p>
          <a:p>
            <a:pPr marR="5080">
              <a:lnSpc>
                <a:spcPct val="130700"/>
              </a:lnSpc>
            </a:pPr>
            <a:r>
              <a:rPr sz="950" spc="55" dirty="0">
                <a:solidFill>
                  <a:srgbClr val="585858"/>
                </a:solidFill>
                <a:latin typeface="Arial"/>
                <a:cs typeface="Arial"/>
              </a:rPr>
              <a:t>Frank</a:t>
            </a:r>
            <a:r>
              <a:rPr sz="950" spc="50" dirty="0">
                <a:solidFill>
                  <a:srgbClr val="585858"/>
                </a:solidFill>
                <a:latin typeface="Arial"/>
                <a:cs typeface="Arial"/>
              </a:rPr>
              <a:t> M. </a:t>
            </a:r>
            <a:r>
              <a:rPr sz="950" spc="-10" dirty="0">
                <a:solidFill>
                  <a:srgbClr val="585858"/>
                </a:solidFill>
                <a:latin typeface="Arial"/>
                <a:cs typeface="Arial"/>
              </a:rPr>
              <a:t>Schlesinger </a:t>
            </a:r>
            <a:r>
              <a:rPr sz="950" spc="85" dirty="0">
                <a:solidFill>
                  <a:srgbClr val="585858"/>
                </a:solidFill>
                <a:latin typeface="Arial"/>
                <a:cs typeface="Arial"/>
              </a:rPr>
              <a:t>Marvin</a:t>
            </a:r>
            <a:r>
              <a:rPr sz="950" spc="35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950" spc="-10" dirty="0">
                <a:solidFill>
                  <a:srgbClr val="585858"/>
                </a:solidFill>
                <a:latin typeface="Arial"/>
                <a:cs typeface="Arial"/>
              </a:rPr>
              <a:t>Shahin</a:t>
            </a:r>
            <a:endParaRPr sz="950">
              <a:latin typeface="Arial"/>
              <a:cs typeface="Arial"/>
            </a:endParaRPr>
          </a:p>
          <a:p>
            <a:pPr marR="319405">
              <a:lnSpc>
                <a:spcPct val="130700"/>
              </a:lnSpc>
            </a:pPr>
            <a:r>
              <a:rPr sz="950" spc="90" dirty="0">
                <a:solidFill>
                  <a:srgbClr val="585858"/>
                </a:solidFill>
                <a:latin typeface="Arial"/>
                <a:cs typeface="Arial"/>
              </a:rPr>
              <a:t>Morris</a:t>
            </a:r>
            <a:r>
              <a:rPr sz="950" spc="40" dirty="0">
                <a:solidFill>
                  <a:srgbClr val="585858"/>
                </a:solidFill>
                <a:latin typeface="Arial"/>
                <a:cs typeface="Arial"/>
              </a:rPr>
              <a:t> Szwimer </a:t>
            </a:r>
            <a:r>
              <a:rPr sz="950" dirty="0">
                <a:solidFill>
                  <a:srgbClr val="585858"/>
                </a:solidFill>
                <a:latin typeface="Arial"/>
                <a:cs typeface="Arial"/>
              </a:rPr>
              <a:t>Ron</a:t>
            </a:r>
            <a:r>
              <a:rPr sz="950" spc="125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950" spc="40" dirty="0">
                <a:solidFill>
                  <a:srgbClr val="585858"/>
                </a:solidFill>
                <a:latin typeface="Arial"/>
                <a:cs typeface="Arial"/>
              </a:rPr>
              <a:t>Toledano</a:t>
            </a:r>
            <a:endParaRPr sz="95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761808" y="9711701"/>
            <a:ext cx="2814955" cy="6026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5080">
              <a:lnSpc>
                <a:spcPct val="114700"/>
              </a:lnSpc>
              <a:spcBef>
                <a:spcPts val="95"/>
              </a:spcBef>
            </a:pPr>
            <a:r>
              <a:rPr sz="1650" b="1" dirty="0">
                <a:solidFill>
                  <a:srgbClr val="FFFFFF"/>
                </a:solidFill>
                <a:latin typeface="Arial"/>
                <a:cs typeface="Arial"/>
              </a:rPr>
              <a:t>WE</a:t>
            </a:r>
            <a:r>
              <a:rPr sz="1650" b="1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0" b="1" spc="60" dirty="0">
                <a:solidFill>
                  <a:srgbClr val="FFFFFF"/>
                </a:solidFill>
                <a:latin typeface="Arial"/>
                <a:cs typeface="Arial"/>
              </a:rPr>
              <a:t>DO</a:t>
            </a:r>
            <a:r>
              <a:rPr sz="1650" b="1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0" b="1" spc="-7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650" b="1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0" b="1" spc="-10" dirty="0">
                <a:solidFill>
                  <a:srgbClr val="FFFFFF"/>
                </a:solidFill>
                <a:latin typeface="Arial"/>
                <a:cs typeface="Arial"/>
              </a:rPr>
              <a:t>HEAVY</a:t>
            </a:r>
            <a:r>
              <a:rPr sz="1650" b="1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0" b="1" spc="-10" dirty="0">
                <a:solidFill>
                  <a:srgbClr val="FFFFFF"/>
                </a:solidFill>
                <a:latin typeface="Arial"/>
                <a:cs typeface="Arial"/>
              </a:rPr>
              <a:t>LIFTING </a:t>
            </a:r>
            <a:r>
              <a:rPr sz="1650" b="1" spc="-85" dirty="0">
                <a:solidFill>
                  <a:srgbClr val="FFFFFF"/>
                </a:solidFill>
                <a:latin typeface="Arial"/>
                <a:cs typeface="Arial"/>
              </a:rPr>
              <a:t>ALLIÉS</a:t>
            </a:r>
            <a:r>
              <a:rPr sz="1650" b="1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0" b="1" spc="-70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165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0" b="1" spc="-30" dirty="0">
                <a:solidFill>
                  <a:srgbClr val="FFFFFF"/>
                </a:solidFill>
                <a:latin typeface="Arial"/>
                <a:cs typeface="Arial"/>
              </a:rPr>
              <a:t>VOTRE</a:t>
            </a:r>
            <a:r>
              <a:rPr sz="1650" b="1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0" b="1" spc="-70" dirty="0">
                <a:solidFill>
                  <a:srgbClr val="FFFFFF"/>
                </a:solidFill>
                <a:latin typeface="Arial"/>
                <a:cs typeface="Arial"/>
              </a:rPr>
              <a:t>RÉUSSITE</a:t>
            </a:r>
            <a:endParaRPr sz="16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372380" y="884596"/>
            <a:ext cx="7351619" cy="9512563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073602" y="10196380"/>
            <a:ext cx="672465" cy="439420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70"/>
              </a:spcBef>
            </a:pPr>
            <a:r>
              <a:rPr sz="700" spc="120" dirty="0">
                <a:solidFill>
                  <a:srgbClr val="221F1F"/>
                </a:solidFill>
                <a:latin typeface="Geometr415 Lt BT"/>
                <a:cs typeface="Geometr415 Lt BT"/>
              </a:rPr>
              <a:t>FULL</a:t>
            </a:r>
            <a:r>
              <a:rPr sz="700" spc="350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700" spc="100" dirty="0">
                <a:solidFill>
                  <a:srgbClr val="221F1F"/>
                </a:solidFill>
                <a:latin typeface="Geometr415 Lt BT"/>
                <a:cs typeface="Geometr415 Lt BT"/>
              </a:rPr>
              <a:t>PAGE </a:t>
            </a:r>
            <a:endParaRPr sz="700">
              <a:latin typeface="Geometr415 Lt BT"/>
              <a:cs typeface="Geometr415 Lt BT"/>
            </a:endParaRPr>
          </a:p>
          <a:p>
            <a:pPr algn="ctr">
              <a:lnSpc>
                <a:spcPct val="100000"/>
              </a:lnSpc>
              <a:spcBef>
                <a:spcPts val="595"/>
              </a:spcBef>
            </a:pPr>
            <a:r>
              <a:rPr sz="1500" spc="160" dirty="0">
                <a:solidFill>
                  <a:srgbClr val="221F1F"/>
                </a:solidFill>
                <a:latin typeface="Geometr415 Lt BT"/>
                <a:cs typeface="Geometr415 Lt BT"/>
              </a:rPr>
              <a:t>ADS </a:t>
            </a:r>
            <a:endParaRPr sz="1500">
              <a:latin typeface="Geometr415 Lt BT"/>
              <a:cs typeface="Geometr415 Lt BT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009828" y="1891501"/>
            <a:ext cx="8076723" cy="6056245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073602" y="10196380"/>
            <a:ext cx="672465" cy="439420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70"/>
              </a:spcBef>
            </a:pPr>
            <a:r>
              <a:rPr sz="700" spc="120" dirty="0">
                <a:solidFill>
                  <a:srgbClr val="221F1F"/>
                </a:solidFill>
                <a:latin typeface="Geometr415 Lt BT"/>
                <a:cs typeface="Geometr415 Lt BT"/>
              </a:rPr>
              <a:t>FULL</a:t>
            </a:r>
            <a:r>
              <a:rPr sz="700" spc="350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700" spc="100" dirty="0">
                <a:solidFill>
                  <a:srgbClr val="221F1F"/>
                </a:solidFill>
                <a:latin typeface="Geometr415 Lt BT"/>
                <a:cs typeface="Geometr415 Lt BT"/>
              </a:rPr>
              <a:t>PAGE </a:t>
            </a:r>
            <a:endParaRPr sz="700">
              <a:latin typeface="Geometr415 Lt BT"/>
              <a:cs typeface="Geometr415 Lt BT"/>
            </a:endParaRPr>
          </a:p>
          <a:p>
            <a:pPr algn="ctr">
              <a:lnSpc>
                <a:spcPct val="100000"/>
              </a:lnSpc>
              <a:spcBef>
                <a:spcPts val="595"/>
              </a:spcBef>
            </a:pPr>
            <a:r>
              <a:rPr sz="1500" spc="160" dirty="0">
                <a:solidFill>
                  <a:srgbClr val="221F1F"/>
                </a:solidFill>
                <a:latin typeface="Geometr415 Lt BT"/>
                <a:cs typeface="Geometr415 Lt BT"/>
              </a:rPr>
              <a:t>ADS </a:t>
            </a:r>
            <a:endParaRPr sz="1500">
              <a:latin typeface="Geometr415 Lt BT"/>
              <a:cs typeface="Geometr415 Lt BT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287125"/>
            <a:chOff x="0" y="0"/>
            <a:chExt cx="20104100" cy="112871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0104069" cy="1128698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331478" y="9631494"/>
              <a:ext cx="1441109" cy="627836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6824531" y="4977761"/>
            <a:ext cx="6312535" cy="20637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0"/>
              </a:spcBef>
              <a:tabLst>
                <a:tab pos="3431540" algn="l"/>
              </a:tabLst>
            </a:pPr>
            <a:r>
              <a:rPr sz="7250" spc="-60" dirty="0">
                <a:solidFill>
                  <a:srgbClr val="221F1F"/>
                </a:solidFill>
                <a:latin typeface="Geometr415 Lt BT"/>
                <a:cs typeface="Geometr415 Lt BT"/>
              </a:rPr>
              <a:t>H</a:t>
            </a:r>
            <a:r>
              <a:rPr sz="7250" spc="-61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7250" spc="-55" dirty="0">
                <a:solidFill>
                  <a:srgbClr val="221F1F"/>
                </a:solidFill>
                <a:latin typeface="Geometr415 Lt BT"/>
                <a:cs typeface="Geometr415 Lt BT"/>
              </a:rPr>
              <a:t>A</a:t>
            </a:r>
            <a:r>
              <a:rPr sz="7250" spc="-61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7250" spc="-45" dirty="0">
                <a:solidFill>
                  <a:srgbClr val="221F1F"/>
                </a:solidFill>
                <a:latin typeface="Geometr415 Lt BT"/>
                <a:cs typeface="Geometr415 Lt BT"/>
              </a:rPr>
              <a:t>L</a:t>
            </a:r>
            <a:r>
              <a:rPr sz="7250" spc="-61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7250" spc="-50" dirty="0">
                <a:solidFill>
                  <a:srgbClr val="221F1F"/>
                </a:solidFill>
                <a:latin typeface="Geometr415 Lt BT"/>
                <a:cs typeface="Geometr415 Lt BT"/>
              </a:rPr>
              <a:t>F</a:t>
            </a:r>
            <a:r>
              <a:rPr sz="7250" dirty="0">
                <a:solidFill>
                  <a:srgbClr val="221F1F"/>
                </a:solidFill>
                <a:latin typeface="Geometr415 Lt BT"/>
                <a:cs typeface="Geometr415 Lt BT"/>
              </a:rPr>
              <a:t>	</a:t>
            </a:r>
            <a:r>
              <a:rPr sz="7250" spc="-50" dirty="0">
                <a:solidFill>
                  <a:srgbClr val="221F1F"/>
                </a:solidFill>
                <a:latin typeface="Geometr415 Lt BT"/>
                <a:cs typeface="Geometr415 Lt BT"/>
              </a:rPr>
              <a:t>P</a:t>
            </a:r>
            <a:r>
              <a:rPr sz="7250" spc="-620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7250" spc="-55" dirty="0">
                <a:solidFill>
                  <a:srgbClr val="221F1F"/>
                </a:solidFill>
                <a:latin typeface="Geometr415 Lt BT"/>
                <a:cs typeface="Geometr415 Lt BT"/>
              </a:rPr>
              <a:t>A</a:t>
            </a:r>
            <a:r>
              <a:rPr sz="7250" spc="-610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7250" spc="-60" dirty="0">
                <a:solidFill>
                  <a:srgbClr val="221F1F"/>
                </a:solidFill>
                <a:latin typeface="Geometr415 Lt BT"/>
                <a:cs typeface="Geometr415 Lt BT"/>
              </a:rPr>
              <a:t>G</a:t>
            </a:r>
            <a:r>
              <a:rPr sz="7250" spc="-61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7250" spc="-50" dirty="0">
                <a:solidFill>
                  <a:srgbClr val="221F1F"/>
                </a:solidFill>
                <a:latin typeface="Geometr415 Lt BT"/>
                <a:cs typeface="Geometr415 Lt BT"/>
              </a:rPr>
              <a:t>E</a:t>
            </a:r>
            <a:endParaRPr sz="7250">
              <a:latin typeface="Geometr415 Lt BT"/>
              <a:cs typeface="Geometr415 Lt BT"/>
            </a:endParaRPr>
          </a:p>
          <a:p>
            <a:pPr marL="95250" algn="ctr">
              <a:lnSpc>
                <a:spcPct val="100000"/>
              </a:lnSpc>
              <a:spcBef>
                <a:spcPts val="4000"/>
              </a:spcBef>
            </a:pPr>
            <a:r>
              <a:rPr sz="2800" dirty="0">
                <a:solidFill>
                  <a:srgbClr val="221F1F"/>
                </a:solidFill>
                <a:latin typeface="Geometr415 Md BT"/>
                <a:cs typeface="Geometr415 Md BT"/>
              </a:rPr>
              <a:t>A</a:t>
            </a:r>
            <a:r>
              <a:rPr sz="2800" spc="-130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800" dirty="0">
                <a:solidFill>
                  <a:srgbClr val="221F1F"/>
                </a:solidFill>
                <a:latin typeface="Geometr415 Md BT"/>
                <a:cs typeface="Geometr415 Md BT"/>
              </a:rPr>
              <a:t>D</a:t>
            </a:r>
            <a:r>
              <a:rPr sz="2800" spc="-130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800" spc="-50" dirty="0">
                <a:solidFill>
                  <a:srgbClr val="221F1F"/>
                </a:solidFill>
                <a:latin typeface="Geometr415 Md BT"/>
                <a:cs typeface="Geometr415 Md BT"/>
              </a:rPr>
              <a:t>S</a:t>
            </a:r>
            <a:endParaRPr sz="2800">
              <a:latin typeface="Geometr415 Md BT"/>
              <a:cs typeface="Geometr415 Md BT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7575398" y="4141827"/>
            <a:ext cx="490664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876425" algn="l"/>
                <a:tab pos="3087370" algn="l"/>
                <a:tab pos="3950335" algn="l"/>
              </a:tabLst>
            </a:pPr>
            <a:r>
              <a:rPr dirty="0"/>
              <a:t>T</a:t>
            </a:r>
            <a:r>
              <a:rPr spc="-125" dirty="0"/>
              <a:t> </a:t>
            </a:r>
            <a:r>
              <a:rPr dirty="0"/>
              <a:t>H</a:t>
            </a:r>
            <a:r>
              <a:rPr spc="-125" dirty="0"/>
              <a:t> </a:t>
            </a:r>
            <a:r>
              <a:rPr dirty="0"/>
              <a:t>A</a:t>
            </a:r>
            <a:r>
              <a:rPr spc="-125" dirty="0"/>
              <a:t> </a:t>
            </a:r>
            <a:r>
              <a:rPr dirty="0"/>
              <a:t>N</a:t>
            </a:r>
            <a:r>
              <a:rPr spc="-125" dirty="0"/>
              <a:t> </a:t>
            </a:r>
            <a:r>
              <a:rPr spc="-50" dirty="0"/>
              <a:t>K</a:t>
            </a:r>
            <a:r>
              <a:rPr dirty="0"/>
              <a:t>	Y</a:t>
            </a:r>
            <a:r>
              <a:rPr spc="-125" dirty="0"/>
              <a:t> </a:t>
            </a:r>
            <a:r>
              <a:rPr dirty="0"/>
              <a:t>O</a:t>
            </a:r>
            <a:r>
              <a:rPr spc="-125" dirty="0"/>
              <a:t> </a:t>
            </a:r>
            <a:r>
              <a:rPr spc="-50" dirty="0"/>
              <a:t>U</a:t>
            </a:r>
            <a:r>
              <a:rPr dirty="0"/>
              <a:t>	T</a:t>
            </a:r>
            <a:r>
              <a:rPr spc="-125" dirty="0"/>
              <a:t> </a:t>
            </a:r>
            <a:r>
              <a:rPr spc="-50" dirty="0"/>
              <a:t>O</a:t>
            </a:r>
            <a:r>
              <a:rPr dirty="0"/>
              <a:t>	O</a:t>
            </a:r>
            <a:r>
              <a:rPr spc="-135" dirty="0"/>
              <a:t> </a:t>
            </a:r>
            <a:r>
              <a:rPr dirty="0"/>
              <a:t>U</a:t>
            </a:r>
            <a:r>
              <a:rPr spc="-130" dirty="0"/>
              <a:t> </a:t>
            </a:r>
            <a:r>
              <a:rPr spc="-50" dirty="0"/>
              <a:t>R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287125"/>
            <a:chOff x="0" y="0"/>
            <a:chExt cx="20104100" cy="11287125"/>
          </a:xfrm>
        </p:grpSpPr>
        <p:sp>
          <p:nvSpPr>
            <p:cNvPr id="3" name="object 3"/>
            <p:cNvSpPr/>
            <p:nvPr/>
          </p:nvSpPr>
          <p:spPr>
            <a:xfrm>
              <a:off x="11730245" y="660748"/>
              <a:ext cx="6684645" cy="8644255"/>
            </a:xfrm>
            <a:custGeom>
              <a:avLst/>
              <a:gdLst/>
              <a:ahLst/>
              <a:cxnLst/>
              <a:rect l="l" t="t" r="r" b="b"/>
              <a:pathLst>
                <a:path w="6684645" h="8644255">
                  <a:moveTo>
                    <a:pt x="6684223" y="0"/>
                  </a:moveTo>
                  <a:lnTo>
                    <a:pt x="0" y="0"/>
                  </a:lnTo>
                  <a:lnTo>
                    <a:pt x="0" y="8643664"/>
                  </a:lnTo>
                  <a:lnTo>
                    <a:pt x="6684223" y="8643664"/>
                  </a:lnTo>
                  <a:lnTo>
                    <a:pt x="668422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1761630" y="694849"/>
              <a:ext cx="6652895" cy="8609965"/>
            </a:xfrm>
            <a:custGeom>
              <a:avLst/>
              <a:gdLst/>
              <a:ahLst/>
              <a:cxnLst/>
              <a:rect l="l" t="t" r="r" b="b"/>
              <a:pathLst>
                <a:path w="6652895" h="8609965">
                  <a:moveTo>
                    <a:pt x="6652849" y="0"/>
                  </a:moveTo>
                  <a:lnTo>
                    <a:pt x="0" y="0"/>
                  </a:lnTo>
                  <a:lnTo>
                    <a:pt x="0" y="8609573"/>
                  </a:lnTo>
                  <a:lnTo>
                    <a:pt x="6652849" y="8609573"/>
                  </a:lnTo>
                  <a:lnTo>
                    <a:pt x="6652849" y="0"/>
                  </a:lnTo>
                  <a:close/>
                </a:path>
              </a:pathLst>
            </a:custGeom>
            <a:solidFill>
              <a:srgbClr val="A8A1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7556495" y="826372"/>
              <a:ext cx="858519" cy="1048385"/>
            </a:xfrm>
            <a:custGeom>
              <a:avLst/>
              <a:gdLst/>
              <a:ahLst/>
              <a:cxnLst/>
              <a:rect l="l" t="t" r="r" b="b"/>
              <a:pathLst>
                <a:path w="858519" h="1048385">
                  <a:moveTo>
                    <a:pt x="857985" y="0"/>
                  </a:moveTo>
                  <a:lnTo>
                    <a:pt x="701977" y="0"/>
                  </a:lnTo>
                  <a:lnTo>
                    <a:pt x="662548" y="6958"/>
                  </a:lnTo>
                  <a:lnTo>
                    <a:pt x="634904" y="24724"/>
                  </a:lnTo>
                  <a:lnTo>
                    <a:pt x="618595" y="48631"/>
                  </a:lnTo>
                  <a:lnTo>
                    <a:pt x="613175" y="74013"/>
                  </a:lnTo>
                  <a:lnTo>
                    <a:pt x="621267" y="107540"/>
                  </a:lnTo>
                  <a:lnTo>
                    <a:pt x="639868" y="129177"/>
                  </a:lnTo>
                  <a:lnTo>
                    <a:pt x="666561" y="140543"/>
                  </a:lnTo>
                  <a:lnTo>
                    <a:pt x="698925" y="143261"/>
                  </a:lnTo>
                  <a:lnTo>
                    <a:pt x="817365" y="143261"/>
                  </a:lnTo>
                  <a:lnTo>
                    <a:pt x="842114" y="148259"/>
                  </a:lnTo>
                  <a:lnTo>
                    <a:pt x="857985" y="158962"/>
                  </a:lnTo>
                </a:path>
                <a:path w="858519" h="1048385">
                  <a:moveTo>
                    <a:pt x="857985" y="254744"/>
                  </a:moveTo>
                  <a:lnTo>
                    <a:pt x="842114" y="265442"/>
                  </a:lnTo>
                  <a:lnTo>
                    <a:pt x="817365" y="270438"/>
                  </a:lnTo>
                  <a:lnTo>
                    <a:pt x="272047" y="270438"/>
                  </a:lnTo>
                  <a:lnTo>
                    <a:pt x="238623" y="277185"/>
                  </a:lnTo>
                  <a:lnTo>
                    <a:pt x="211330" y="295584"/>
                  </a:lnTo>
                  <a:lnTo>
                    <a:pt x="192929" y="322874"/>
                  </a:lnTo>
                  <a:lnTo>
                    <a:pt x="186182" y="356292"/>
                  </a:lnTo>
                  <a:lnTo>
                    <a:pt x="192929" y="389708"/>
                  </a:lnTo>
                  <a:lnTo>
                    <a:pt x="211330" y="416995"/>
                  </a:lnTo>
                  <a:lnTo>
                    <a:pt x="238623" y="435390"/>
                  </a:lnTo>
                  <a:lnTo>
                    <a:pt x="272047" y="442136"/>
                  </a:lnTo>
                  <a:lnTo>
                    <a:pt x="587382" y="442136"/>
                  </a:lnTo>
                  <a:lnTo>
                    <a:pt x="618732" y="448466"/>
                  </a:lnTo>
                  <a:lnTo>
                    <a:pt x="644335" y="465729"/>
                  </a:lnTo>
                  <a:lnTo>
                    <a:pt x="661597" y="491331"/>
                  </a:lnTo>
                  <a:lnTo>
                    <a:pt x="667928" y="522681"/>
                  </a:lnTo>
                  <a:lnTo>
                    <a:pt x="661597" y="554037"/>
                  </a:lnTo>
                  <a:lnTo>
                    <a:pt x="644335" y="579642"/>
                  </a:lnTo>
                  <a:lnTo>
                    <a:pt x="618732" y="596906"/>
                  </a:lnTo>
                  <a:lnTo>
                    <a:pt x="587382" y="603236"/>
                  </a:lnTo>
                  <a:lnTo>
                    <a:pt x="222573" y="603236"/>
                  </a:lnTo>
                  <a:lnTo>
                    <a:pt x="177719" y="607758"/>
                  </a:lnTo>
                  <a:lnTo>
                    <a:pt x="135941" y="620726"/>
                  </a:lnTo>
                  <a:lnTo>
                    <a:pt x="98134" y="641245"/>
                  </a:lnTo>
                  <a:lnTo>
                    <a:pt x="65194" y="668421"/>
                  </a:lnTo>
                  <a:lnTo>
                    <a:pt x="38014" y="701360"/>
                  </a:lnTo>
                  <a:lnTo>
                    <a:pt x="17492" y="739165"/>
                  </a:lnTo>
                  <a:lnTo>
                    <a:pt x="4522" y="780943"/>
                  </a:lnTo>
                  <a:lnTo>
                    <a:pt x="0" y="825799"/>
                  </a:lnTo>
                  <a:lnTo>
                    <a:pt x="4522" y="870652"/>
                  </a:lnTo>
                  <a:lnTo>
                    <a:pt x="17492" y="912428"/>
                  </a:lnTo>
                  <a:lnTo>
                    <a:pt x="38014" y="950234"/>
                  </a:lnTo>
                  <a:lnTo>
                    <a:pt x="65194" y="983173"/>
                  </a:lnTo>
                  <a:lnTo>
                    <a:pt x="98134" y="1010350"/>
                  </a:lnTo>
                  <a:lnTo>
                    <a:pt x="135941" y="1030871"/>
                  </a:lnTo>
                  <a:lnTo>
                    <a:pt x="177719" y="1043840"/>
                  </a:lnTo>
                  <a:lnTo>
                    <a:pt x="222573" y="1048362"/>
                  </a:lnTo>
                  <a:lnTo>
                    <a:pt x="857985" y="1048362"/>
                  </a:lnTo>
                </a:path>
              </a:pathLst>
            </a:custGeom>
            <a:ln w="53132">
              <a:solidFill>
                <a:srgbClr val="E9E7F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155451" y="3003037"/>
              <a:ext cx="6259017" cy="6301375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2155977" y="6344633"/>
              <a:ext cx="3312795" cy="2960370"/>
            </a:xfrm>
            <a:custGeom>
              <a:avLst/>
              <a:gdLst/>
              <a:ahLst/>
              <a:cxnLst/>
              <a:rect l="l" t="t" r="r" b="b"/>
              <a:pathLst>
                <a:path w="3312795" h="2960370">
                  <a:moveTo>
                    <a:pt x="125951" y="0"/>
                  </a:moveTo>
                  <a:lnTo>
                    <a:pt x="584632" y="0"/>
                  </a:lnTo>
                  <a:lnTo>
                    <a:pt x="645424" y="3488"/>
                  </a:lnTo>
                  <a:lnTo>
                    <a:pt x="700581" y="13469"/>
                  </a:lnTo>
                  <a:lnTo>
                    <a:pt x="750172" y="29218"/>
                  </a:lnTo>
                  <a:lnTo>
                    <a:pt x="794267" y="50008"/>
                  </a:lnTo>
                  <a:lnTo>
                    <a:pt x="832934" y="75114"/>
                  </a:lnTo>
                  <a:lnTo>
                    <a:pt x="866242" y="103811"/>
                  </a:lnTo>
                  <a:lnTo>
                    <a:pt x="894262" y="135373"/>
                  </a:lnTo>
                  <a:lnTo>
                    <a:pt x="917061" y="169074"/>
                  </a:lnTo>
                  <a:lnTo>
                    <a:pt x="934711" y="204188"/>
                  </a:lnTo>
                  <a:lnTo>
                    <a:pt x="954834" y="275756"/>
                  </a:lnTo>
                  <a:lnTo>
                    <a:pt x="957447" y="310757"/>
                  </a:lnTo>
                  <a:lnTo>
                    <a:pt x="951656" y="363639"/>
                  </a:lnTo>
                  <a:lnTo>
                    <a:pt x="940209" y="410470"/>
                  </a:lnTo>
                  <a:lnTo>
                    <a:pt x="923482" y="451503"/>
                  </a:lnTo>
                  <a:lnTo>
                    <a:pt x="901852" y="486991"/>
                  </a:lnTo>
                  <a:lnTo>
                    <a:pt x="875695" y="517184"/>
                  </a:lnTo>
                  <a:lnTo>
                    <a:pt x="845387" y="542335"/>
                  </a:lnTo>
                  <a:lnTo>
                    <a:pt x="811307" y="562697"/>
                  </a:lnTo>
                  <a:lnTo>
                    <a:pt x="773829" y="578520"/>
                  </a:lnTo>
                  <a:lnTo>
                    <a:pt x="733330" y="590059"/>
                  </a:lnTo>
                  <a:lnTo>
                    <a:pt x="690188" y="597563"/>
                  </a:lnTo>
                  <a:lnTo>
                    <a:pt x="644777" y="601287"/>
                  </a:lnTo>
                  <a:lnTo>
                    <a:pt x="597476" y="601481"/>
                  </a:lnTo>
                  <a:lnTo>
                    <a:pt x="100170" y="601481"/>
                  </a:lnTo>
                  <a:lnTo>
                    <a:pt x="52179" y="605782"/>
                  </a:lnTo>
                  <a:lnTo>
                    <a:pt x="20875" y="614378"/>
                  </a:lnTo>
                </a:path>
                <a:path w="3312795" h="2960370">
                  <a:moveTo>
                    <a:pt x="0" y="1115418"/>
                  </a:moveTo>
                  <a:lnTo>
                    <a:pt x="7011" y="1118746"/>
                  </a:lnTo>
                  <a:lnTo>
                    <a:pt x="52179" y="1131148"/>
                  </a:lnTo>
                  <a:lnTo>
                    <a:pt x="100170" y="1135449"/>
                  </a:lnTo>
                  <a:lnTo>
                    <a:pt x="2389723" y="1135449"/>
                  </a:lnTo>
                  <a:lnTo>
                    <a:pt x="2438629" y="1138739"/>
                  </a:lnTo>
                  <a:lnTo>
                    <a:pt x="2485535" y="1148323"/>
                  </a:lnTo>
                  <a:lnTo>
                    <a:pt x="2530012" y="1163772"/>
                  </a:lnTo>
                  <a:lnTo>
                    <a:pt x="2571632" y="1184656"/>
                  </a:lnTo>
                  <a:lnTo>
                    <a:pt x="2609963" y="1210546"/>
                  </a:lnTo>
                  <a:lnTo>
                    <a:pt x="2644577" y="1241012"/>
                  </a:lnTo>
                  <a:lnTo>
                    <a:pt x="2675044" y="1275626"/>
                  </a:lnTo>
                  <a:lnTo>
                    <a:pt x="2700934" y="1313957"/>
                  </a:lnTo>
                  <a:lnTo>
                    <a:pt x="2721819" y="1355576"/>
                  </a:lnTo>
                  <a:lnTo>
                    <a:pt x="2737269" y="1400054"/>
                  </a:lnTo>
                  <a:lnTo>
                    <a:pt x="2746854" y="1446962"/>
                  </a:lnTo>
                  <a:lnTo>
                    <a:pt x="2750144" y="1495869"/>
                  </a:lnTo>
                  <a:lnTo>
                    <a:pt x="2746854" y="1544785"/>
                  </a:lnTo>
                  <a:lnTo>
                    <a:pt x="2737269" y="1591692"/>
                  </a:lnTo>
                  <a:lnTo>
                    <a:pt x="2721819" y="1636169"/>
                  </a:lnTo>
                  <a:lnTo>
                    <a:pt x="2700934" y="1677788"/>
                  </a:lnTo>
                  <a:lnTo>
                    <a:pt x="2675044" y="1716119"/>
                  </a:lnTo>
                  <a:lnTo>
                    <a:pt x="2644577" y="1750733"/>
                  </a:lnTo>
                  <a:lnTo>
                    <a:pt x="2609963" y="1781200"/>
                  </a:lnTo>
                  <a:lnTo>
                    <a:pt x="2571632" y="1807091"/>
                  </a:lnTo>
                  <a:lnTo>
                    <a:pt x="2530012" y="1827976"/>
                  </a:lnTo>
                  <a:lnTo>
                    <a:pt x="2485535" y="1843425"/>
                  </a:lnTo>
                  <a:lnTo>
                    <a:pt x="2438629" y="1853010"/>
                  </a:lnTo>
                  <a:lnTo>
                    <a:pt x="2389723" y="1856300"/>
                  </a:lnTo>
                  <a:lnTo>
                    <a:pt x="1065750" y="1856300"/>
                  </a:lnTo>
                  <a:lnTo>
                    <a:pt x="1019862" y="1859387"/>
                  </a:lnTo>
                  <a:lnTo>
                    <a:pt x="975850" y="1868380"/>
                  </a:lnTo>
                  <a:lnTo>
                    <a:pt x="934116" y="1882875"/>
                  </a:lnTo>
                  <a:lnTo>
                    <a:pt x="895065" y="1902470"/>
                  </a:lnTo>
                  <a:lnTo>
                    <a:pt x="859099" y="1926762"/>
                  </a:lnTo>
                  <a:lnTo>
                    <a:pt x="826621" y="1955348"/>
                  </a:lnTo>
                  <a:lnTo>
                    <a:pt x="798035" y="1987824"/>
                  </a:lnTo>
                  <a:lnTo>
                    <a:pt x="773742" y="2023789"/>
                  </a:lnTo>
                  <a:lnTo>
                    <a:pt x="754146" y="2062839"/>
                  </a:lnTo>
                  <a:lnTo>
                    <a:pt x="739649" y="2104571"/>
                  </a:lnTo>
                  <a:lnTo>
                    <a:pt x="730656" y="2148583"/>
                  </a:lnTo>
                  <a:lnTo>
                    <a:pt x="727569" y="2194471"/>
                  </a:lnTo>
                  <a:lnTo>
                    <a:pt x="730656" y="2240361"/>
                  </a:lnTo>
                  <a:lnTo>
                    <a:pt x="739649" y="2284375"/>
                  </a:lnTo>
                  <a:lnTo>
                    <a:pt x="754146" y="2326109"/>
                  </a:lnTo>
                  <a:lnTo>
                    <a:pt x="773742" y="2365160"/>
                  </a:lnTo>
                  <a:lnTo>
                    <a:pt x="798035" y="2401126"/>
                  </a:lnTo>
                  <a:lnTo>
                    <a:pt x="826621" y="2433603"/>
                  </a:lnTo>
                  <a:lnTo>
                    <a:pt x="859099" y="2462190"/>
                  </a:lnTo>
                  <a:lnTo>
                    <a:pt x="895065" y="2486482"/>
                  </a:lnTo>
                  <a:lnTo>
                    <a:pt x="934116" y="2506077"/>
                  </a:lnTo>
                  <a:lnTo>
                    <a:pt x="975850" y="2520572"/>
                  </a:lnTo>
                  <a:lnTo>
                    <a:pt x="1019862" y="2529565"/>
                  </a:lnTo>
                  <a:lnTo>
                    <a:pt x="1065750" y="2532652"/>
                  </a:lnTo>
                  <a:lnTo>
                    <a:pt x="2597404" y="2532652"/>
                  </a:lnTo>
                  <a:lnTo>
                    <a:pt x="2635720" y="2534070"/>
                  </a:lnTo>
                  <a:lnTo>
                    <a:pt x="2675816" y="2538276"/>
                  </a:lnTo>
                  <a:lnTo>
                    <a:pt x="2717368" y="2545198"/>
                  </a:lnTo>
                  <a:lnTo>
                    <a:pt x="2760051" y="2554762"/>
                  </a:lnTo>
                  <a:lnTo>
                    <a:pt x="2803543" y="2566896"/>
                  </a:lnTo>
                  <a:lnTo>
                    <a:pt x="2847519" y="2581527"/>
                  </a:lnTo>
                  <a:lnTo>
                    <a:pt x="2891655" y="2598584"/>
                  </a:lnTo>
                  <a:lnTo>
                    <a:pt x="2935627" y="2617993"/>
                  </a:lnTo>
                  <a:lnTo>
                    <a:pt x="2979112" y="2639681"/>
                  </a:lnTo>
                  <a:lnTo>
                    <a:pt x="3021786" y="2663576"/>
                  </a:lnTo>
                  <a:lnTo>
                    <a:pt x="3063324" y="2689605"/>
                  </a:lnTo>
                  <a:lnTo>
                    <a:pt x="3103404" y="2717696"/>
                  </a:lnTo>
                  <a:lnTo>
                    <a:pt x="3141701" y="2747777"/>
                  </a:lnTo>
                  <a:lnTo>
                    <a:pt x="3177891" y="2779773"/>
                  </a:lnTo>
                  <a:lnTo>
                    <a:pt x="3211650" y="2813614"/>
                  </a:lnTo>
                  <a:lnTo>
                    <a:pt x="3242655" y="2849225"/>
                  </a:lnTo>
                  <a:lnTo>
                    <a:pt x="3270582" y="2886536"/>
                  </a:lnTo>
                  <a:lnTo>
                    <a:pt x="3295107" y="2925472"/>
                  </a:lnTo>
                  <a:lnTo>
                    <a:pt x="3312730" y="2959778"/>
                  </a:lnTo>
                </a:path>
              </a:pathLst>
            </a:custGeom>
            <a:ln w="65224">
              <a:solidFill>
                <a:srgbClr val="E9E7F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2155446" y="3003033"/>
              <a:ext cx="6259195" cy="6301740"/>
            </a:xfrm>
            <a:custGeom>
              <a:avLst/>
              <a:gdLst/>
              <a:ahLst/>
              <a:cxnLst/>
              <a:rect l="l" t="t" r="r" b="b"/>
              <a:pathLst>
                <a:path w="6259195" h="6301740">
                  <a:moveTo>
                    <a:pt x="435650" y="6301379"/>
                  </a:moveTo>
                  <a:lnTo>
                    <a:pt x="409958" y="6247416"/>
                  </a:lnTo>
                  <a:lnTo>
                    <a:pt x="390919" y="6206061"/>
                  </a:lnTo>
                  <a:lnTo>
                    <a:pt x="372296" y="6164475"/>
                  </a:lnTo>
                  <a:lnTo>
                    <a:pt x="354094" y="6122663"/>
                  </a:lnTo>
                  <a:lnTo>
                    <a:pt x="336314" y="6080626"/>
                  </a:lnTo>
                  <a:lnTo>
                    <a:pt x="318959" y="6038367"/>
                  </a:lnTo>
                  <a:lnTo>
                    <a:pt x="302032" y="5995890"/>
                  </a:lnTo>
                  <a:lnTo>
                    <a:pt x="285536" y="5953197"/>
                  </a:lnTo>
                  <a:lnTo>
                    <a:pt x="269473" y="5910289"/>
                  </a:lnTo>
                  <a:lnTo>
                    <a:pt x="253846" y="5867171"/>
                  </a:lnTo>
                  <a:lnTo>
                    <a:pt x="238658" y="5823845"/>
                  </a:lnTo>
                  <a:lnTo>
                    <a:pt x="223911" y="5780313"/>
                  </a:lnTo>
                  <a:lnTo>
                    <a:pt x="209608" y="5736579"/>
                  </a:lnTo>
                  <a:lnTo>
                    <a:pt x="195751" y="5692644"/>
                  </a:lnTo>
                  <a:lnTo>
                    <a:pt x="182344" y="5648512"/>
                  </a:lnTo>
                  <a:lnTo>
                    <a:pt x="169389" y="5604185"/>
                  </a:lnTo>
                  <a:lnTo>
                    <a:pt x="156889" y="5559665"/>
                  </a:lnTo>
                  <a:lnTo>
                    <a:pt x="144846" y="5514957"/>
                  </a:lnTo>
                  <a:lnTo>
                    <a:pt x="133263" y="5470061"/>
                  </a:lnTo>
                  <a:lnTo>
                    <a:pt x="122143" y="5424982"/>
                  </a:lnTo>
                  <a:lnTo>
                    <a:pt x="111488" y="5379721"/>
                  </a:lnTo>
                  <a:lnTo>
                    <a:pt x="101302" y="5334281"/>
                  </a:lnTo>
                  <a:lnTo>
                    <a:pt x="91586" y="5288665"/>
                  </a:lnTo>
                  <a:lnTo>
                    <a:pt x="82344" y="5242876"/>
                  </a:lnTo>
                  <a:lnTo>
                    <a:pt x="73578" y="5196916"/>
                  </a:lnTo>
                  <a:lnTo>
                    <a:pt x="65290" y="5150788"/>
                  </a:lnTo>
                  <a:lnTo>
                    <a:pt x="57484" y="5104495"/>
                  </a:lnTo>
                  <a:lnTo>
                    <a:pt x="50163" y="5058039"/>
                  </a:lnTo>
                  <a:lnTo>
                    <a:pt x="43328" y="5011423"/>
                  </a:lnTo>
                  <a:lnTo>
                    <a:pt x="36983" y="4964650"/>
                  </a:lnTo>
                  <a:lnTo>
                    <a:pt x="31130" y="4917722"/>
                  </a:lnTo>
                  <a:lnTo>
                    <a:pt x="25772" y="4870643"/>
                  </a:lnTo>
                  <a:lnTo>
                    <a:pt x="20911" y="4823414"/>
                  </a:lnTo>
                  <a:lnTo>
                    <a:pt x="16551" y="4776038"/>
                  </a:lnTo>
                  <a:lnTo>
                    <a:pt x="12693" y="4728518"/>
                  </a:lnTo>
                  <a:lnTo>
                    <a:pt x="9342" y="4680858"/>
                  </a:lnTo>
                  <a:lnTo>
                    <a:pt x="6498" y="4633058"/>
                  </a:lnTo>
                  <a:lnTo>
                    <a:pt x="4166" y="4585123"/>
                  </a:lnTo>
                  <a:lnTo>
                    <a:pt x="2347" y="4537055"/>
                  </a:lnTo>
                  <a:lnTo>
                    <a:pt x="1045" y="4488856"/>
                  </a:lnTo>
                  <a:lnTo>
                    <a:pt x="261" y="4440529"/>
                  </a:lnTo>
                  <a:lnTo>
                    <a:pt x="0" y="4392077"/>
                  </a:lnTo>
                  <a:lnTo>
                    <a:pt x="261" y="4343626"/>
                  </a:lnTo>
                  <a:lnTo>
                    <a:pt x="1045" y="4295299"/>
                  </a:lnTo>
                  <a:lnTo>
                    <a:pt x="2347" y="4247100"/>
                  </a:lnTo>
                  <a:lnTo>
                    <a:pt x="4166" y="4199032"/>
                  </a:lnTo>
                  <a:lnTo>
                    <a:pt x="6498" y="4151097"/>
                  </a:lnTo>
                  <a:lnTo>
                    <a:pt x="9342" y="4103297"/>
                  </a:lnTo>
                  <a:lnTo>
                    <a:pt x="12693" y="4055637"/>
                  </a:lnTo>
                  <a:lnTo>
                    <a:pt x="16551" y="4008117"/>
                  </a:lnTo>
                  <a:lnTo>
                    <a:pt x="20911" y="3960741"/>
                  </a:lnTo>
                  <a:lnTo>
                    <a:pt x="25772" y="3913512"/>
                  </a:lnTo>
                  <a:lnTo>
                    <a:pt x="31130" y="3866433"/>
                  </a:lnTo>
                  <a:lnTo>
                    <a:pt x="36983" y="3819505"/>
                  </a:lnTo>
                  <a:lnTo>
                    <a:pt x="43328" y="3772732"/>
                  </a:lnTo>
                  <a:lnTo>
                    <a:pt x="50163" y="3726116"/>
                  </a:lnTo>
                  <a:lnTo>
                    <a:pt x="57484" y="3679660"/>
                  </a:lnTo>
                  <a:lnTo>
                    <a:pt x="65290" y="3633367"/>
                  </a:lnTo>
                  <a:lnTo>
                    <a:pt x="73578" y="3587239"/>
                  </a:lnTo>
                  <a:lnTo>
                    <a:pt x="82344" y="3541279"/>
                  </a:lnTo>
                  <a:lnTo>
                    <a:pt x="91586" y="3495490"/>
                  </a:lnTo>
                  <a:lnTo>
                    <a:pt x="101302" y="3449874"/>
                  </a:lnTo>
                  <a:lnTo>
                    <a:pt x="111488" y="3404434"/>
                  </a:lnTo>
                  <a:lnTo>
                    <a:pt x="122143" y="3359173"/>
                  </a:lnTo>
                  <a:lnTo>
                    <a:pt x="133263" y="3314094"/>
                  </a:lnTo>
                  <a:lnTo>
                    <a:pt x="144846" y="3269198"/>
                  </a:lnTo>
                  <a:lnTo>
                    <a:pt x="156889" y="3224489"/>
                  </a:lnTo>
                  <a:lnTo>
                    <a:pt x="169389" y="3179970"/>
                  </a:lnTo>
                  <a:lnTo>
                    <a:pt x="182344" y="3135643"/>
                  </a:lnTo>
                  <a:lnTo>
                    <a:pt x="195751" y="3091511"/>
                  </a:lnTo>
                  <a:lnTo>
                    <a:pt x="209608" y="3047576"/>
                  </a:lnTo>
                  <a:lnTo>
                    <a:pt x="223911" y="3003841"/>
                  </a:lnTo>
                  <a:lnTo>
                    <a:pt x="238658" y="2960310"/>
                  </a:lnTo>
                  <a:lnTo>
                    <a:pt x="253846" y="2916983"/>
                  </a:lnTo>
                  <a:lnTo>
                    <a:pt x="269473" y="2873865"/>
                  </a:lnTo>
                  <a:lnTo>
                    <a:pt x="285536" y="2830958"/>
                  </a:lnTo>
                  <a:lnTo>
                    <a:pt x="302032" y="2788265"/>
                  </a:lnTo>
                  <a:lnTo>
                    <a:pt x="318959" y="2745788"/>
                  </a:lnTo>
                  <a:lnTo>
                    <a:pt x="336314" y="2703529"/>
                  </a:lnTo>
                  <a:lnTo>
                    <a:pt x="354094" y="2661492"/>
                  </a:lnTo>
                  <a:lnTo>
                    <a:pt x="372296" y="2619680"/>
                  </a:lnTo>
                  <a:lnTo>
                    <a:pt x="390919" y="2578094"/>
                  </a:lnTo>
                  <a:lnTo>
                    <a:pt x="409958" y="2536739"/>
                  </a:lnTo>
                  <a:lnTo>
                    <a:pt x="429413" y="2495615"/>
                  </a:lnTo>
                  <a:lnTo>
                    <a:pt x="449279" y="2454726"/>
                  </a:lnTo>
                  <a:lnTo>
                    <a:pt x="469554" y="2414076"/>
                  </a:lnTo>
                  <a:lnTo>
                    <a:pt x="490235" y="2373665"/>
                  </a:lnTo>
                  <a:lnTo>
                    <a:pt x="511321" y="2333498"/>
                  </a:lnTo>
                  <a:lnTo>
                    <a:pt x="532807" y="2293576"/>
                  </a:lnTo>
                  <a:lnTo>
                    <a:pt x="554692" y="2253903"/>
                  </a:lnTo>
                  <a:lnTo>
                    <a:pt x="576973" y="2214480"/>
                  </a:lnTo>
                  <a:lnTo>
                    <a:pt x="599647" y="2175312"/>
                  </a:lnTo>
                  <a:lnTo>
                    <a:pt x="622711" y="2136400"/>
                  </a:lnTo>
                  <a:lnTo>
                    <a:pt x="646163" y="2097747"/>
                  </a:lnTo>
                  <a:lnTo>
                    <a:pt x="670000" y="2059356"/>
                  </a:lnTo>
                  <a:lnTo>
                    <a:pt x="694220" y="2021229"/>
                  </a:lnTo>
                  <a:lnTo>
                    <a:pt x="718819" y="1983370"/>
                  </a:lnTo>
                  <a:lnTo>
                    <a:pt x="743795" y="1945780"/>
                  </a:lnTo>
                  <a:lnTo>
                    <a:pt x="769145" y="1908463"/>
                  </a:lnTo>
                  <a:lnTo>
                    <a:pt x="794868" y="1871421"/>
                  </a:lnTo>
                  <a:lnTo>
                    <a:pt x="820959" y="1834657"/>
                  </a:lnTo>
                  <a:lnTo>
                    <a:pt x="847416" y="1798174"/>
                  </a:lnTo>
                  <a:lnTo>
                    <a:pt x="874237" y="1761973"/>
                  </a:lnTo>
                  <a:lnTo>
                    <a:pt x="901419" y="1726059"/>
                  </a:lnTo>
                  <a:lnTo>
                    <a:pt x="928959" y="1690433"/>
                  </a:lnTo>
                  <a:lnTo>
                    <a:pt x="956855" y="1655099"/>
                  </a:lnTo>
                  <a:lnTo>
                    <a:pt x="985103" y="1620058"/>
                  </a:lnTo>
                  <a:lnTo>
                    <a:pt x="1013702" y="1585314"/>
                  </a:lnTo>
                  <a:lnTo>
                    <a:pt x="1042649" y="1550870"/>
                  </a:lnTo>
                  <a:lnTo>
                    <a:pt x="1071940" y="1516727"/>
                  </a:lnTo>
                  <a:lnTo>
                    <a:pt x="1101573" y="1482889"/>
                  </a:lnTo>
                  <a:lnTo>
                    <a:pt x="1131546" y="1449359"/>
                  </a:lnTo>
                  <a:lnTo>
                    <a:pt x="1161856" y="1416138"/>
                  </a:lnTo>
                  <a:lnTo>
                    <a:pt x="1192500" y="1383230"/>
                  </a:lnTo>
                  <a:lnTo>
                    <a:pt x="1223475" y="1350638"/>
                  </a:lnTo>
                  <a:lnTo>
                    <a:pt x="1254779" y="1318363"/>
                  </a:lnTo>
                  <a:lnTo>
                    <a:pt x="1286410" y="1286410"/>
                  </a:lnTo>
                  <a:lnTo>
                    <a:pt x="1318363" y="1254779"/>
                  </a:lnTo>
                  <a:lnTo>
                    <a:pt x="1350638" y="1223475"/>
                  </a:lnTo>
                  <a:lnTo>
                    <a:pt x="1383230" y="1192500"/>
                  </a:lnTo>
                  <a:lnTo>
                    <a:pt x="1416138" y="1161856"/>
                  </a:lnTo>
                  <a:lnTo>
                    <a:pt x="1449359" y="1131546"/>
                  </a:lnTo>
                  <a:lnTo>
                    <a:pt x="1482889" y="1101573"/>
                  </a:lnTo>
                  <a:lnTo>
                    <a:pt x="1516727" y="1071940"/>
                  </a:lnTo>
                  <a:lnTo>
                    <a:pt x="1550870" y="1042649"/>
                  </a:lnTo>
                  <a:lnTo>
                    <a:pt x="1585314" y="1013702"/>
                  </a:lnTo>
                  <a:lnTo>
                    <a:pt x="1620058" y="985103"/>
                  </a:lnTo>
                  <a:lnTo>
                    <a:pt x="1655099" y="956855"/>
                  </a:lnTo>
                  <a:lnTo>
                    <a:pt x="1690433" y="928959"/>
                  </a:lnTo>
                  <a:lnTo>
                    <a:pt x="1726059" y="901419"/>
                  </a:lnTo>
                  <a:lnTo>
                    <a:pt x="1761973" y="874237"/>
                  </a:lnTo>
                  <a:lnTo>
                    <a:pt x="1798174" y="847416"/>
                  </a:lnTo>
                  <a:lnTo>
                    <a:pt x="1834657" y="820959"/>
                  </a:lnTo>
                  <a:lnTo>
                    <a:pt x="1871421" y="794868"/>
                  </a:lnTo>
                  <a:lnTo>
                    <a:pt x="1908463" y="769145"/>
                  </a:lnTo>
                  <a:lnTo>
                    <a:pt x="1945780" y="743795"/>
                  </a:lnTo>
                  <a:lnTo>
                    <a:pt x="1983370" y="718819"/>
                  </a:lnTo>
                  <a:lnTo>
                    <a:pt x="2021229" y="694220"/>
                  </a:lnTo>
                  <a:lnTo>
                    <a:pt x="2059356" y="670000"/>
                  </a:lnTo>
                  <a:lnTo>
                    <a:pt x="2097747" y="646163"/>
                  </a:lnTo>
                  <a:lnTo>
                    <a:pt x="2136400" y="622711"/>
                  </a:lnTo>
                  <a:lnTo>
                    <a:pt x="2175312" y="599647"/>
                  </a:lnTo>
                  <a:lnTo>
                    <a:pt x="2214480" y="576973"/>
                  </a:lnTo>
                  <a:lnTo>
                    <a:pt x="2253903" y="554692"/>
                  </a:lnTo>
                  <a:lnTo>
                    <a:pt x="2293576" y="532807"/>
                  </a:lnTo>
                  <a:lnTo>
                    <a:pt x="2333498" y="511321"/>
                  </a:lnTo>
                  <a:lnTo>
                    <a:pt x="2373665" y="490235"/>
                  </a:lnTo>
                  <a:lnTo>
                    <a:pt x="2414076" y="469554"/>
                  </a:lnTo>
                  <a:lnTo>
                    <a:pt x="2454726" y="449279"/>
                  </a:lnTo>
                  <a:lnTo>
                    <a:pt x="2495615" y="429413"/>
                  </a:lnTo>
                  <a:lnTo>
                    <a:pt x="2536739" y="409958"/>
                  </a:lnTo>
                  <a:lnTo>
                    <a:pt x="2578094" y="390919"/>
                  </a:lnTo>
                  <a:lnTo>
                    <a:pt x="2619680" y="372296"/>
                  </a:lnTo>
                  <a:lnTo>
                    <a:pt x="2661492" y="354094"/>
                  </a:lnTo>
                  <a:lnTo>
                    <a:pt x="2703529" y="336314"/>
                  </a:lnTo>
                  <a:lnTo>
                    <a:pt x="2745788" y="318959"/>
                  </a:lnTo>
                  <a:lnTo>
                    <a:pt x="2788265" y="302032"/>
                  </a:lnTo>
                  <a:lnTo>
                    <a:pt x="2830958" y="285536"/>
                  </a:lnTo>
                  <a:lnTo>
                    <a:pt x="2873865" y="269473"/>
                  </a:lnTo>
                  <a:lnTo>
                    <a:pt x="2916983" y="253846"/>
                  </a:lnTo>
                  <a:lnTo>
                    <a:pt x="2960310" y="238658"/>
                  </a:lnTo>
                  <a:lnTo>
                    <a:pt x="3003841" y="223911"/>
                  </a:lnTo>
                  <a:lnTo>
                    <a:pt x="3047576" y="209608"/>
                  </a:lnTo>
                  <a:lnTo>
                    <a:pt x="3091511" y="195751"/>
                  </a:lnTo>
                  <a:lnTo>
                    <a:pt x="3135643" y="182344"/>
                  </a:lnTo>
                  <a:lnTo>
                    <a:pt x="3179970" y="169389"/>
                  </a:lnTo>
                  <a:lnTo>
                    <a:pt x="3224489" y="156889"/>
                  </a:lnTo>
                  <a:lnTo>
                    <a:pt x="3269198" y="144846"/>
                  </a:lnTo>
                  <a:lnTo>
                    <a:pt x="3314094" y="133263"/>
                  </a:lnTo>
                  <a:lnTo>
                    <a:pt x="3359173" y="122143"/>
                  </a:lnTo>
                  <a:lnTo>
                    <a:pt x="3404434" y="111488"/>
                  </a:lnTo>
                  <a:lnTo>
                    <a:pt x="3449874" y="101302"/>
                  </a:lnTo>
                  <a:lnTo>
                    <a:pt x="3495490" y="91586"/>
                  </a:lnTo>
                  <a:lnTo>
                    <a:pt x="3541279" y="82344"/>
                  </a:lnTo>
                  <a:lnTo>
                    <a:pt x="3587239" y="73578"/>
                  </a:lnTo>
                  <a:lnTo>
                    <a:pt x="3633367" y="65290"/>
                  </a:lnTo>
                  <a:lnTo>
                    <a:pt x="3679660" y="57484"/>
                  </a:lnTo>
                  <a:lnTo>
                    <a:pt x="3726116" y="50163"/>
                  </a:lnTo>
                  <a:lnTo>
                    <a:pt x="3772732" y="43328"/>
                  </a:lnTo>
                  <a:lnTo>
                    <a:pt x="3819505" y="36983"/>
                  </a:lnTo>
                  <a:lnTo>
                    <a:pt x="3866433" y="31130"/>
                  </a:lnTo>
                  <a:lnTo>
                    <a:pt x="3913512" y="25772"/>
                  </a:lnTo>
                  <a:lnTo>
                    <a:pt x="3960741" y="20911"/>
                  </a:lnTo>
                  <a:lnTo>
                    <a:pt x="4008117" y="16551"/>
                  </a:lnTo>
                  <a:lnTo>
                    <a:pt x="4055637" y="12693"/>
                  </a:lnTo>
                  <a:lnTo>
                    <a:pt x="4103297" y="9342"/>
                  </a:lnTo>
                  <a:lnTo>
                    <a:pt x="4151097" y="6498"/>
                  </a:lnTo>
                  <a:lnTo>
                    <a:pt x="4199032" y="4166"/>
                  </a:lnTo>
                  <a:lnTo>
                    <a:pt x="4247100" y="2347"/>
                  </a:lnTo>
                  <a:lnTo>
                    <a:pt x="4295299" y="1045"/>
                  </a:lnTo>
                  <a:lnTo>
                    <a:pt x="4343626" y="261"/>
                  </a:lnTo>
                  <a:lnTo>
                    <a:pt x="4392077" y="0"/>
                  </a:lnTo>
                  <a:lnTo>
                    <a:pt x="4440529" y="261"/>
                  </a:lnTo>
                  <a:lnTo>
                    <a:pt x="4488856" y="1045"/>
                  </a:lnTo>
                  <a:lnTo>
                    <a:pt x="4537054" y="2347"/>
                  </a:lnTo>
                  <a:lnTo>
                    <a:pt x="4585122" y="4166"/>
                  </a:lnTo>
                  <a:lnTo>
                    <a:pt x="4633057" y="6498"/>
                  </a:lnTo>
                  <a:lnTo>
                    <a:pt x="4680857" y="9342"/>
                  </a:lnTo>
                  <a:lnTo>
                    <a:pt x="4728517" y="12693"/>
                  </a:lnTo>
                  <a:lnTo>
                    <a:pt x="4776036" y="16551"/>
                  </a:lnTo>
                  <a:lnTo>
                    <a:pt x="4823412" y="20911"/>
                  </a:lnTo>
                  <a:lnTo>
                    <a:pt x="4870641" y="25772"/>
                  </a:lnTo>
                  <a:lnTo>
                    <a:pt x="4917720" y="31130"/>
                  </a:lnTo>
                  <a:lnTo>
                    <a:pt x="4964648" y="36983"/>
                  </a:lnTo>
                  <a:lnTo>
                    <a:pt x="5011421" y="43328"/>
                  </a:lnTo>
                  <a:lnTo>
                    <a:pt x="5058037" y="50163"/>
                  </a:lnTo>
                  <a:lnTo>
                    <a:pt x="5104493" y="57484"/>
                  </a:lnTo>
                  <a:lnTo>
                    <a:pt x="5150786" y="65290"/>
                  </a:lnTo>
                  <a:lnTo>
                    <a:pt x="5196913" y="73578"/>
                  </a:lnTo>
                  <a:lnTo>
                    <a:pt x="5242873" y="82344"/>
                  </a:lnTo>
                  <a:lnTo>
                    <a:pt x="5288662" y="91586"/>
                  </a:lnTo>
                  <a:lnTo>
                    <a:pt x="5334278" y="101302"/>
                  </a:lnTo>
                  <a:lnTo>
                    <a:pt x="5379718" y="111488"/>
                  </a:lnTo>
                  <a:lnTo>
                    <a:pt x="5424978" y="122143"/>
                  </a:lnTo>
                  <a:lnTo>
                    <a:pt x="5470058" y="133263"/>
                  </a:lnTo>
                  <a:lnTo>
                    <a:pt x="5514953" y="144846"/>
                  </a:lnTo>
                  <a:lnTo>
                    <a:pt x="5559662" y="156889"/>
                  </a:lnTo>
                  <a:lnTo>
                    <a:pt x="5604181" y="169389"/>
                  </a:lnTo>
                  <a:lnTo>
                    <a:pt x="5648508" y="182344"/>
                  </a:lnTo>
                  <a:lnTo>
                    <a:pt x="5692640" y="195751"/>
                  </a:lnTo>
                  <a:lnTo>
                    <a:pt x="5736575" y="209608"/>
                  </a:lnTo>
                  <a:lnTo>
                    <a:pt x="5780309" y="223911"/>
                  </a:lnTo>
                  <a:lnTo>
                    <a:pt x="5823841" y="238658"/>
                  </a:lnTo>
                  <a:lnTo>
                    <a:pt x="5867167" y="253846"/>
                  </a:lnTo>
                  <a:lnTo>
                    <a:pt x="5910285" y="269473"/>
                  </a:lnTo>
                  <a:lnTo>
                    <a:pt x="5953192" y="285536"/>
                  </a:lnTo>
                  <a:lnTo>
                    <a:pt x="5995886" y="302032"/>
                  </a:lnTo>
                  <a:lnTo>
                    <a:pt x="6038363" y="318959"/>
                  </a:lnTo>
                  <a:lnTo>
                    <a:pt x="6080621" y="336314"/>
                  </a:lnTo>
                  <a:lnTo>
                    <a:pt x="6122658" y="354094"/>
                  </a:lnTo>
                  <a:lnTo>
                    <a:pt x="6164471" y="372296"/>
                  </a:lnTo>
                  <a:lnTo>
                    <a:pt x="6206056" y="390919"/>
                  </a:lnTo>
                  <a:lnTo>
                    <a:pt x="6247412" y="409958"/>
                  </a:lnTo>
                  <a:lnTo>
                    <a:pt x="6259034" y="415457"/>
                  </a:lnTo>
                </a:path>
              </a:pathLst>
            </a:custGeom>
            <a:ln w="65224">
              <a:solidFill>
                <a:srgbClr val="E9E7F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6096477" y="1075103"/>
              <a:ext cx="260350" cy="337185"/>
            </a:xfrm>
            <a:custGeom>
              <a:avLst/>
              <a:gdLst/>
              <a:ahLst/>
              <a:cxnLst/>
              <a:rect l="l" t="t" r="r" b="b"/>
              <a:pathLst>
                <a:path w="260350" h="337184">
                  <a:moveTo>
                    <a:pt x="96566" y="0"/>
                  </a:moveTo>
                  <a:lnTo>
                    <a:pt x="5392" y="0"/>
                  </a:lnTo>
                  <a:lnTo>
                    <a:pt x="0" y="5392"/>
                  </a:lnTo>
                  <a:lnTo>
                    <a:pt x="0" y="331450"/>
                  </a:lnTo>
                  <a:lnTo>
                    <a:pt x="5392" y="336843"/>
                  </a:lnTo>
                  <a:lnTo>
                    <a:pt x="254657" y="336843"/>
                  </a:lnTo>
                  <a:lnTo>
                    <a:pt x="260049" y="331450"/>
                  </a:lnTo>
                  <a:lnTo>
                    <a:pt x="260049" y="251511"/>
                  </a:lnTo>
                  <a:lnTo>
                    <a:pt x="254657" y="246118"/>
                  </a:lnTo>
                  <a:lnTo>
                    <a:pt x="243871" y="246118"/>
                  </a:lnTo>
                  <a:lnTo>
                    <a:pt x="101959" y="246118"/>
                  </a:lnTo>
                  <a:lnTo>
                    <a:pt x="101959" y="5392"/>
                  </a:lnTo>
                  <a:lnTo>
                    <a:pt x="96566" y="0"/>
                  </a:lnTo>
                  <a:close/>
                </a:path>
              </a:pathLst>
            </a:custGeom>
            <a:solidFill>
              <a:srgbClr val="E9E7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627574" y="1075096"/>
              <a:ext cx="101959" cy="90724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627574" y="1195014"/>
              <a:ext cx="101959" cy="216939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15784766" y="1075101"/>
              <a:ext cx="854710" cy="337185"/>
            </a:xfrm>
            <a:custGeom>
              <a:avLst/>
              <a:gdLst/>
              <a:ahLst/>
              <a:cxnLst/>
              <a:rect l="l" t="t" r="r" b="b"/>
              <a:pathLst>
                <a:path w="854709" h="337184">
                  <a:moveTo>
                    <a:pt x="275767" y="5397"/>
                  </a:moveTo>
                  <a:lnTo>
                    <a:pt x="270383" y="0"/>
                  </a:lnTo>
                  <a:lnTo>
                    <a:pt x="259600" y="0"/>
                  </a:lnTo>
                  <a:lnTo>
                    <a:pt x="5397" y="0"/>
                  </a:lnTo>
                  <a:lnTo>
                    <a:pt x="0" y="5397"/>
                  </a:lnTo>
                  <a:lnTo>
                    <a:pt x="0" y="331457"/>
                  </a:lnTo>
                  <a:lnTo>
                    <a:pt x="5397" y="336854"/>
                  </a:lnTo>
                  <a:lnTo>
                    <a:pt x="96570" y="336854"/>
                  </a:lnTo>
                  <a:lnTo>
                    <a:pt x="101955" y="331457"/>
                  </a:lnTo>
                  <a:lnTo>
                    <a:pt x="101955" y="234442"/>
                  </a:lnTo>
                  <a:lnTo>
                    <a:pt x="263652" y="234442"/>
                  </a:lnTo>
                  <a:lnTo>
                    <a:pt x="269036" y="229057"/>
                  </a:lnTo>
                  <a:lnTo>
                    <a:pt x="269036" y="153606"/>
                  </a:lnTo>
                  <a:lnTo>
                    <a:pt x="263652" y="148221"/>
                  </a:lnTo>
                  <a:lnTo>
                    <a:pt x="101955" y="148221"/>
                  </a:lnTo>
                  <a:lnTo>
                    <a:pt x="101955" y="90728"/>
                  </a:lnTo>
                  <a:lnTo>
                    <a:pt x="270383" y="90728"/>
                  </a:lnTo>
                  <a:lnTo>
                    <a:pt x="275767" y="85331"/>
                  </a:lnTo>
                  <a:lnTo>
                    <a:pt x="275767" y="5397"/>
                  </a:lnTo>
                  <a:close/>
                </a:path>
                <a:path w="854709" h="337184">
                  <a:moveTo>
                    <a:pt x="854138" y="11557"/>
                  </a:moveTo>
                  <a:lnTo>
                    <a:pt x="853859" y="5664"/>
                  </a:lnTo>
                  <a:lnTo>
                    <a:pt x="850290" y="1549"/>
                  </a:lnTo>
                  <a:lnTo>
                    <a:pt x="843470" y="0"/>
                  </a:lnTo>
                  <a:lnTo>
                    <a:pt x="759485" y="0"/>
                  </a:lnTo>
                  <a:lnTo>
                    <a:pt x="756348" y="3149"/>
                  </a:lnTo>
                  <a:lnTo>
                    <a:pt x="679107" y="123075"/>
                  </a:lnTo>
                  <a:lnTo>
                    <a:pt x="602297" y="3149"/>
                  </a:lnTo>
                  <a:lnTo>
                    <a:pt x="599147" y="0"/>
                  </a:lnTo>
                  <a:lnTo>
                    <a:pt x="507072" y="0"/>
                  </a:lnTo>
                  <a:lnTo>
                    <a:pt x="500253" y="1549"/>
                  </a:lnTo>
                  <a:lnTo>
                    <a:pt x="496684" y="5664"/>
                  </a:lnTo>
                  <a:lnTo>
                    <a:pt x="496404" y="11557"/>
                  </a:lnTo>
                  <a:lnTo>
                    <a:pt x="499440" y="18415"/>
                  </a:lnTo>
                  <a:lnTo>
                    <a:pt x="623392" y="206590"/>
                  </a:lnTo>
                  <a:lnTo>
                    <a:pt x="628345" y="213779"/>
                  </a:lnTo>
                  <a:lnTo>
                    <a:pt x="632841" y="216941"/>
                  </a:lnTo>
                  <a:lnTo>
                    <a:pt x="715924" y="216941"/>
                  </a:lnTo>
                  <a:lnTo>
                    <a:pt x="720420" y="213779"/>
                  </a:lnTo>
                  <a:lnTo>
                    <a:pt x="725360" y="206590"/>
                  </a:lnTo>
                  <a:lnTo>
                    <a:pt x="851103" y="18415"/>
                  </a:lnTo>
                  <a:lnTo>
                    <a:pt x="854138" y="11557"/>
                  </a:lnTo>
                  <a:close/>
                </a:path>
              </a:pathLst>
            </a:custGeom>
            <a:solidFill>
              <a:srgbClr val="E9E7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408165" y="1321222"/>
              <a:ext cx="101959" cy="90724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13526631" y="917595"/>
              <a:ext cx="1936114" cy="538480"/>
            </a:xfrm>
            <a:custGeom>
              <a:avLst/>
              <a:gdLst/>
              <a:ahLst/>
              <a:cxnLst/>
              <a:rect l="l" t="t" r="r" b="b"/>
              <a:pathLst>
                <a:path w="1936115" h="538480">
                  <a:moveTo>
                    <a:pt x="37007" y="479869"/>
                  </a:moveTo>
                  <a:lnTo>
                    <a:pt x="28092" y="479869"/>
                  </a:lnTo>
                  <a:lnTo>
                    <a:pt x="28092" y="537692"/>
                  </a:lnTo>
                  <a:lnTo>
                    <a:pt x="37007" y="537692"/>
                  </a:lnTo>
                  <a:lnTo>
                    <a:pt x="37007" y="479869"/>
                  </a:lnTo>
                  <a:close/>
                </a:path>
                <a:path w="1936115" h="538480">
                  <a:moveTo>
                    <a:pt x="116928" y="479869"/>
                  </a:moveTo>
                  <a:lnTo>
                    <a:pt x="108585" y="479869"/>
                  </a:lnTo>
                  <a:lnTo>
                    <a:pt x="108699" y="515924"/>
                  </a:lnTo>
                  <a:lnTo>
                    <a:pt x="109181" y="520001"/>
                  </a:lnTo>
                  <a:lnTo>
                    <a:pt x="106045" y="515924"/>
                  </a:lnTo>
                  <a:lnTo>
                    <a:pt x="88861" y="497471"/>
                  </a:lnTo>
                  <a:lnTo>
                    <a:pt x="71945" y="479285"/>
                  </a:lnTo>
                  <a:lnTo>
                    <a:pt x="70751" y="479285"/>
                  </a:lnTo>
                  <a:lnTo>
                    <a:pt x="70751" y="537692"/>
                  </a:lnTo>
                  <a:lnTo>
                    <a:pt x="79082" y="537692"/>
                  </a:lnTo>
                  <a:lnTo>
                    <a:pt x="78981" y="501472"/>
                  </a:lnTo>
                  <a:lnTo>
                    <a:pt x="78486" y="497471"/>
                  </a:lnTo>
                  <a:lnTo>
                    <a:pt x="81648" y="501472"/>
                  </a:lnTo>
                  <a:lnTo>
                    <a:pt x="115811" y="538289"/>
                  </a:lnTo>
                  <a:lnTo>
                    <a:pt x="116928" y="538289"/>
                  </a:lnTo>
                  <a:lnTo>
                    <a:pt x="116928" y="520001"/>
                  </a:lnTo>
                  <a:lnTo>
                    <a:pt x="116928" y="479869"/>
                  </a:lnTo>
                  <a:close/>
                </a:path>
                <a:path w="1936115" h="538480">
                  <a:moveTo>
                    <a:pt x="189407" y="479869"/>
                  </a:moveTo>
                  <a:lnTo>
                    <a:pt x="146151" y="479869"/>
                  </a:lnTo>
                  <a:lnTo>
                    <a:pt x="146151" y="487781"/>
                  </a:lnTo>
                  <a:lnTo>
                    <a:pt x="163322" y="487781"/>
                  </a:lnTo>
                  <a:lnTo>
                    <a:pt x="163322" y="537679"/>
                  </a:lnTo>
                  <a:lnTo>
                    <a:pt x="172237" y="537679"/>
                  </a:lnTo>
                  <a:lnTo>
                    <a:pt x="172237" y="487781"/>
                  </a:lnTo>
                  <a:lnTo>
                    <a:pt x="189407" y="487781"/>
                  </a:lnTo>
                  <a:lnTo>
                    <a:pt x="189407" y="479869"/>
                  </a:lnTo>
                  <a:close/>
                </a:path>
                <a:path w="1936115" h="538480">
                  <a:moveTo>
                    <a:pt x="256565" y="529767"/>
                  </a:moveTo>
                  <a:lnTo>
                    <a:pt x="227660" y="529767"/>
                  </a:lnTo>
                  <a:lnTo>
                    <a:pt x="227660" y="517969"/>
                  </a:lnTo>
                  <a:lnTo>
                    <a:pt x="252222" y="517969"/>
                  </a:lnTo>
                  <a:lnTo>
                    <a:pt x="252222" y="510235"/>
                  </a:lnTo>
                  <a:lnTo>
                    <a:pt x="227660" y="510235"/>
                  </a:lnTo>
                  <a:lnTo>
                    <a:pt x="227660" y="487781"/>
                  </a:lnTo>
                  <a:lnTo>
                    <a:pt x="255384" y="487781"/>
                  </a:lnTo>
                  <a:lnTo>
                    <a:pt x="255384" y="479869"/>
                  </a:lnTo>
                  <a:lnTo>
                    <a:pt x="218643" y="479869"/>
                  </a:lnTo>
                  <a:lnTo>
                    <a:pt x="218643" y="537692"/>
                  </a:lnTo>
                  <a:lnTo>
                    <a:pt x="256565" y="537692"/>
                  </a:lnTo>
                  <a:lnTo>
                    <a:pt x="256565" y="529767"/>
                  </a:lnTo>
                  <a:close/>
                </a:path>
                <a:path w="1936115" h="538480">
                  <a:moveTo>
                    <a:pt x="262470" y="175628"/>
                  </a:moveTo>
                  <a:lnTo>
                    <a:pt x="232003" y="146151"/>
                  </a:lnTo>
                  <a:lnTo>
                    <a:pt x="195580" y="124574"/>
                  </a:lnTo>
                  <a:lnTo>
                    <a:pt x="155575" y="114757"/>
                  </a:lnTo>
                  <a:lnTo>
                    <a:pt x="141986" y="114109"/>
                  </a:lnTo>
                  <a:lnTo>
                    <a:pt x="128422" y="114757"/>
                  </a:lnTo>
                  <a:lnTo>
                    <a:pt x="88417" y="124574"/>
                  </a:lnTo>
                  <a:lnTo>
                    <a:pt x="51993" y="146151"/>
                  </a:lnTo>
                  <a:lnTo>
                    <a:pt x="22974" y="178142"/>
                  </a:lnTo>
                  <a:lnTo>
                    <a:pt x="5702" y="215976"/>
                  </a:lnTo>
                  <a:lnTo>
                    <a:pt x="0" y="256438"/>
                  </a:lnTo>
                  <a:lnTo>
                    <a:pt x="622" y="270129"/>
                  </a:lnTo>
                  <a:lnTo>
                    <a:pt x="10147" y="310007"/>
                  </a:lnTo>
                  <a:lnTo>
                    <a:pt x="31407" y="346151"/>
                  </a:lnTo>
                  <a:lnTo>
                    <a:pt x="63461" y="375234"/>
                  </a:lnTo>
                  <a:lnTo>
                    <a:pt x="101638" y="392887"/>
                  </a:lnTo>
                  <a:lnTo>
                    <a:pt x="141986" y="398767"/>
                  </a:lnTo>
                  <a:lnTo>
                    <a:pt x="155575" y="398119"/>
                  </a:lnTo>
                  <a:lnTo>
                    <a:pt x="195580" y="388315"/>
                  </a:lnTo>
                  <a:lnTo>
                    <a:pt x="232003" y="366737"/>
                  </a:lnTo>
                  <a:lnTo>
                    <a:pt x="262470" y="337261"/>
                  </a:lnTo>
                  <a:lnTo>
                    <a:pt x="223151" y="297332"/>
                  </a:lnTo>
                  <a:lnTo>
                    <a:pt x="196608" y="322935"/>
                  </a:lnTo>
                  <a:lnTo>
                    <a:pt x="189865" y="328091"/>
                  </a:lnTo>
                  <a:lnTo>
                    <a:pt x="150469" y="341947"/>
                  </a:lnTo>
                  <a:lnTo>
                    <a:pt x="141986" y="342341"/>
                  </a:lnTo>
                  <a:lnTo>
                    <a:pt x="124879" y="340766"/>
                  </a:lnTo>
                  <a:lnTo>
                    <a:pt x="81153" y="316979"/>
                  </a:lnTo>
                  <a:lnTo>
                    <a:pt x="59347" y="280504"/>
                  </a:lnTo>
                  <a:lnTo>
                    <a:pt x="55791" y="256120"/>
                  </a:lnTo>
                  <a:lnTo>
                    <a:pt x="56184" y="247916"/>
                  </a:lnTo>
                  <a:lnTo>
                    <a:pt x="70040" y="208902"/>
                  </a:lnTo>
                  <a:lnTo>
                    <a:pt x="101942" y="180441"/>
                  </a:lnTo>
                  <a:lnTo>
                    <a:pt x="141986" y="170535"/>
                  </a:lnTo>
                  <a:lnTo>
                    <a:pt x="150202" y="170929"/>
                  </a:lnTo>
                  <a:lnTo>
                    <a:pt x="189395" y="184797"/>
                  </a:lnTo>
                  <a:lnTo>
                    <a:pt x="223151" y="215544"/>
                  </a:lnTo>
                  <a:lnTo>
                    <a:pt x="262470" y="175628"/>
                  </a:lnTo>
                  <a:close/>
                </a:path>
                <a:path w="1936115" h="538480">
                  <a:moveTo>
                    <a:pt x="328142" y="537692"/>
                  </a:moveTo>
                  <a:lnTo>
                    <a:pt x="317703" y="522465"/>
                  </a:lnTo>
                  <a:lnTo>
                    <a:pt x="315899" y="519836"/>
                  </a:lnTo>
                  <a:lnTo>
                    <a:pt x="323456" y="516521"/>
                  </a:lnTo>
                  <a:lnTo>
                    <a:pt x="324396" y="515073"/>
                  </a:lnTo>
                  <a:lnTo>
                    <a:pt x="327456" y="510400"/>
                  </a:lnTo>
                  <a:lnTo>
                    <a:pt x="327456" y="501484"/>
                  </a:lnTo>
                  <a:lnTo>
                    <a:pt x="325818" y="492506"/>
                  </a:lnTo>
                  <a:lnTo>
                    <a:pt x="322465" y="487781"/>
                  </a:lnTo>
                  <a:lnTo>
                    <a:pt x="320992" y="485698"/>
                  </a:lnTo>
                  <a:lnTo>
                    <a:pt x="318274" y="484200"/>
                  </a:lnTo>
                  <a:lnTo>
                    <a:pt x="318274" y="492810"/>
                  </a:lnTo>
                  <a:lnTo>
                    <a:pt x="318274" y="510044"/>
                  </a:lnTo>
                  <a:lnTo>
                    <a:pt x="313690" y="515073"/>
                  </a:lnTo>
                  <a:lnTo>
                    <a:pt x="297103" y="515073"/>
                  </a:lnTo>
                  <a:lnTo>
                    <a:pt x="297103" y="487781"/>
                  </a:lnTo>
                  <a:lnTo>
                    <a:pt x="313512" y="487781"/>
                  </a:lnTo>
                  <a:lnTo>
                    <a:pt x="318274" y="492810"/>
                  </a:lnTo>
                  <a:lnTo>
                    <a:pt x="318274" y="484200"/>
                  </a:lnTo>
                  <a:lnTo>
                    <a:pt x="313182" y="481380"/>
                  </a:lnTo>
                  <a:lnTo>
                    <a:pt x="302539" y="479882"/>
                  </a:lnTo>
                  <a:lnTo>
                    <a:pt x="288099" y="479882"/>
                  </a:lnTo>
                  <a:lnTo>
                    <a:pt x="288099" y="537692"/>
                  </a:lnTo>
                  <a:lnTo>
                    <a:pt x="297103" y="537692"/>
                  </a:lnTo>
                  <a:lnTo>
                    <a:pt x="297103" y="522808"/>
                  </a:lnTo>
                  <a:lnTo>
                    <a:pt x="304165" y="522808"/>
                  </a:lnTo>
                  <a:lnTo>
                    <a:pt x="307390" y="522465"/>
                  </a:lnTo>
                  <a:lnTo>
                    <a:pt x="317766" y="537692"/>
                  </a:lnTo>
                  <a:lnTo>
                    <a:pt x="328142" y="537692"/>
                  </a:lnTo>
                  <a:close/>
                </a:path>
                <a:path w="1936115" h="538480">
                  <a:moveTo>
                    <a:pt x="405244" y="479869"/>
                  </a:moveTo>
                  <a:lnTo>
                    <a:pt x="396900" y="479869"/>
                  </a:lnTo>
                  <a:lnTo>
                    <a:pt x="397027" y="515924"/>
                  </a:lnTo>
                  <a:lnTo>
                    <a:pt x="397497" y="520001"/>
                  </a:lnTo>
                  <a:lnTo>
                    <a:pt x="394360" y="515924"/>
                  </a:lnTo>
                  <a:lnTo>
                    <a:pt x="377190" y="497471"/>
                  </a:lnTo>
                  <a:lnTo>
                    <a:pt x="360260" y="479285"/>
                  </a:lnTo>
                  <a:lnTo>
                    <a:pt x="359067" y="479285"/>
                  </a:lnTo>
                  <a:lnTo>
                    <a:pt x="359067" y="537692"/>
                  </a:lnTo>
                  <a:lnTo>
                    <a:pt x="367398" y="537692"/>
                  </a:lnTo>
                  <a:lnTo>
                    <a:pt x="367309" y="501472"/>
                  </a:lnTo>
                  <a:lnTo>
                    <a:pt x="366801" y="497471"/>
                  </a:lnTo>
                  <a:lnTo>
                    <a:pt x="369963" y="501472"/>
                  </a:lnTo>
                  <a:lnTo>
                    <a:pt x="404139" y="538289"/>
                  </a:lnTo>
                  <a:lnTo>
                    <a:pt x="405244" y="538289"/>
                  </a:lnTo>
                  <a:lnTo>
                    <a:pt x="405244" y="520001"/>
                  </a:lnTo>
                  <a:lnTo>
                    <a:pt x="405244" y="479869"/>
                  </a:lnTo>
                  <a:close/>
                </a:path>
                <a:path w="1936115" h="538480">
                  <a:moveTo>
                    <a:pt x="485317" y="537692"/>
                  </a:moveTo>
                  <a:lnTo>
                    <a:pt x="481774" y="529526"/>
                  </a:lnTo>
                  <a:lnTo>
                    <a:pt x="478485" y="521957"/>
                  </a:lnTo>
                  <a:lnTo>
                    <a:pt x="469404" y="501015"/>
                  </a:lnTo>
                  <a:lnTo>
                    <a:pt x="469404" y="521957"/>
                  </a:lnTo>
                  <a:lnTo>
                    <a:pt x="449262" y="521957"/>
                  </a:lnTo>
                  <a:lnTo>
                    <a:pt x="456476" y="503936"/>
                  </a:lnTo>
                  <a:lnTo>
                    <a:pt x="457936" y="500532"/>
                  </a:lnTo>
                  <a:lnTo>
                    <a:pt x="459295" y="495350"/>
                  </a:lnTo>
                  <a:lnTo>
                    <a:pt x="460730" y="500532"/>
                  </a:lnTo>
                  <a:lnTo>
                    <a:pt x="462178" y="503936"/>
                  </a:lnTo>
                  <a:lnTo>
                    <a:pt x="469404" y="521957"/>
                  </a:lnTo>
                  <a:lnTo>
                    <a:pt x="469404" y="501015"/>
                  </a:lnTo>
                  <a:lnTo>
                    <a:pt x="466953" y="495350"/>
                  </a:lnTo>
                  <a:lnTo>
                    <a:pt x="459968" y="479272"/>
                  </a:lnTo>
                  <a:lnTo>
                    <a:pt x="458952" y="479272"/>
                  </a:lnTo>
                  <a:lnTo>
                    <a:pt x="434213" y="537692"/>
                  </a:lnTo>
                  <a:lnTo>
                    <a:pt x="442887" y="537692"/>
                  </a:lnTo>
                  <a:lnTo>
                    <a:pt x="446201" y="529526"/>
                  </a:lnTo>
                  <a:lnTo>
                    <a:pt x="472643" y="529526"/>
                  </a:lnTo>
                  <a:lnTo>
                    <a:pt x="475945" y="537692"/>
                  </a:lnTo>
                  <a:lnTo>
                    <a:pt x="485317" y="537692"/>
                  </a:lnTo>
                  <a:close/>
                </a:path>
                <a:path w="1936115" h="538480">
                  <a:moveTo>
                    <a:pt x="546074" y="479869"/>
                  </a:moveTo>
                  <a:lnTo>
                    <a:pt x="502805" y="479869"/>
                  </a:lnTo>
                  <a:lnTo>
                    <a:pt x="502805" y="487781"/>
                  </a:lnTo>
                  <a:lnTo>
                    <a:pt x="519976" y="487781"/>
                  </a:lnTo>
                  <a:lnTo>
                    <a:pt x="519976" y="537679"/>
                  </a:lnTo>
                  <a:lnTo>
                    <a:pt x="528904" y="537679"/>
                  </a:lnTo>
                  <a:lnTo>
                    <a:pt x="528904" y="487781"/>
                  </a:lnTo>
                  <a:lnTo>
                    <a:pt x="546074" y="487781"/>
                  </a:lnTo>
                  <a:lnTo>
                    <a:pt x="546074" y="479869"/>
                  </a:lnTo>
                  <a:close/>
                </a:path>
                <a:path w="1936115" h="538480">
                  <a:moveTo>
                    <a:pt x="584581" y="479869"/>
                  </a:moveTo>
                  <a:lnTo>
                    <a:pt x="575652" y="479869"/>
                  </a:lnTo>
                  <a:lnTo>
                    <a:pt x="575652" y="537692"/>
                  </a:lnTo>
                  <a:lnTo>
                    <a:pt x="584581" y="537692"/>
                  </a:lnTo>
                  <a:lnTo>
                    <a:pt x="584581" y="479869"/>
                  </a:lnTo>
                  <a:close/>
                </a:path>
                <a:path w="1936115" h="538480">
                  <a:moveTo>
                    <a:pt x="589927" y="256184"/>
                  </a:moveTo>
                  <a:lnTo>
                    <a:pt x="583679" y="213829"/>
                  </a:lnTo>
                  <a:lnTo>
                    <a:pt x="565670" y="176631"/>
                  </a:lnTo>
                  <a:lnTo>
                    <a:pt x="561162" y="170611"/>
                  </a:lnTo>
                  <a:lnTo>
                    <a:pt x="557555" y="165785"/>
                  </a:lnTo>
                  <a:lnTo>
                    <a:pt x="548398" y="155714"/>
                  </a:lnTo>
                  <a:lnTo>
                    <a:pt x="538327" y="146558"/>
                  </a:lnTo>
                  <a:lnTo>
                    <a:pt x="533488" y="142951"/>
                  </a:lnTo>
                  <a:lnTo>
                    <a:pt x="533488" y="256184"/>
                  </a:lnTo>
                  <a:lnTo>
                    <a:pt x="533488" y="342417"/>
                  </a:lnTo>
                  <a:lnTo>
                    <a:pt x="447903" y="342417"/>
                  </a:lnTo>
                  <a:lnTo>
                    <a:pt x="439140" y="341998"/>
                  </a:lnTo>
                  <a:lnTo>
                    <a:pt x="399491" y="327837"/>
                  </a:lnTo>
                  <a:lnTo>
                    <a:pt x="371983" y="297472"/>
                  </a:lnTo>
                  <a:lnTo>
                    <a:pt x="361683" y="256184"/>
                  </a:lnTo>
                  <a:lnTo>
                    <a:pt x="362102" y="247459"/>
                  </a:lnTo>
                  <a:lnTo>
                    <a:pt x="376262" y="208343"/>
                  </a:lnTo>
                  <a:lnTo>
                    <a:pt x="406641" y="180911"/>
                  </a:lnTo>
                  <a:lnTo>
                    <a:pt x="447903" y="170611"/>
                  </a:lnTo>
                  <a:lnTo>
                    <a:pt x="456641" y="171018"/>
                  </a:lnTo>
                  <a:lnTo>
                    <a:pt x="495769" y="185191"/>
                  </a:lnTo>
                  <a:lnTo>
                    <a:pt x="523189" y="215392"/>
                  </a:lnTo>
                  <a:lnTo>
                    <a:pt x="533488" y="256184"/>
                  </a:lnTo>
                  <a:lnTo>
                    <a:pt x="533488" y="142951"/>
                  </a:lnTo>
                  <a:lnTo>
                    <a:pt x="490283" y="120434"/>
                  </a:lnTo>
                  <a:lnTo>
                    <a:pt x="447903" y="114185"/>
                  </a:lnTo>
                  <a:lnTo>
                    <a:pt x="433514" y="114884"/>
                  </a:lnTo>
                  <a:lnTo>
                    <a:pt x="392760" y="125285"/>
                  </a:lnTo>
                  <a:lnTo>
                    <a:pt x="357327" y="146558"/>
                  </a:lnTo>
                  <a:lnTo>
                    <a:pt x="329590" y="176631"/>
                  </a:lnTo>
                  <a:lnTo>
                    <a:pt x="311505" y="213829"/>
                  </a:lnTo>
                  <a:lnTo>
                    <a:pt x="305269" y="256184"/>
                  </a:lnTo>
                  <a:lnTo>
                    <a:pt x="305955" y="270573"/>
                  </a:lnTo>
                  <a:lnTo>
                    <a:pt x="316357" y="311353"/>
                  </a:lnTo>
                  <a:lnTo>
                    <a:pt x="337807" y="346786"/>
                  </a:lnTo>
                  <a:lnTo>
                    <a:pt x="368338" y="374523"/>
                  </a:lnTo>
                  <a:lnTo>
                    <a:pt x="405942" y="392607"/>
                  </a:lnTo>
                  <a:lnTo>
                    <a:pt x="447903" y="398856"/>
                  </a:lnTo>
                  <a:lnTo>
                    <a:pt x="589927" y="398856"/>
                  </a:lnTo>
                  <a:lnTo>
                    <a:pt x="589927" y="342417"/>
                  </a:lnTo>
                  <a:lnTo>
                    <a:pt x="589927" y="256184"/>
                  </a:lnTo>
                  <a:close/>
                </a:path>
                <a:path w="1936115" h="538480">
                  <a:moveTo>
                    <a:pt x="675284" y="508774"/>
                  </a:moveTo>
                  <a:lnTo>
                    <a:pt x="672960" y="496862"/>
                  </a:lnTo>
                  <a:lnTo>
                    <a:pt x="666597" y="487476"/>
                  </a:lnTo>
                  <a:lnTo>
                    <a:pt x="666140" y="487172"/>
                  </a:lnTo>
                  <a:lnTo>
                    <a:pt x="666102" y="508774"/>
                  </a:lnTo>
                  <a:lnTo>
                    <a:pt x="664591" y="517359"/>
                  </a:lnTo>
                  <a:lnTo>
                    <a:pt x="660349" y="524205"/>
                  </a:lnTo>
                  <a:lnTo>
                    <a:pt x="653834" y="528739"/>
                  </a:lnTo>
                  <a:lnTo>
                    <a:pt x="645528" y="530377"/>
                  </a:lnTo>
                  <a:lnTo>
                    <a:pt x="637209" y="528739"/>
                  </a:lnTo>
                  <a:lnTo>
                    <a:pt x="630669" y="524205"/>
                  </a:lnTo>
                  <a:lnTo>
                    <a:pt x="626389" y="517359"/>
                  </a:lnTo>
                  <a:lnTo>
                    <a:pt x="624865" y="508774"/>
                  </a:lnTo>
                  <a:lnTo>
                    <a:pt x="626389" y="500202"/>
                  </a:lnTo>
                  <a:lnTo>
                    <a:pt x="630669" y="493356"/>
                  </a:lnTo>
                  <a:lnTo>
                    <a:pt x="637209" y="488823"/>
                  </a:lnTo>
                  <a:lnTo>
                    <a:pt x="645528" y="487172"/>
                  </a:lnTo>
                  <a:lnTo>
                    <a:pt x="653834" y="488823"/>
                  </a:lnTo>
                  <a:lnTo>
                    <a:pt x="660349" y="493356"/>
                  </a:lnTo>
                  <a:lnTo>
                    <a:pt x="664591" y="500202"/>
                  </a:lnTo>
                  <a:lnTo>
                    <a:pt x="666102" y="508774"/>
                  </a:lnTo>
                  <a:lnTo>
                    <a:pt x="666102" y="487159"/>
                  </a:lnTo>
                  <a:lnTo>
                    <a:pt x="657136" y="481317"/>
                  </a:lnTo>
                  <a:lnTo>
                    <a:pt x="645528" y="479107"/>
                  </a:lnTo>
                  <a:lnTo>
                    <a:pt x="633869" y="481317"/>
                  </a:lnTo>
                  <a:lnTo>
                    <a:pt x="624395" y="487476"/>
                  </a:lnTo>
                  <a:lnTo>
                    <a:pt x="618020" y="496862"/>
                  </a:lnTo>
                  <a:lnTo>
                    <a:pt x="615683" y="508774"/>
                  </a:lnTo>
                  <a:lnTo>
                    <a:pt x="618020" y="520700"/>
                  </a:lnTo>
                  <a:lnTo>
                    <a:pt x="624395" y="530098"/>
                  </a:lnTo>
                  <a:lnTo>
                    <a:pt x="633869" y="536244"/>
                  </a:lnTo>
                  <a:lnTo>
                    <a:pt x="645528" y="538454"/>
                  </a:lnTo>
                  <a:lnTo>
                    <a:pt x="657136" y="536244"/>
                  </a:lnTo>
                  <a:lnTo>
                    <a:pt x="666153" y="530377"/>
                  </a:lnTo>
                  <a:lnTo>
                    <a:pt x="666597" y="530098"/>
                  </a:lnTo>
                  <a:lnTo>
                    <a:pt x="672960" y="520700"/>
                  </a:lnTo>
                  <a:lnTo>
                    <a:pt x="675284" y="508774"/>
                  </a:lnTo>
                  <a:close/>
                </a:path>
                <a:path w="1936115" h="538480">
                  <a:moveTo>
                    <a:pt x="712698" y="0"/>
                  </a:moveTo>
                  <a:lnTo>
                    <a:pt x="656285" y="0"/>
                  </a:lnTo>
                  <a:lnTo>
                    <a:pt x="656285" y="398780"/>
                  </a:lnTo>
                  <a:lnTo>
                    <a:pt x="712698" y="398780"/>
                  </a:lnTo>
                  <a:lnTo>
                    <a:pt x="712698" y="0"/>
                  </a:lnTo>
                  <a:close/>
                </a:path>
                <a:path w="1936115" h="538480">
                  <a:moveTo>
                    <a:pt x="752297" y="479869"/>
                  </a:moveTo>
                  <a:lnTo>
                    <a:pt x="743953" y="479869"/>
                  </a:lnTo>
                  <a:lnTo>
                    <a:pt x="744080" y="515924"/>
                  </a:lnTo>
                  <a:lnTo>
                    <a:pt x="744550" y="520001"/>
                  </a:lnTo>
                  <a:lnTo>
                    <a:pt x="741413" y="515924"/>
                  </a:lnTo>
                  <a:lnTo>
                    <a:pt x="724242" y="497471"/>
                  </a:lnTo>
                  <a:lnTo>
                    <a:pt x="707313" y="479285"/>
                  </a:lnTo>
                  <a:lnTo>
                    <a:pt x="706120" y="479285"/>
                  </a:lnTo>
                  <a:lnTo>
                    <a:pt x="706120" y="537692"/>
                  </a:lnTo>
                  <a:lnTo>
                    <a:pt x="714451" y="537692"/>
                  </a:lnTo>
                  <a:lnTo>
                    <a:pt x="714362" y="501472"/>
                  </a:lnTo>
                  <a:lnTo>
                    <a:pt x="713854" y="497471"/>
                  </a:lnTo>
                  <a:lnTo>
                    <a:pt x="717016" y="501472"/>
                  </a:lnTo>
                  <a:lnTo>
                    <a:pt x="751192" y="538289"/>
                  </a:lnTo>
                  <a:lnTo>
                    <a:pt x="752297" y="538289"/>
                  </a:lnTo>
                  <a:lnTo>
                    <a:pt x="752297" y="520001"/>
                  </a:lnTo>
                  <a:lnTo>
                    <a:pt x="752297" y="479869"/>
                  </a:lnTo>
                  <a:close/>
                </a:path>
                <a:path w="1936115" h="538480">
                  <a:moveTo>
                    <a:pt x="832358" y="537692"/>
                  </a:moveTo>
                  <a:lnTo>
                    <a:pt x="828814" y="529526"/>
                  </a:lnTo>
                  <a:lnTo>
                    <a:pt x="825538" y="521957"/>
                  </a:lnTo>
                  <a:lnTo>
                    <a:pt x="816457" y="501015"/>
                  </a:lnTo>
                  <a:lnTo>
                    <a:pt x="816457" y="521957"/>
                  </a:lnTo>
                  <a:lnTo>
                    <a:pt x="796315" y="521957"/>
                  </a:lnTo>
                  <a:lnTo>
                    <a:pt x="803541" y="503936"/>
                  </a:lnTo>
                  <a:lnTo>
                    <a:pt x="804976" y="500532"/>
                  </a:lnTo>
                  <a:lnTo>
                    <a:pt x="806348" y="495350"/>
                  </a:lnTo>
                  <a:lnTo>
                    <a:pt x="807783" y="500532"/>
                  </a:lnTo>
                  <a:lnTo>
                    <a:pt x="809231" y="503936"/>
                  </a:lnTo>
                  <a:lnTo>
                    <a:pt x="816457" y="521957"/>
                  </a:lnTo>
                  <a:lnTo>
                    <a:pt x="816457" y="501015"/>
                  </a:lnTo>
                  <a:lnTo>
                    <a:pt x="814006" y="495350"/>
                  </a:lnTo>
                  <a:lnTo>
                    <a:pt x="807021" y="479272"/>
                  </a:lnTo>
                  <a:lnTo>
                    <a:pt x="806005" y="479272"/>
                  </a:lnTo>
                  <a:lnTo>
                    <a:pt x="781265" y="537692"/>
                  </a:lnTo>
                  <a:lnTo>
                    <a:pt x="789940" y="537692"/>
                  </a:lnTo>
                  <a:lnTo>
                    <a:pt x="793254" y="529526"/>
                  </a:lnTo>
                  <a:lnTo>
                    <a:pt x="819696" y="529526"/>
                  </a:lnTo>
                  <a:lnTo>
                    <a:pt x="823010" y="537692"/>
                  </a:lnTo>
                  <a:lnTo>
                    <a:pt x="832358" y="537692"/>
                  </a:lnTo>
                  <a:close/>
                </a:path>
                <a:path w="1936115" h="538480">
                  <a:moveTo>
                    <a:pt x="897039" y="529767"/>
                  </a:moveTo>
                  <a:lnTo>
                    <a:pt x="870343" y="529767"/>
                  </a:lnTo>
                  <a:lnTo>
                    <a:pt x="870343" y="479869"/>
                  </a:lnTo>
                  <a:lnTo>
                    <a:pt x="861339" y="479869"/>
                  </a:lnTo>
                  <a:lnTo>
                    <a:pt x="861339" y="537692"/>
                  </a:lnTo>
                  <a:lnTo>
                    <a:pt x="897039" y="537692"/>
                  </a:lnTo>
                  <a:lnTo>
                    <a:pt x="897039" y="529767"/>
                  </a:lnTo>
                  <a:close/>
                </a:path>
                <a:path w="1936115" h="538480">
                  <a:moveTo>
                    <a:pt x="972007" y="479869"/>
                  </a:moveTo>
                  <a:lnTo>
                    <a:pt x="963079" y="479869"/>
                  </a:lnTo>
                  <a:lnTo>
                    <a:pt x="963079" y="537692"/>
                  </a:lnTo>
                  <a:lnTo>
                    <a:pt x="972007" y="537692"/>
                  </a:lnTo>
                  <a:lnTo>
                    <a:pt x="972007" y="479869"/>
                  </a:lnTo>
                  <a:close/>
                </a:path>
                <a:path w="1936115" h="538480">
                  <a:moveTo>
                    <a:pt x="1041577" y="176872"/>
                  </a:moveTo>
                  <a:lnTo>
                    <a:pt x="1036231" y="171538"/>
                  </a:lnTo>
                  <a:lnTo>
                    <a:pt x="1021918" y="157213"/>
                  </a:lnTo>
                  <a:lnTo>
                    <a:pt x="1011123" y="147421"/>
                  </a:lnTo>
                  <a:lnTo>
                    <a:pt x="974686" y="125831"/>
                  </a:lnTo>
                  <a:lnTo>
                    <a:pt x="958519" y="120548"/>
                  </a:lnTo>
                  <a:lnTo>
                    <a:pt x="958519" y="180682"/>
                  </a:lnTo>
                  <a:lnTo>
                    <a:pt x="953630" y="185559"/>
                  </a:lnTo>
                  <a:lnTo>
                    <a:pt x="916990" y="221653"/>
                  </a:lnTo>
                  <a:lnTo>
                    <a:pt x="843762" y="294792"/>
                  </a:lnTo>
                  <a:lnTo>
                    <a:pt x="839876" y="285800"/>
                  </a:lnTo>
                  <a:lnTo>
                    <a:pt x="837107" y="276567"/>
                  </a:lnTo>
                  <a:lnTo>
                    <a:pt x="835444" y="267106"/>
                  </a:lnTo>
                  <a:lnTo>
                    <a:pt x="834898" y="257403"/>
                  </a:lnTo>
                  <a:lnTo>
                    <a:pt x="836485" y="240284"/>
                  </a:lnTo>
                  <a:lnTo>
                    <a:pt x="860247" y="196519"/>
                  </a:lnTo>
                  <a:lnTo>
                    <a:pt x="894435" y="175374"/>
                  </a:lnTo>
                  <a:lnTo>
                    <a:pt x="920775" y="171538"/>
                  </a:lnTo>
                  <a:lnTo>
                    <a:pt x="933716" y="172605"/>
                  </a:lnTo>
                  <a:lnTo>
                    <a:pt x="946289" y="175653"/>
                  </a:lnTo>
                  <a:lnTo>
                    <a:pt x="958519" y="180682"/>
                  </a:lnTo>
                  <a:lnTo>
                    <a:pt x="958519" y="120548"/>
                  </a:lnTo>
                  <a:lnTo>
                    <a:pt x="948131" y="117995"/>
                  </a:lnTo>
                  <a:lnTo>
                    <a:pt x="934681" y="116039"/>
                  </a:lnTo>
                  <a:lnTo>
                    <a:pt x="921105" y="115379"/>
                  </a:lnTo>
                  <a:lnTo>
                    <a:pt x="907542" y="116039"/>
                  </a:lnTo>
                  <a:lnTo>
                    <a:pt x="867537" y="125831"/>
                  </a:lnTo>
                  <a:lnTo>
                    <a:pt x="831100" y="147421"/>
                  </a:lnTo>
                  <a:lnTo>
                    <a:pt x="802081" y="179412"/>
                  </a:lnTo>
                  <a:lnTo>
                    <a:pt x="784809" y="217220"/>
                  </a:lnTo>
                  <a:lnTo>
                    <a:pt x="779094" y="257403"/>
                  </a:lnTo>
                  <a:lnTo>
                    <a:pt x="779729" y="270967"/>
                  </a:lnTo>
                  <a:lnTo>
                    <a:pt x="789254" y="310959"/>
                  </a:lnTo>
                  <a:lnTo>
                    <a:pt x="810526" y="347408"/>
                  </a:lnTo>
                  <a:lnTo>
                    <a:pt x="842022" y="376110"/>
                  </a:lnTo>
                  <a:lnTo>
                    <a:pt x="879754" y="393979"/>
                  </a:lnTo>
                  <a:lnTo>
                    <a:pt x="921105" y="400037"/>
                  </a:lnTo>
                  <a:lnTo>
                    <a:pt x="935215" y="399364"/>
                  </a:lnTo>
                  <a:lnTo>
                    <a:pt x="975639" y="389255"/>
                  </a:lnTo>
                  <a:lnTo>
                    <a:pt x="1011415" y="367741"/>
                  </a:lnTo>
                  <a:lnTo>
                    <a:pt x="1036396" y="343712"/>
                  </a:lnTo>
                  <a:lnTo>
                    <a:pt x="1041577" y="338543"/>
                  </a:lnTo>
                  <a:lnTo>
                    <a:pt x="1001623" y="298589"/>
                  </a:lnTo>
                  <a:lnTo>
                    <a:pt x="981976" y="318262"/>
                  </a:lnTo>
                  <a:lnTo>
                    <a:pt x="971410" y="327393"/>
                  </a:lnTo>
                  <a:lnTo>
                    <a:pt x="960018" y="334505"/>
                  </a:lnTo>
                  <a:lnTo>
                    <a:pt x="947801" y="339598"/>
                  </a:lnTo>
                  <a:lnTo>
                    <a:pt x="934732" y="342658"/>
                  </a:lnTo>
                  <a:lnTo>
                    <a:pt x="921448" y="343712"/>
                  </a:lnTo>
                  <a:lnTo>
                    <a:pt x="908507" y="342747"/>
                  </a:lnTo>
                  <a:lnTo>
                    <a:pt x="895934" y="339750"/>
                  </a:lnTo>
                  <a:lnTo>
                    <a:pt x="883716" y="334733"/>
                  </a:lnTo>
                  <a:lnTo>
                    <a:pt x="923658" y="294792"/>
                  </a:lnTo>
                  <a:lnTo>
                    <a:pt x="1041577" y="176872"/>
                  </a:lnTo>
                  <a:close/>
                </a:path>
                <a:path w="1936115" h="538480">
                  <a:moveTo>
                    <a:pt x="1051902" y="479869"/>
                  </a:moveTo>
                  <a:lnTo>
                    <a:pt x="1043584" y="479869"/>
                  </a:lnTo>
                  <a:lnTo>
                    <a:pt x="1043698" y="515924"/>
                  </a:lnTo>
                  <a:lnTo>
                    <a:pt x="1044168" y="520001"/>
                  </a:lnTo>
                  <a:lnTo>
                    <a:pt x="1041031" y="515924"/>
                  </a:lnTo>
                  <a:lnTo>
                    <a:pt x="1023861" y="497471"/>
                  </a:lnTo>
                  <a:lnTo>
                    <a:pt x="1006932" y="479285"/>
                  </a:lnTo>
                  <a:lnTo>
                    <a:pt x="1005751" y="479285"/>
                  </a:lnTo>
                  <a:lnTo>
                    <a:pt x="1005751" y="537692"/>
                  </a:lnTo>
                  <a:lnTo>
                    <a:pt x="1014082" y="537692"/>
                  </a:lnTo>
                  <a:lnTo>
                    <a:pt x="1013980" y="501472"/>
                  </a:lnTo>
                  <a:lnTo>
                    <a:pt x="1013485" y="497471"/>
                  </a:lnTo>
                  <a:lnTo>
                    <a:pt x="1016622" y="501472"/>
                  </a:lnTo>
                  <a:lnTo>
                    <a:pt x="1050810" y="538289"/>
                  </a:lnTo>
                  <a:lnTo>
                    <a:pt x="1051902" y="538289"/>
                  </a:lnTo>
                  <a:lnTo>
                    <a:pt x="1051902" y="520001"/>
                  </a:lnTo>
                  <a:lnTo>
                    <a:pt x="1051902" y="479869"/>
                  </a:lnTo>
                  <a:close/>
                </a:path>
                <a:path w="1936115" h="538480">
                  <a:moveTo>
                    <a:pt x="1136396" y="526122"/>
                  </a:moveTo>
                  <a:lnTo>
                    <a:pt x="1129512" y="521284"/>
                  </a:lnTo>
                  <a:lnTo>
                    <a:pt x="1125778" y="526808"/>
                  </a:lnTo>
                  <a:lnTo>
                    <a:pt x="1120419" y="530377"/>
                  </a:lnTo>
                  <a:lnTo>
                    <a:pt x="1112431" y="530377"/>
                  </a:lnTo>
                  <a:lnTo>
                    <a:pt x="1104163" y="528739"/>
                  </a:lnTo>
                  <a:lnTo>
                    <a:pt x="1097686" y="524205"/>
                  </a:lnTo>
                  <a:lnTo>
                    <a:pt x="1093444" y="517359"/>
                  </a:lnTo>
                  <a:lnTo>
                    <a:pt x="1091933" y="508774"/>
                  </a:lnTo>
                  <a:lnTo>
                    <a:pt x="1093444" y="500214"/>
                  </a:lnTo>
                  <a:lnTo>
                    <a:pt x="1097686" y="493407"/>
                  </a:lnTo>
                  <a:lnTo>
                    <a:pt x="1104163" y="488899"/>
                  </a:lnTo>
                  <a:lnTo>
                    <a:pt x="1112431" y="487273"/>
                  </a:lnTo>
                  <a:lnTo>
                    <a:pt x="1120000" y="487273"/>
                  </a:lnTo>
                  <a:lnTo>
                    <a:pt x="1125435" y="490588"/>
                  </a:lnTo>
                  <a:lnTo>
                    <a:pt x="1128674" y="495604"/>
                  </a:lnTo>
                  <a:lnTo>
                    <a:pt x="1135545" y="490664"/>
                  </a:lnTo>
                  <a:lnTo>
                    <a:pt x="1131239" y="485648"/>
                  </a:lnTo>
                  <a:lnTo>
                    <a:pt x="1125969" y="482066"/>
                  </a:lnTo>
                  <a:lnTo>
                    <a:pt x="1119695" y="479907"/>
                  </a:lnTo>
                  <a:lnTo>
                    <a:pt x="1112431" y="479196"/>
                  </a:lnTo>
                  <a:lnTo>
                    <a:pt x="1100861" y="481393"/>
                  </a:lnTo>
                  <a:lnTo>
                    <a:pt x="1091438" y="487514"/>
                  </a:lnTo>
                  <a:lnTo>
                    <a:pt x="1085075" y="496874"/>
                  </a:lnTo>
                  <a:lnTo>
                    <a:pt x="1082751" y="508774"/>
                  </a:lnTo>
                  <a:lnTo>
                    <a:pt x="1085075" y="520700"/>
                  </a:lnTo>
                  <a:lnTo>
                    <a:pt x="1091438" y="530098"/>
                  </a:lnTo>
                  <a:lnTo>
                    <a:pt x="1100861" y="536244"/>
                  </a:lnTo>
                  <a:lnTo>
                    <a:pt x="1112431" y="538454"/>
                  </a:lnTo>
                  <a:lnTo>
                    <a:pt x="1120025" y="537603"/>
                  </a:lnTo>
                  <a:lnTo>
                    <a:pt x="1126578" y="535165"/>
                  </a:lnTo>
                  <a:lnTo>
                    <a:pt x="1132052" y="531279"/>
                  </a:lnTo>
                  <a:lnTo>
                    <a:pt x="1136396" y="526122"/>
                  </a:lnTo>
                  <a:close/>
                </a:path>
                <a:path w="1936115" h="538480">
                  <a:moveTo>
                    <a:pt x="1368945" y="256120"/>
                  </a:moveTo>
                  <a:lnTo>
                    <a:pt x="1362710" y="213753"/>
                  </a:lnTo>
                  <a:lnTo>
                    <a:pt x="1344701" y="176568"/>
                  </a:lnTo>
                  <a:lnTo>
                    <a:pt x="1317358" y="146494"/>
                  </a:lnTo>
                  <a:lnTo>
                    <a:pt x="1313167" y="143357"/>
                  </a:lnTo>
                  <a:lnTo>
                    <a:pt x="1313167" y="256120"/>
                  </a:lnTo>
                  <a:lnTo>
                    <a:pt x="1313167" y="342353"/>
                  </a:lnTo>
                  <a:lnTo>
                    <a:pt x="1226947" y="342353"/>
                  </a:lnTo>
                  <a:lnTo>
                    <a:pt x="1218184" y="341934"/>
                  </a:lnTo>
                  <a:lnTo>
                    <a:pt x="1178521" y="327761"/>
                  </a:lnTo>
                  <a:lnTo>
                    <a:pt x="1151026" y="297395"/>
                  </a:lnTo>
                  <a:lnTo>
                    <a:pt x="1140726" y="256120"/>
                  </a:lnTo>
                  <a:lnTo>
                    <a:pt x="1141145" y="247396"/>
                  </a:lnTo>
                  <a:lnTo>
                    <a:pt x="1155306" y="208267"/>
                  </a:lnTo>
                  <a:lnTo>
                    <a:pt x="1185672" y="180835"/>
                  </a:lnTo>
                  <a:lnTo>
                    <a:pt x="1226947" y="170535"/>
                  </a:lnTo>
                  <a:lnTo>
                    <a:pt x="1235697" y="170954"/>
                  </a:lnTo>
                  <a:lnTo>
                    <a:pt x="1275359" y="185115"/>
                  </a:lnTo>
                  <a:lnTo>
                    <a:pt x="1302867" y="215315"/>
                  </a:lnTo>
                  <a:lnTo>
                    <a:pt x="1313167" y="256120"/>
                  </a:lnTo>
                  <a:lnTo>
                    <a:pt x="1313167" y="143357"/>
                  </a:lnTo>
                  <a:lnTo>
                    <a:pt x="1269326" y="120357"/>
                  </a:lnTo>
                  <a:lnTo>
                    <a:pt x="1226947" y="114109"/>
                  </a:lnTo>
                  <a:lnTo>
                    <a:pt x="1212557" y="114808"/>
                  </a:lnTo>
                  <a:lnTo>
                    <a:pt x="1171803" y="125196"/>
                  </a:lnTo>
                  <a:lnTo>
                    <a:pt x="1136370" y="146494"/>
                  </a:lnTo>
                  <a:lnTo>
                    <a:pt x="1108621" y="176568"/>
                  </a:lnTo>
                  <a:lnTo>
                    <a:pt x="1090536" y="213753"/>
                  </a:lnTo>
                  <a:lnTo>
                    <a:pt x="1084313" y="256120"/>
                  </a:lnTo>
                  <a:lnTo>
                    <a:pt x="1084999" y="270510"/>
                  </a:lnTo>
                  <a:lnTo>
                    <a:pt x="1095400" y="311277"/>
                  </a:lnTo>
                  <a:lnTo>
                    <a:pt x="1116850" y="346710"/>
                  </a:lnTo>
                  <a:lnTo>
                    <a:pt x="1147381" y="374446"/>
                  </a:lnTo>
                  <a:lnTo>
                    <a:pt x="1184986" y="392531"/>
                  </a:lnTo>
                  <a:lnTo>
                    <a:pt x="1226947" y="398780"/>
                  </a:lnTo>
                  <a:lnTo>
                    <a:pt x="1308100" y="398780"/>
                  </a:lnTo>
                  <a:lnTo>
                    <a:pt x="1305991" y="416306"/>
                  </a:lnTo>
                  <a:lnTo>
                    <a:pt x="1277353" y="465150"/>
                  </a:lnTo>
                  <a:lnTo>
                    <a:pt x="1240802" y="480314"/>
                  </a:lnTo>
                  <a:lnTo>
                    <a:pt x="1226947" y="481317"/>
                  </a:lnTo>
                  <a:lnTo>
                    <a:pt x="1198410" y="481317"/>
                  </a:lnTo>
                  <a:lnTo>
                    <a:pt x="1198410" y="537756"/>
                  </a:lnTo>
                  <a:lnTo>
                    <a:pt x="1226947" y="537756"/>
                  </a:lnTo>
                  <a:lnTo>
                    <a:pt x="1241590" y="537057"/>
                  </a:lnTo>
                  <a:lnTo>
                    <a:pt x="1282433" y="526669"/>
                  </a:lnTo>
                  <a:lnTo>
                    <a:pt x="1317358" y="505193"/>
                  </a:lnTo>
                  <a:lnTo>
                    <a:pt x="1344726" y="474764"/>
                  </a:lnTo>
                  <a:lnTo>
                    <a:pt x="1363700" y="431152"/>
                  </a:lnTo>
                  <a:lnTo>
                    <a:pt x="1368577" y="387959"/>
                  </a:lnTo>
                  <a:lnTo>
                    <a:pt x="1368945" y="342353"/>
                  </a:lnTo>
                  <a:lnTo>
                    <a:pt x="1368945" y="256120"/>
                  </a:lnTo>
                  <a:close/>
                </a:path>
                <a:path w="1936115" h="538480">
                  <a:moveTo>
                    <a:pt x="1705711" y="257390"/>
                  </a:moveTo>
                  <a:lnTo>
                    <a:pt x="1699475" y="215011"/>
                  </a:lnTo>
                  <a:lnTo>
                    <a:pt x="1681378" y="177838"/>
                  </a:lnTo>
                  <a:lnTo>
                    <a:pt x="1676819" y="171818"/>
                  </a:lnTo>
                  <a:lnTo>
                    <a:pt x="1673161" y="166979"/>
                  </a:lnTo>
                  <a:lnTo>
                    <a:pt x="1663865" y="156908"/>
                  </a:lnTo>
                  <a:lnTo>
                    <a:pt x="1653667" y="147764"/>
                  </a:lnTo>
                  <a:lnTo>
                    <a:pt x="1649285" y="144526"/>
                  </a:lnTo>
                  <a:lnTo>
                    <a:pt x="1649285" y="257390"/>
                  </a:lnTo>
                  <a:lnTo>
                    <a:pt x="1648879" y="266153"/>
                  </a:lnTo>
                  <a:lnTo>
                    <a:pt x="1634705" y="305816"/>
                  </a:lnTo>
                  <a:lnTo>
                    <a:pt x="1604327" y="333311"/>
                  </a:lnTo>
                  <a:lnTo>
                    <a:pt x="1563065" y="343611"/>
                  </a:lnTo>
                  <a:lnTo>
                    <a:pt x="1554302" y="343204"/>
                  </a:lnTo>
                  <a:lnTo>
                    <a:pt x="1514640" y="329031"/>
                  </a:lnTo>
                  <a:lnTo>
                    <a:pt x="1487144" y="298665"/>
                  </a:lnTo>
                  <a:lnTo>
                    <a:pt x="1476844" y="257390"/>
                  </a:lnTo>
                  <a:lnTo>
                    <a:pt x="1477264" y="248666"/>
                  </a:lnTo>
                  <a:lnTo>
                    <a:pt x="1491424" y="209524"/>
                  </a:lnTo>
                  <a:lnTo>
                    <a:pt x="1521790" y="182105"/>
                  </a:lnTo>
                  <a:lnTo>
                    <a:pt x="1563065" y="171818"/>
                  </a:lnTo>
                  <a:lnTo>
                    <a:pt x="1571815" y="172224"/>
                  </a:lnTo>
                  <a:lnTo>
                    <a:pt x="1611477" y="186385"/>
                  </a:lnTo>
                  <a:lnTo>
                    <a:pt x="1638985" y="216573"/>
                  </a:lnTo>
                  <a:lnTo>
                    <a:pt x="1649285" y="257390"/>
                  </a:lnTo>
                  <a:lnTo>
                    <a:pt x="1649285" y="144526"/>
                  </a:lnTo>
                  <a:lnTo>
                    <a:pt x="1605445" y="121627"/>
                  </a:lnTo>
                  <a:lnTo>
                    <a:pt x="1563065" y="115379"/>
                  </a:lnTo>
                  <a:lnTo>
                    <a:pt x="1548676" y="116078"/>
                  </a:lnTo>
                  <a:lnTo>
                    <a:pt x="1507909" y="126479"/>
                  </a:lnTo>
                  <a:lnTo>
                    <a:pt x="1472666" y="147764"/>
                  </a:lnTo>
                  <a:lnTo>
                    <a:pt x="1445298" y="177838"/>
                  </a:lnTo>
                  <a:lnTo>
                    <a:pt x="1427289" y="215011"/>
                  </a:lnTo>
                  <a:lnTo>
                    <a:pt x="1421053" y="257390"/>
                  </a:lnTo>
                  <a:lnTo>
                    <a:pt x="1421752" y="271780"/>
                  </a:lnTo>
                  <a:lnTo>
                    <a:pt x="1432153" y="312547"/>
                  </a:lnTo>
                  <a:lnTo>
                    <a:pt x="1453426" y="347967"/>
                  </a:lnTo>
                  <a:lnTo>
                    <a:pt x="1483575" y="375716"/>
                  </a:lnTo>
                  <a:lnTo>
                    <a:pt x="1521104" y="393801"/>
                  </a:lnTo>
                  <a:lnTo>
                    <a:pt x="1563065" y="400037"/>
                  </a:lnTo>
                  <a:lnTo>
                    <a:pt x="1577708" y="399351"/>
                  </a:lnTo>
                  <a:lnTo>
                    <a:pt x="1618538" y="388937"/>
                  </a:lnTo>
                  <a:lnTo>
                    <a:pt x="1653667" y="367487"/>
                  </a:lnTo>
                  <a:lnTo>
                    <a:pt x="1681378" y="336956"/>
                  </a:lnTo>
                  <a:lnTo>
                    <a:pt x="1699475" y="299351"/>
                  </a:lnTo>
                  <a:lnTo>
                    <a:pt x="1705013" y="271780"/>
                  </a:lnTo>
                  <a:lnTo>
                    <a:pt x="1705711" y="257390"/>
                  </a:lnTo>
                  <a:close/>
                </a:path>
                <a:path w="1936115" h="538480">
                  <a:moveTo>
                    <a:pt x="1743671" y="152603"/>
                  </a:moveTo>
                  <a:lnTo>
                    <a:pt x="1739595" y="145999"/>
                  </a:lnTo>
                  <a:lnTo>
                    <a:pt x="1738718" y="144589"/>
                  </a:lnTo>
                  <a:lnTo>
                    <a:pt x="1741906" y="142697"/>
                  </a:lnTo>
                  <a:lnTo>
                    <a:pt x="1742795" y="140919"/>
                  </a:lnTo>
                  <a:lnTo>
                    <a:pt x="1743494" y="139509"/>
                  </a:lnTo>
                  <a:lnTo>
                    <a:pt x="1743557" y="131368"/>
                  </a:lnTo>
                  <a:lnTo>
                    <a:pt x="1743557" y="130644"/>
                  </a:lnTo>
                  <a:lnTo>
                    <a:pt x="1739658" y="125806"/>
                  </a:lnTo>
                  <a:lnTo>
                    <a:pt x="1737182" y="125806"/>
                  </a:lnTo>
                  <a:lnTo>
                    <a:pt x="1737182" y="133134"/>
                  </a:lnTo>
                  <a:lnTo>
                    <a:pt x="1737182" y="139509"/>
                  </a:lnTo>
                  <a:lnTo>
                    <a:pt x="1735175" y="140919"/>
                  </a:lnTo>
                  <a:lnTo>
                    <a:pt x="1728800" y="140919"/>
                  </a:lnTo>
                  <a:lnTo>
                    <a:pt x="1728800" y="131368"/>
                  </a:lnTo>
                  <a:lnTo>
                    <a:pt x="1735175" y="131368"/>
                  </a:lnTo>
                  <a:lnTo>
                    <a:pt x="1737182" y="133134"/>
                  </a:lnTo>
                  <a:lnTo>
                    <a:pt x="1737182" y="125806"/>
                  </a:lnTo>
                  <a:lnTo>
                    <a:pt x="1722310" y="125806"/>
                  </a:lnTo>
                  <a:lnTo>
                    <a:pt x="1722310" y="152603"/>
                  </a:lnTo>
                  <a:lnTo>
                    <a:pt x="1728800" y="152603"/>
                  </a:lnTo>
                  <a:lnTo>
                    <a:pt x="1728800" y="145999"/>
                  </a:lnTo>
                  <a:lnTo>
                    <a:pt x="1732940" y="145999"/>
                  </a:lnTo>
                  <a:lnTo>
                    <a:pt x="1736826" y="152603"/>
                  </a:lnTo>
                  <a:lnTo>
                    <a:pt x="1743671" y="152603"/>
                  </a:lnTo>
                  <a:close/>
                </a:path>
                <a:path w="1936115" h="538480">
                  <a:moveTo>
                    <a:pt x="1758086" y="139382"/>
                  </a:moveTo>
                  <a:lnTo>
                    <a:pt x="1756016" y="129108"/>
                  </a:lnTo>
                  <a:lnTo>
                    <a:pt x="1752638" y="124244"/>
                  </a:lnTo>
                  <a:lnTo>
                    <a:pt x="1752638" y="139509"/>
                  </a:lnTo>
                  <a:lnTo>
                    <a:pt x="1751076" y="147993"/>
                  </a:lnTo>
                  <a:lnTo>
                    <a:pt x="1746732" y="154470"/>
                  </a:lnTo>
                  <a:lnTo>
                    <a:pt x="1740154" y="158597"/>
                  </a:lnTo>
                  <a:lnTo>
                    <a:pt x="1731873" y="160045"/>
                  </a:lnTo>
                  <a:lnTo>
                    <a:pt x="1723707" y="158597"/>
                  </a:lnTo>
                  <a:lnTo>
                    <a:pt x="1717243" y="154470"/>
                  </a:lnTo>
                  <a:lnTo>
                    <a:pt x="1712988" y="147993"/>
                  </a:lnTo>
                  <a:lnTo>
                    <a:pt x="1711452" y="139509"/>
                  </a:lnTo>
                  <a:lnTo>
                    <a:pt x="1712988" y="130835"/>
                  </a:lnTo>
                  <a:lnTo>
                    <a:pt x="1717243" y="124294"/>
                  </a:lnTo>
                  <a:lnTo>
                    <a:pt x="1723707" y="120167"/>
                  </a:lnTo>
                  <a:lnTo>
                    <a:pt x="1731873" y="118732"/>
                  </a:lnTo>
                  <a:lnTo>
                    <a:pt x="1740154" y="120167"/>
                  </a:lnTo>
                  <a:lnTo>
                    <a:pt x="1746732" y="124294"/>
                  </a:lnTo>
                  <a:lnTo>
                    <a:pt x="1751076" y="130835"/>
                  </a:lnTo>
                  <a:lnTo>
                    <a:pt x="1752638" y="139509"/>
                  </a:lnTo>
                  <a:lnTo>
                    <a:pt x="1752638" y="124244"/>
                  </a:lnTo>
                  <a:lnTo>
                    <a:pt x="1750390" y="121005"/>
                  </a:lnTo>
                  <a:lnTo>
                    <a:pt x="1746821" y="118732"/>
                  </a:lnTo>
                  <a:lnTo>
                    <a:pt x="1742046" y="115684"/>
                  </a:lnTo>
                  <a:lnTo>
                    <a:pt x="1731873" y="113779"/>
                  </a:lnTo>
                  <a:lnTo>
                    <a:pt x="1721802" y="115684"/>
                  </a:lnTo>
                  <a:lnTo>
                    <a:pt x="1713547" y="121005"/>
                  </a:lnTo>
                  <a:lnTo>
                    <a:pt x="1707972" y="129108"/>
                  </a:lnTo>
                  <a:lnTo>
                    <a:pt x="1705914" y="139382"/>
                  </a:lnTo>
                  <a:lnTo>
                    <a:pt x="1707972" y="149593"/>
                  </a:lnTo>
                  <a:lnTo>
                    <a:pt x="1713547" y="157670"/>
                  </a:lnTo>
                  <a:lnTo>
                    <a:pt x="1721802" y="162979"/>
                  </a:lnTo>
                  <a:lnTo>
                    <a:pt x="1731873" y="164884"/>
                  </a:lnTo>
                  <a:lnTo>
                    <a:pt x="1742046" y="162979"/>
                  </a:lnTo>
                  <a:lnTo>
                    <a:pt x="1746656" y="160045"/>
                  </a:lnTo>
                  <a:lnTo>
                    <a:pt x="1750390" y="157670"/>
                  </a:lnTo>
                  <a:lnTo>
                    <a:pt x="1756016" y="149593"/>
                  </a:lnTo>
                  <a:lnTo>
                    <a:pt x="1758086" y="139382"/>
                  </a:lnTo>
                  <a:close/>
                </a:path>
                <a:path w="1936115" h="538480">
                  <a:moveTo>
                    <a:pt x="1935772" y="133629"/>
                  </a:moveTo>
                  <a:lnTo>
                    <a:pt x="1917192" y="133629"/>
                  </a:lnTo>
                  <a:lnTo>
                    <a:pt x="1917192" y="530186"/>
                  </a:lnTo>
                  <a:lnTo>
                    <a:pt x="1935772" y="530186"/>
                  </a:lnTo>
                  <a:lnTo>
                    <a:pt x="1935772" y="133629"/>
                  </a:lnTo>
                  <a:close/>
                </a:path>
              </a:pathLst>
            </a:custGeom>
            <a:solidFill>
              <a:srgbClr val="E9E7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025812" y="1837020"/>
              <a:ext cx="334802" cy="187768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4383365" y="1884274"/>
              <a:ext cx="126257" cy="137763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4531868" y="1884276"/>
              <a:ext cx="142027" cy="195515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4701150" y="1837768"/>
              <a:ext cx="485292" cy="187017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15213691" y="1825021"/>
              <a:ext cx="34925" cy="197485"/>
            </a:xfrm>
            <a:custGeom>
              <a:avLst/>
              <a:gdLst/>
              <a:ahLst/>
              <a:cxnLst/>
              <a:rect l="l" t="t" r="r" b="b"/>
              <a:pathLst>
                <a:path w="34925" h="197485">
                  <a:moveTo>
                    <a:pt x="34498" y="0"/>
                  </a:moveTo>
                  <a:lnTo>
                    <a:pt x="0" y="0"/>
                  </a:lnTo>
                  <a:lnTo>
                    <a:pt x="0" y="197020"/>
                  </a:lnTo>
                  <a:lnTo>
                    <a:pt x="34498" y="197020"/>
                  </a:lnTo>
                  <a:lnTo>
                    <a:pt x="34498" y="0"/>
                  </a:lnTo>
                  <a:close/>
                </a:path>
              </a:pathLst>
            </a:custGeom>
            <a:solidFill>
              <a:srgbClr val="E9E7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5270182" y="1826516"/>
              <a:ext cx="462047" cy="198273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5754979" y="1839518"/>
              <a:ext cx="327274" cy="186026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2384466" y="2207857"/>
              <a:ext cx="5402878" cy="166451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6062283" y="2581447"/>
              <a:ext cx="289495" cy="123043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6371777" y="2573588"/>
              <a:ext cx="341738" cy="166119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16772991" y="2573599"/>
              <a:ext cx="1010919" cy="131445"/>
            </a:xfrm>
            <a:custGeom>
              <a:avLst/>
              <a:gdLst/>
              <a:ahLst/>
              <a:cxnLst/>
              <a:rect l="l" t="t" r="r" b="b"/>
              <a:pathLst>
                <a:path w="1010919" h="131444">
                  <a:moveTo>
                    <a:pt x="18021" y="9499"/>
                  </a:moveTo>
                  <a:lnTo>
                    <a:pt x="0" y="9499"/>
                  </a:lnTo>
                  <a:lnTo>
                    <a:pt x="0" y="129095"/>
                  </a:lnTo>
                  <a:lnTo>
                    <a:pt x="18021" y="129095"/>
                  </a:lnTo>
                  <a:lnTo>
                    <a:pt x="18021" y="9499"/>
                  </a:lnTo>
                  <a:close/>
                </a:path>
                <a:path w="1010919" h="131444">
                  <a:moveTo>
                    <a:pt x="122072" y="71805"/>
                  </a:moveTo>
                  <a:lnTo>
                    <a:pt x="96329" y="39725"/>
                  </a:lnTo>
                  <a:lnTo>
                    <a:pt x="91262" y="38823"/>
                  </a:lnTo>
                  <a:lnTo>
                    <a:pt x="79463" y="38823"/>
                  </a:lnTo>
                  <a:lnTo>
                    <a:pt x="73977" y="40106"/>
                  </a:lnTo>
                  <a:lnTo>
                    <a:pt x="64477" y="45237"/>
                  </a:lnTo>
                  <a:lnTo>
                    <a:pt x="60579" y="48653"/>
                  </a:lnTo>
                  <a:lnTo>
                    <a:pt x="57518" y="52920"/>
                  </a:lnTo>
                  <a:lnTo>
                    <a:pt x="57518" y="40614"/>
                  </a:lnTo>
                  <a:lnTo>
                    <a:pt x="40157" y="40614"/>
                  </a:lnTo>
                  <a:lnTo>
                    <a:pt x="40157" y="129095"/>
                  </a:lnTo>
                  <a:lnTo>
                    <a:pt x="57848" y="129095"/>
                  </a:lnTo>
                  <a:lnTo>
                    <a:pt x="57848" y="76339"/>
                  </a:lnTo>
                  <a:lnTo>
                    <a:pt x="58458" y="72771"/>
                  </a:lnTo>
                  <a:lnTo>
                    <a:pt x="78219" y="54394"/>
                  </a:lnTo>
                  <a:lnTo>
                    <a:pt x="89027" y="54394"/>
                  </a:lnTo>
                  <a:lnTo>
                    <a:pt x="94653" y="56629"/>
                  </a:lnTo>
                  <a:lnTo>
                    <a:pt x="102298" y="65570"/>
                  </a:lnTo>
                  <a:lnTo>
                    <a:pt x="104216" y="71589"/>
                  </a:lnTo>
                  <a:lnTo>
                    <a:pt x="104216" y="129095"/>
                  </a:lnTo>
                  <a:lnTo>
                    <a:pt x="122072" y="129095"/>
                  </a:lnTo>
                  <a:lnTo>
                    <a:pt x="122072" y="71805"/>
                  </a:lnTo>
                  <a:close/>
                </a:path>
                <a:path w="1010919" h="131444">
                  <a:moveTo>
                    <a:pt x="196443" y="125323"/>
                  </a:moveTo>
                  <a:lnTo>
                    <a:pt x="188074" y="110591"/>
                  </a:lnTo>
                  <a:lnTo>
                    <a:pt x="185458" y="112864"/>
                  </a:lnTo>
                  <a:lnTo>
                    <a:pt x="182460" y="114020"/>
                  </a:lnTo>
                  <a:lnTo>
                    <a:pt x="175577" y="114020"/>
                  </a:lnTo>
                  <a:lnTo>
                    <a:pt x="172770" y="112915"/>
                  </a:lnTo>
                  <a:lnTo>
                    <a:pt x="168516" y="108559"/>
                  </a:lnTo>
                  <a:lnTo>
                    <a:pt x="167449" y="105003"/>
                  </a:lnTo>
                  <a:lnTo>
                    <a:pt x="167449" y="56515"/>
                  </a:lnTo>
                  <a:lnTo>
                    <a:pt x="192176" y="56515"/>
                  </a:lnTo>
                  <a:lnTo>
                    <a:pt x="192176" y="40614"/>
                  </a:lnTo>
                  <a:lnTo>
                    <a:pt x="167449" y="40614"/>
                  </a:lnTo>
                  <a:lnTo>
                    <a:pt x="167449" y="10147"/>
                  </a:lnTo>
                  <a:lnTo>
                    <a:pt x="150075" y="21450"/>
                  </a:lnTo>
                  <a:lnTo>
                    <a:pt x="150075" y="40614"/>
                  </a:lnTo>
                  <a:lnTo>
                    <a:pt x="132549" y="40614"/>
                  </a:lnTo>
                  <a:lnTo>
                    <a:pt x="132549" y="56515"/>
                  </a:lnTo>
                  <a:lnTo>
                    <a:pt x="150075" y="56515"/>
                  </a:lnTo>
                  <a:lnTo>
                    <a:pt x="150075" y="111188"/>
                  </a:lnTo>
                  <a:lnTo>
                    <a:pt x="152476" y="118986"/>
                  </a:lnTo>
                  <a:lnTo>
                    <a:pt x="162090" y="128371"/>
                  </a:lnTo>
                  <a:lnTo>
                    <a:pt x="168922" y="130721"/>
                  </a:lnTo>
                  <a:lnTo>
                    <a:pt x="181483" y="130721"/>
                  </a:lnTo>
                  <a:lnTo>
                    <a:pt x="184886" y="130251"/>
                  </a:lnTo>
                  <a:lnTo>
                    <a:pt x="191122" y="128409"/>
                  </a:lnTo>
                  <a:lnTo>
                    <a:pt x="193929" y="127063"/>
                  </a:lnTo>
                  <a:lnTo>
                    <a:pt x="196443" y="125323"/>
                  </a:lnTo>
                  <a:close/>
                </a:path>
                <a:path w="1010919" h="131444">
                  <a:moveTo>
                    <a:pt x="291642" y="77482"/>
                  </a:moveTo>
                  <a:lnTo>
                    <a:pt x="291414" y="76339"/>
                  </a:lnTo>
                  <a:lnTo>
                    <a:pt x="290474" y="71437"/>
                  </a:lnTo>
                  <a:lnTo>
                    <a:pt x="285889" y="60413"/>
                  </a:lnTo>
                  <a:lnTo>
                    <a:pt x="282727" y="55638"/>
                  </a:lnTo>
                  <a:lnTo>
                    <a:pt x="281470" y="54381"/>
                  </a:lnTo>
                  <a:lnTo>
                    <a:pt x="274650" y="47561"/>
                  </a:lnTo>
                  <a:lnTo>
                    <a:pt x="273761" y="46977"/>
                  </a:lnTo>
                  <a:lnTo>
                    <a:pt x="273761" y="76339"/>
                  </a:lnTo>
                  <a:lnTo>
                    <a:pt x="217906" y="76339"/>
                  </a:lnTo>
                  <a:lnTo>
                    <a:pt x="219646" y="69900"/>
                  </a:lnTo>
                  <a:lnTo>
                    <a:pt x="223024" y="64617"/>
                  </a:lnTo>
                  <a:lnTo>
                    <a:pt x="233083" y="56438"/>
                  </a:lnTo>
                  <a:lnTo>
                    <a:pt x="239153" y="54381"/>
                  </a:lnTo>
                  <a:lnTo>
                    <a:pt x="253568" y="54381"/>
                  </a:lnTo>
                  <a:lnTo>
                    <a:pt x="259651" y="56299"/>
                  </a:lnTo>
                  <a:lnTo>
                    <a:pt x="269367" y="63944"/>
                  </a:lnTo>
                  <a:lnTo>
                    <a:pt x="272465" y="69342"/>
                  </a:lnTo>
                  <a:lnTo>
                    <a:pt x="273761" y="76339"/>
                  </a:lnTo>
                  <a:lnTo>
                    <a:pt x="273761" y="46977"/>
                  </a:lnTo>
                  <a:lnTo>
                    <a:pt x="269862" y="44411"/>
                  </a:lnTo>
                  <a:lnTo>
                    <a:pt x="258826" y="39941"/>
                  </a:lnTo>
                  <a:lnTo>
                    <a:pt x="252806" y="38811"/>
                  </a:lnTo>
                  <a:lnTo>
                    <a:pt x="239687" y="38811"/>
                  </a:lnTo>
                  <a:lnTo>
                    <a:pt x="206082" y="61290"/>
                  </a:lnTo>
                  <a:lnTo>
                    <a:pt x="200215" y="78638"/>
                  </a:lnTo>
                  <a:lnTo>
                    <a:pt x="200215" y="91630"/>
                  </a:lnTo>
                  <a:lnTo>
                    <a:pt x="222250" y="125018"/>
                  </a:lnTo>
                  <a:lnTo>
                    <a:pt x="240118" y="130898"/>
                  </a:lnTo>
                  <a:lnTo>
                    <a:pt x="256844" y="130898"/>
                  </a:lnTo>
                  <a:lnTo>
                    <a:pt x="264922" y="128943"/>
                  </a:lnTo>
                  <a:lnTo>
                    <a:pt x="278028" y="121196"/>
                  </a:lnTo>
                  <a:lnTo>
                    <a:pt x="283438" y="116052"/>
                  </a:lnTo>
                  <a:lnTo>
                    <a:pt x="284010" y="115163"/>
                  </a:lnTo>
                  <a:lnTo>
                    <a:pt x="287693" y="109588"/>
                  </a:lnTo>
                  <a:lnTo>
                    <a:pt x="273113" y="100914"/>
                  </a:lnTo>
                  <a:lnTo>
                    <a:pt x="270497" y="105181"/>
                  </a:lnTo>
                  <a:lnTo>
                    <a:pt x="267081" y="108610"/>
                  </a:lnTo>
                  <a:lnTo>
                    <a:pt x="258673" y="113868"/>
                  </a:lnTo>
                  <a:lnTo>
                    <a:pt x="253466" y="115163"/>
                  </a:lnTo>
                  <a:lnTo>
                    <a:pt x="239039" y="115163"/>
                  </a:lnTo>
                  <a:lnTo>
                    <a:pt x="232333" y="113017"/>
                  </a:lnTo>
                  <a:lnTo>
                    <a:pt x="221830" y="104381"/>
                  </a:lnTo>
                  <a:lnTo>
                    <a:pt x="218567" y="98615"/>
                  </a:lnTo>
                  <a:lnTo>
                    <a:pt x="217246" y="91401"/>
                  </a:lnTo>
                  <a:lnTo>
                    <a:pt x="291642" y="91401"/>
                  </a:lnTo>
                  <a:lnTo>
                    <a:pt x="291642" y="77482"/>
                  </a:lnTo>
                  <a:close/>
                </a:path>
                <a:path w="1010919" h="131444">
                  <a:moveTo>
                    <a:pt x="365023" y="42748"/>
                  </a:moveTo>
                  <a:lnTo>
                    <a:pt x="363270" y="41668"/>
                  </a:lnTo>
                  <a:lnTo>
                    <a:pt x="361111" y="40817"/>
                  </a:lnTo>
                  <a:lnTo>
                    <a:pt x="355993" y="39598"/>
                  </a:lnTo>
                  <a:lnTo>
                    <a:pt x="353187" y="39306"/>
                  </a:lnTo>
                  <a:lnTo>
                    <a:pt x="344436" y="39306"/>
                  </a:lnTo>
                  <a:lnTo>
                    <a:pt x="339471" y="40703"/>
                  </a:lnTo>
                  <a:lnTo>
                    <a:pt x="330936" y="46278"/>
                  </a:lnTo>
                  <a:lnTo>
                    <a:pt x="327888" y="50444"/>
                  </a:lnTo>
                  <a:lnTo>
                    <a:pt x="326034" y="56019"/>
                  </a:lnTo>
                  <a:lnTo>
                    <a:pt x="326034" y="40614"/>
                  </a:lnTo>
                  <a:lnTo>
                    <a:pt x="308660" y="40614"/>
                  </a:lnTo>
                  <a:lnTo>
                    <a:pt x="308660" y="129095"/>
                  </a:lnTo>
                  <a:lnTo>
                    <a:pt x="326351" y="129095"/>
                  </a:lnTo>
                  <a:lnTo>
                    <a:pt x="326351" y="71323"/>
                  </a:lnTo>
                  <a:lnTo>
                    <a:pt x="328218" y="65633"/>
                  </a:lnTo>
                  <a:lnTo>
                    <a:pt x="335648" y="58864"/>
                  </a:lnTo>
                  <a:lnTo>
                    <a:pt x="340664" y="57162"/>
                  </a:lnTo>
                  <a:lnTo>
                    <a:pt x="351802" y="57162"/>
                  </a:lnTo>
                  <a:lnTo>
                    <a:pt x="355523" y="58039"/>
                  </a:lnTo>
                  <a:lnTo>
                    <a:pt x="358140" y="59791"/>
                  </a:lnTo>
                  <a:lnTo>
                    <a:pt x="365023" y="42748"/>
                  </a:lnTo>
                  <a:close/>
                </a:path>
                <a:path w="1010919" h="131444">
                  <a:moveTo>
                    <a:pt x="460857" y="71805"/>
                  </a:moveTo>
                  <a:lnTo>
                    <a:pt x="435127" y="39725"/>
                  </a:lnTo>
                  <a:lnTo>
                    <a:pt x="430060" y="38823"/>
                  </a:lnTo>
                  <a:lnTo>
                    <a:pt x="418261" y="38823"/>
                  </a:lnTo>
                  <a:lnTo>
                    <a:pt x="412775" y="40106"/>
                  </a:lnTo>
                  <a:lnTo>
                    <a:pt x="403275" y="45237"/>
                  </a:lnTo>
                  <a:lnTo>
                    <a:pt x="399364" y="48653"/>
                  </a:lnTo>
                  <a:lnTo>
                    <a:pt x="396316" y="52920"/>
                  </a:lnTo>
                  <a:lnTo>
                    <a:pt x="396316" y="40614"/>
                  </a:lnTo>
                  <a:lnTo>
                    <a:pt x="378942" y="40614"/>
                  </a:lnTo>
                  <a:lnTo>
                    <a:pt x="378942" y="129095"/>
                  </a:lnTo>
                  <a:lnTo>
                    <a:pt x="396646" y="129095"/>
                  </a:lnTo>
                  <a:lnTo>
                    <a:pt x="396646" y="76339"/>
                  </a:lnTo>
                  <a:lnTo>
                    <a:pt x="397243" y="72771"/>
                  </a:lnTo>
                  <a:lnTo>
                    <a:pt x="417004" y="54394"/>
                  </a:lnTo>
                  <a:lnTo>
                    <a:pt x="427824" y="54394"/>
                  </a:lnTo>
                  <a:lnTo>
                    <a:pt x="433451" y="56629"/>
                  </a:lnTo>
                  <a:lnTo>
                    <a:pt x="441096" y="65570"/>
                  </a:lnTo>
                  <a:lnTo>
                    <a:pt x="443014" y="71589"/>
                  </a:lnTo>
                  <a:lnTo>
                    <a:pt x="443014" y="129095"/>
                  </a:lnTo>
                  <a:lnTo>
                    <a:pt x="460857" y="129095"/>
                  </a:lnTo>
                  <a:lnTo>
                    <a:pt x="460857" y="71805"/>
                  </a:lnTo>
                  <a:close/>
                </a:path>
                <a:path w="1010919" h="131444">
                  <a:moveTo>
                    <a:pt x="560311" y="69011"/>
                  </a:moveTo>
                  <a:lnTo>
                    <a:pt x="559422" y="64160"/>
                  </a:lnTo>
                  <a:lnTo>
                    <a:pt x="555942" y="55435"/>
                  </a:lnTo>
                  <a:lnTo>
                    <a:pt x="554875" y="53886"/>
                  </a:lnTo>
                  <a:lnTo>
                    <a:pt x="553364" y="51676"/>
                  </a:lnTo>
                  <a:lnTo>
                    <a:pt x="546595" y="45466"/>
                  </a:lnTo>
                  <a:lnTo>
                    <a:pt x="542429" y="43053"/>
                  </a:lnTo>
                  <a:lnTo>
                    <a:pt x="532485" y="39662"/>
                  </a:lnTo>
                  <a:lnTo>
                    <a:pt x="526834" y="38823"/>
                  </a:lnTo>
                  <a:lnTo>
                    <a:pt x="510984" y="38823"/>
                  </a:lnTo>
                  <a:lnTo>
                    <a:pt x="502831" y="40741"/>
                  </a:lnTo>
                  <a:lnTo>
                    <a:pt x="489165" y="48374"/>
                  </a:lnTo>
                  <a:lnTo>
                    <a:pt x="483577" y="53200"/>
                  </a:lnTo>
                  <a:lnTo>
                    <a:pt x="479221" y="58978"/>
                  </a:lnTo>
                  <a:lnTo>
                    <a:pt x="494931" y="68148"/>
                  </a:lnTo>
                  <a:lnTo>
                    <a:pt x="497459" y="63779"/>
                  </a:lnTo>
                  <a:lnTo>
                    <a:pt x="500837" y="60312"/>
                  </a:lnTo>
                  <a:lnTo>
                    <a:pt x="509358" y="55168"/>
                  </a:lnTo>
                  <a:lnTo>
                    <a:pt x="514438" y="53886"/>
                  </a:lnTo>
                  <a:lnTo>
                    <a:pt x="528205" y="53886"/>
                  </a:lnTo>
                  <a:lnTo>
                    <a:pt x="533984" y="55740"/>
                  </a:lnTo>
                  <a:lnTo>
                    <a:pt x="541426" y="63182"/>
                  </a:lnTo>
                  <a:lnTo>
                    <a:pt x="543267" y="67983"/>
                  </a:lnTo>
                  <a:lnTo>
                    <a:pt x="543267" y="75361"/>
                  </a:lnTo>
                  <a:lnTo>
                    <a:pt x="543267" y="89446"/>
                  </a:lnTo>
                  <a:lnTo>
                    <a:pt x="543267" y="96812"/>
                  </a:lnTo>
                  <a:lnTo>
                    <a:pt x="541845" y="99771"/>
                  </a:lnTo>
                  <a:lnTo>
                    <a:pt x="515467" y="115493"/>
                  </a:lnTo>
                  <a:lnTo>
                    <a:pt x="506399" y="115493"/>
                  </a:lnTo>
                  <a:lnTo>
                    <a:pt x="502094" y="114401"/>
                  </a:lnTo>
                  <a:lnTo>
                    <a:pt x="496633" y="110032"/>
                  </a:lnTo>
                  <a:lnTo>
                    <a:pt x="495274" y="107035"/>
                  </a:lnTo>
                  <a:lnTo>
                    <a:pt x="495274" y="98831"/>
                  </a:lnTo>
                  <a:lnTo>
                    <a:pt x="497039" y="95453"/>
                  </a:lnTo>
                  <a:lnTo>
                    <a:pt x="504139" y="90652"/>
                  </a:lnTo>
                  <a:lnTo>
                    <a:pt x="510019" y="89446"/>
                  </a:lnTo>
                  <a:lnTo>
                    <a:pt x="543267" y="89446"/>
                  </a:lnTo>
                  <a:lnTo>
                    <a:pt x="543267" y="75361"/>
                  </a:lnTo>
                  <a:lnTo>
                    <a:pt x="517055" y="75361"/>
                  </a:lnTo>
                  <a:lnTo>
                    <a:pt x="508228" y="75844"/>
                  </a:lnTo>
                  <a:lnTo>
                    <a:pt x="477253" y="95453"/>
                  </a:lnTo>
                  <a:lnTo>
                    <a:pt x="477329" y="108915"/>
                  </a:lnTo>
                  <a:lnTo>
                    <a:pt x="503402" y="130898"/>
                  </a:lnTo>
                  <a:lnTo>
                    <a:pt x="515962" y="130898"/>
                  </a:lnTo>
                  <a:lnTo>
                    <a:pt x="543267" y="113525"/>
                  </a:lnTo>
                  <a:lnTo>
                    <a:pt x="543267" y="129095"/>
                  </a:lnTo>
                  <a:lnTo>
                    <a:pt x="560311" y="129095"/>
                  </a:lnTo>
                  <a:lnTo>
                    <a:pt x="560311" y="113525"/>
                  </a:lnTo>
                  <a:lnTo>
                    <a:pt x="560311" y="89446"/>
                  </a:lnTo>
                  <a:lnTo>
                    <a:pt x="560311" y="69011"/>
                  </a:lnTo>
                  <a:close/>
                </a:path>
                <a:path w="1010919" h="131444">
                  <a:moveTo>
                    <a:pt x="635012" y="125323"/>
                  </a:moveTo>
                  <a:lnTo>
                    <a:pt x="626656" y="110591"/>
                  </a:lnTo>
                  <a:lnTo>
                    <a:pt x="624027" y="112864"/>
                  </a:lnTo>
                  <a:lnTo>
                    <a:pt x="621030" y="114020"/>
                  </a:lnTo>
                  <a:lnTo>
                    <a:pt x="614159" y="114020"/>
                  </a:lnTo>
                  <a:lnTo>
                    <a:pt x="611339" y="112915"/>
                  </a:lnTo>
                  <a:lnTo>
                    <a:pt x="607085" y="108559"/>
                  </a:lnTo>
                  <a:lnTo>
                    <a:pt x="606018" y="105003"/>
                  </a:lnTo>
                  <a:lnTo>
                    <a:pt x="606018" y="56515"/>
                  </a:lnTo>
                  <a:lnTo>
                    <a:pt x="630745" y="56515"/>
                  </a:lnTo>
                  <a:lnTo>
                    <a:pt x="630745" y="40614"/>
                  </a:lnTo>
                  <a:lnTo>
                    <a:pt x="606018" y="40614"/>
                  </a:lnTo>
                  <a:lnTo>
                    <a:pt x="606018" y="10147"/>
                  </a:lnTo>
                  <a:lnTo>
                    <a:pt x="588657" y="21450"/>
                  </a:lnTo>
                  <a:lnTo>
                    <a:pt x="588657" y="40614"/>
                  </a:lnTo>
                  <a:lnTo>
                    <a:pt x="571131" y="40614"/>
                  </a:lnTo>
                  <a:lnTo>
                    <a:pt x="571131" y="56515"/>
                  </a:lnTo>
                  <a:lnTo>
                    <a:pt x="588657" y="56515"/>
                  </a:lnTo>
                  <a:lnTo>
                    <a:pt x="588657" y="111188"/>
                  </a:lnTo>
                  <a:lnTo>
                    <a:pt x="591045" y="118986"/>
                  </a:lnTo>
                  <a:lnTo>
                    <a:pt x="600659" y="128371"/>
                  </a:lnTo>
                  <a:lnTo>
                    <a:pt x="607491" y="130721"/>
                  </a:lnTo>
                  <a:lnTo>
                    <a:pt x="620064" y="130721"/>
                  </a:lnTo>
                  <a:lnTo>
                    <a:pt x="623455" y="130251"/>
                  </a:lnTo>
                  <a:lnTo>
                    <a:pt x="629691" y="128409"/>
                  </a:lnTo>
                  <a:lnTo>
                    <a:pt x="632510" y="127063"/>
                  </a:lnTo>
                  <a:lnTo>
                    <a:pt x="635012" y="125323"/>
                  </a:lnTo>
                  <a:close/>
                </a:path>
                <a:path w="1010919" h="131444">
                  <a:moveTo>
                    <a:pt x="664997" y="40614"/>
                  </a:moveTo>
                  <a:lnTo>
                    <a:pt x="647141" y="40614"/>
                  </a:lnTo>
                  <a:lnTo>
                    <a:pt x="647141" y="129095"/>
                  </a:lnTo>
                  <a:lnTo>
                    <a:pt x="664997" y="129095"/>
                  </a:lnTo>
                  <a:lnTo>
                    <a:pt x="664997" y="40614"/>
                  </a:lnTo>
                  <a:close/>
                </a:path>
                <a:path w="1010919" h="131444">
                  <a:moveTo>
                    <a:pt x="668604" y="10490"/>
                  </a:moveTo>
                  <a:lnTo>
                    <a:pt x="667410" y="7467"/>
                  </a:lnTo>
                  <a:lnTo>
                    <a:pt x="662724" y="2667"/>
                  </a:lnTo>
                  <a:lnTo>
                    <a:pt x="659688" y="1473"/>
                  </a:lnTo>
                  <a:lnTo>
                    <a:pt x="652386" y="1473"/>
                  </a:lnTo>
                  <a:lnTo>
                    <a:pt x="649401" y="2667"/>
                  </a:lnTo>
                  <a:lnTo>
                    <a:pt x="644702" y="7467"/>
                  </a:lnTo>
                  <a:lnTo>
                    <a:pt x="643521" y="10490"/>
                  </a:lnTo>
                  <a:lnTo>
                    <a:pt x="643521" y="17691"/>
                  </a:lnTo>
                  <a:lnTo>
                    <a:pt x="644677" y="20688"/>
                  </a:lnTo>
                  <a:lnTo>
                    <a:pt x="649249" y="25488"/>
                  </a:lnTo>
                  <a:lnTo>
                    <a:pt x="652259" y="26708"/>
                  </a:lnTo>
                  <a:lnTo>
                    <a:pt x="659688" y="26708"/>
                  </a:lnTo>
                  <a:lnTo>
                    <a:pt x="662724" y="25488"/>
                  </a:lnTo>
                  <a:lnTo>
                    <a:pt x="667410" y="20688"/>
                  </a:lnTo>
                  <a:lnTo>
                    <a:pt x="668604" y="17691"/>
                  </a:lnTo>
                  <a:lnTo>
                    <a:pt x="668604" y="10490"/>
                  </a:lnTo>
                  <a:close/>
                </a:path>
                <a:path w="1010919" h="131444">
                  <a:moveTo>
                    <a:pt x="774103" y="78524"/>
                  </a:moveTo>
                  <a:lnTo>
                    <a:pt x="772909" y="72542"/>
                  </a:lnTo>
                  <a:lnTo>
                    <a:pt x="768096" y="61290"/>
                  </a:lnTo>
                  <a:lnTo>
                    <a:pt x="764832" y="56400"/>
                  </a:lnTo>
                  <a:lnTo>
                    <a:pt x="763778" y="55359"/>
                  </a:lnTo>
                  <a:lnTo>
                    <a:pt x="756577" y="48158"/>
                  </a:lnTo>
                  <a:lnTo>
                    <a:pt x="756577" y="80822"/>
                  </a:lnTo>
                  <a:lnTo>
                    <a:pt x="756577" y="89001"/>
                  </a:lnTo>
                  <a:lnTo>
                    <a:pt x="755853" y="92862"/>
                  </a:lnTo>
                  <a:lnTo>
                    <a:pt x="732104" y="114350"/>
                  </a:lnTo>
                  <a:lnTo>
                    <a:pt x="724027" y="114350"/>
                  </a:lnTo>
                  <a:lnTo>
                    <a:pt x="699731" y="89001"/>
                  </a:lnTo>
                  <a:lnTo>
                    <a:pt x="699731" y="80822"/>
                  </a:lnTo>
                  <a:lnTo>
                    <a:pt x="724027" y="55359"/>
                  </a:lnTo>
                  <a:lnTo>
                    <a:pt x="731989" y="55359"/>
                  </a:lnTo>
                  <a:lnTo>
                    <a:pt x="756577" y="80822"/>
                  </a:lnTo>
                  <a:lnTo>
                    <a:pt x="756577" y="48158"/>
                  </a:lnTo>
                  <a:lnTo>
                    <a:pt x="751624" y="44818"/>
                  </a:lnTo>
                  <a:lnTo>
                    <a:pt x="740384" y="40017"/>
                  </a:lnTo>
                  <a:lnTo>
                    <a:pt x="734390" y="38823"/>
                  </a:lnTo>
                  <a:lnTo>
                    <a:pt x="721626" y="38823"/>
                  </a:lnTo>
                  <a:lnTo>
                    <a:pt x="688035" y="61290"/>
                  </a:lnTo>
                  <a:lnTo>
                    <a:pt x="682040" y="78524"/>
                  </a:lnTo>
                  <a:lnTo>
                    <a:pt x="682040" y="91300"/>
                  </a:lnTo>
                  <a:lnTo>
                    <a:pt x="704469" y="124891"/>
                  </a:lnTo>
                  <a:lnTo>
                    <a:pt x="721626" y="130886"/>
                  </a:lnTo>
                  <a:lnTo>
                    <a:pt x="734390" y="130886"/>
                  </a:lnTo>
                  <a:lnTo>
                    <a:pt x="768108" y="108419"/>
                  </a:lnTo>
                  <a:lnTo>
                    <a:pt x="774103" y="91300"/>
                  </a:lnTo>
                  <a:lnTo>
                    <a:pt x="774103" y="78524"/>
                  </a:lnTo>
                  <a:close/>
                </a:path>
                <a:path w="1010919" h="131444">
                  <a:moveTo>
                    <a:pt x="873061" y="71805"/>
                  </a:moveTo>
                  <a:lnTo>
                    <a:pt x="847331" y="39725"/>
                  </a:lnTo>
                  <a:lnTo>
                    <a:pt x="842264" y="38823"/>
                  </a:lnTo>
                  <a:lnTo>
                    <a:pt x="830465" y="38823"/>
                  </a:lnTo>
                  <a:lnTo>
                    <a:pt x="824979" y="40106"/>
                  </a:lnTo>
                  <a:lnTo>
                    <a:pt x="815479" y="45237"/>
                  </a:lnTo>
                  <a:lnTo>
                    <a:pt x="811568" y="48653"/>
                  </a:lnTo>
                  <a:lnTo>
                    <a:pt x="808520" y="52920"/>
                  </a:lnTo>
                  <a:lnTo>
                    <a:pt x="808520" y="40614"/>
                  </a:lnTo>
                  <a:lnTo>
                    <a:pt x="791146" y="40614"/>
                  </a:lnTo>
                  <a:lnTo>
                    <a:pt x="791146" y="129095"/>
                  </a:lnTo>
                  <a:lnTo>
                    <a:pt x="808850" y="129095"/>
                  </a:lnTo>
                  <a:lnTo>
                    <a:pt x="808850" y="76339"/>
                  </a:lnTo>
                  <a:lnTo>
                    <a:pt x="809447" y="72771"/>
                  </a:lnTo>
                  <a:lnTo>
                    <a:pt x="829208" y="54394"/>
                  </a:lnTo>
                  <a:lnTo>
                    <a:pt x="840028" y="54394"/>
                  </a:lnTo>
                  <a:lnTo>
                    <a:pt x="845654" y="56629"/>
                  </a:lnTo>
                  <a:lnTo>
                    <a:pt x="853300" y="65570"/>
                  </a:lnTo>
                  <a:lnTo>
                    <a:pt x="855218" y="71589"/>
                  </a:lnTo>
                  <a:lnTo>
                    <a:pt x="855218" y="129095"/>
                  </a:lnTo>
                  <a:lnTo>
                    <a:pt x="873061" y="129095"/>
                  </a:lnTo>
                  <a:lnTo>
                    <a:pt x="873061" y="71805"/>
                  </a:lnTo>
                  <a:close/>
                </a:path>
                <a:path w="1010919" h="131444">
                  <a:moveTo>
                    <a:pt x="972515" y="69011"/>
                  </a:moveTo>
                  <a:lnTo>
                    <a:pt x="971626" y="64160"/>
                  </a:lnTo>
                  <a:lnTo>
                    <a:pt x="968146" y="55435"/>
                  </a:lnTo>
                  <a:lnTo>
                    <a:pt x="967079" y="53886"/>
                  </a:lnTo>
                  <a:lnTo>
                    <a:pt x="965568" y="51676"/>
                  </a:lnTo>
                  <a:lnTo>
                    <a:pt x="958799" y="45466"/>
                  </a:lnTo>
                  <a:lnTo>
                    <a:pt x="954633" y="43053"/>
                  </a:lnTo>
                  <a:lnTo>
                    <a:pt x="944676" y="39662"/>
                  </a:lnTo>
                  <a:lnTo>
                    <a:pt x="939038" y="38823"/>
                  </a:lnTo>
                  <a:lnTo>
                    <a:pt x="923188" y="38823"/>
                  </a:lnTo>
                  <a:lnTo>
                    <a:pt x="915035" y="40741"/>
                  </a:lnTo>
                  <a:lnTo>
                    <a:pt x="901369" y="48374"/>
                  </a:lnTo>
                  <a:lnTo>
                    <a:pt x="895781" y="53200"/>
                  </a:lnTo>
                  <a:lnTo>
                    <a:pt x="891425" y="58978"/>
                  </a:lnTo>
                  <a:lnTo>
                    <a:pt x="907135" y="68148"/>
                  </a:lnTo>
                  <a:lnTo>
                    <a:pt x="909662" y="63779"/>
                  </a:lnTo>
                  <a:lnTo>
                    <a:pt x="913041" y="60312"/>
                  </a:lnTo>
                  <a:lnTo>
                    <a:pt x="921562" y="55168"/>
                  </a:lnTo>
                  <a:lnTo>
                    <a:pt x="926642" y="53886"/>
                  </a:lnTo>
                  <a:lnTo>
                    <a:pt x="940409" y="53886"/>
                  </a:lnTo>
                  <a:lnTo>
                    <a:pt x="946188" y="55740"/>
                  </a:lnTo>
                  <a:lnTo>
                    <a:pt x="953630" y="63182"/>
                  </a:lnTo>
                  <a:lnTo>
                    <a:pt x="955471" y="67983"/>
                  </a:lnTo>
                  <a:lnTo>
                    <a:pt x="955471" y="75361"/>
                  </a:lnTo>
                  <a:lnTo>
                    <a:pt x="955471" y="89446"/>
                  </a:lnTo>
                  <a:lnTo>
                    <a:pt x="955471" y="96812"/>
                  </a:lnTo>
                  <a:lnTo>
                    <a:pt x="954049" y="99771"/>
                  </a:lnTo>
                  <a:lnTo>
                    <a:pt x="927671" y="115493"/>
                  </a:lnTo>
                  <a:lnTo>
                    <a:pt x="918603" y="115493"/>
                  </a:lnTo>
                  <a:lnTo>
                    <a:pt x="914298" y="114401"/>
                  </a:lnTo>
                  <a:lnTo>
                    <a:pt x="908837" y="110032"/>
                  </a:lnTo>
                  <a:lnTo>
                    <a:pt x="907478" y="107035"/>
                  </a:lnTo>
                  <a:lnTo>
                    <a:pt x="907478" y="98831"/>
                  </a:lnTo>
                  <a:lnTo>
                    <a:pt x="909243" y="95453"/>
                  </a:lnTo>
                  <a:lnTo>
                    <a:pt x="916343" y="90652"/>
                  </a:lnTo>
                  <a:lnTo>
                    <a:pt x="922223" y="89446"/>
                  </a:lnTo>
                  <a:lnTo>
                    <a:pt x="955471" y="89446"/>
                  </a:lnTo>
                  <a:lnTo>
                    <a:pt x="955471" y="75361"/>
                  </a:lnTo>
                  <a:lnTo>
                    <a:pt x="929259" y="75361"/>
                  </a:lnTo>
                  <a:lnTo>
                    <a:pt x="920432" y="75844"/>
                  </a:lnTo>
                  <a:lnTo>
                    <a:pt x="889457" y="95453"/>
                  </a:lnTo>
                  <a:lnTo>
                    <a:pt x="889533" y="108915"/>
                  </a:lnTo>
                  <a:lnTo>
                    <a:pt x="915606" y="130898"/>
                  </a:lnTo>
                  <a:lnTo>
                    <a:pt x="928179" y="130898"/>
                  </a:lnTo>
                  <a:lnTo>
                    <a:pt x="955471" y="113525"/>
                  </a:lnTo>
                  <a:lnTo>
                    <a:pt x="955471" y="129095"/>
                  </a:lnTo>
                  <a:lnTo>
                    <a:pt x="972515" y="129095"/>
                  </a:lnTo>
                  <a:lnTo>
                    <a:pt x="972515" y="113525"/>
                  </a:lnTo>
                  <a:lnTo>
                    <a:pt x="972515" y="89446"/>
                  </a:lnTo>
                  <a:lnTo>
                    <a:pt x="972515" y="69011"/>
                  </a:lnTo>
                  <a:close/>
                </a:path>
                <a:path w="1010919" h="131444">
                  <a:moveTo>
                    <a:pt x="1010373" y="0"/>
                  </a:moveTo>
                  <a:lnTo>
                    <a:pt x="992517" y="0"/>
                  </a:lnTo>
                  <a:lnTo>
                    <a:pt x="992517" y="129095"/>
                  </a:lnTo>
                  <a:lnTo>
                    <a:pt x="1010373" y="129095"/>
                  </a:lnTo>
                  <a:lnTo>
                    <a:pt x="1010373" y="0"/>
                  </a:lnTo>
                  <a:close/>
                </a:path>
              </a:pathLst>
            </a:custGeom>
            <a:solidFill>
              <a:srgbClr val="E9E7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" name="object 26"/>
          <p:cNvSpPr txBox="1"/>
          <p:nvPr/>
        </p:nvSpPr>
        <p:spPr>
          <a:xfrm>
            <a:off x="2153474" y="3528848"/>
            <a:ext cx="5746750" cy="27489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690245" marR="683260" algn="ctr">
              <a:lnSpc>
                <a:spcPct val="127699"/>
              </a:lnSpc>
              <a:spcBef>
                <a:spcPts val="95"/>
              </a:spcBef>
              <a:tabLst>
                <a:tab pos="1482725" algn="l"/>
              </a:tabLst>
            </a:pPr>
            <a:r>
              <a:rPr sz="2750" dirty="0">
                <a:solidFill>
                  <a:srgbClr val="221F1F"/>
                </a:solidFill>
                <a:latin typeface="Geometr415 Lt BT"/>
                <a:cs typeface="Geometr415 Lt BT"/>
              </a:rPr>
              <a:t>C</a:t>
            </a:r>
            <a:r>
              <a:rPr sz="2750" spc="-23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2750" dirty="0">
                <a:solidFill>
                  <a:srgbClr val="221F1F"/>
                </a:solidFill>
                <a:latin typeface="Geometr415 Lt BT"/>
                <a:cs typeface="Geometr415 Lt BT"/>
              </a:rPr>
              <a:t>O</a:t>
            </a:r>
            <a:r>
              <a:rPr sz="2750" spc="-23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2750" dirty="0">
                <a:solidFill>
                  <a:srgbClr val="221F1F"/>
                </a:solidFill>
                <a:latin typeface="Geometr415 Lt BT"/>
                <a:cs typeface="Geometr415 Lt BT"/>
              </a:rPr>
              <a:t>N</a:t>
            </a:r>
            <a:r>
              <a:rPr sz="2750" spc="-23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2750" dirty="0">
                <a:solidFill>
                  <a:srgbClr val="221F1F"/>
                </a:solidFill>
                <a:latin typeface="Geometr415 Lt BT"/>
                <a:cs typeface="Geometr415 Lt BT"/>
              </a:rPr>
              <a:t>G</a:t>
            </a:r>
            <a:r>
              <a:rPr sz="2750" spc="-23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2750" dirty="0">
                <a:solidFill>
                  <a:srgbClr val="221F1F"/>
                </a:solidFill>
                <a:latin typeface="Geometr415 Lt BT"/>
                <a:cs typeface="Geometr415 Lt BT"/>
              </a:rPr>
              <a:t>R</a:t>
            </a:r>
            <a:r>
              <a:rPr sz="2750" spc="-23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2750" dirty="0">
                <a:solidFill>
                  <a:srgbClr val="221F1F"/>
                </a:solidFill>
                <a:latin typeface="Geometr415 Lt BT"/>
                <a:cs typeface="Geometr415 Lt BT"/>
              </a:rPr>
              <a:t>A</a:t>
            </a:r>
            <a:r>
              <a:rPr sz="2750" spc="-23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2750" dirty="0">
                <a:solidFill>
                  <a:srgbClr val="221F1F"/>
                </a:solidFill>
                <a:latin typeface="Geometr415 Lt BT"/>
                <a:cs typeface="Geometr415 Lt BT"/>
              </a:rPr>
              <a:t>T</a:t>
            </a:r>
            <a:r>
              <a:rPr sz="2750" spc="-23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2750" dirty="0">
                <a:solidFill>
                  <a:srgbClr val="221F1F"/>
                </a:solidFill>
                <a:latin typeface="Geometr415 Lt BT"/>
                <a:cs typeface="Geometr415 Lt BT"/>
              </a:rPr>
              <a:t>U</a:t>
            </a:r>
            <a:r>
              <a:rPr sz="2750" spc="-23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2750" dirty="0">
                <a:solidFill>
                  <a:srgbClr val="221F1F"/>
                </a:solidFill>
                <a:latin typeface="Geometr415 Lt BT"/>
                <a:cs typeface="Geometr415 Lt BT"/>
              </a:rPr>
              <a:t>L</a:t>
            </a:r>
            <a:r>
              <a:rPr sz="2750" spc="-23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2750" dirty="0">
                <a:solidFill>
                  <a:srgbClr val="221F1F"/>
                </a:solidFill>
                <a:latin typeface="Geometr415 Lt BT"/>
                <a:cs typeface="Geometr415 Lt BT"/>
              </a:rPr>
              <a:t>A</a:t>
            </a:r>
            <a:r>
              <a:rPr sz="2750" spc="-23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2750" dirty="0">
                <a:solidFill>
                  <a:srgbClr val="221F1F"/>
                </a:solidFill>
                <a:latin typeface="Geometr415 Lt BT"/>
                <a:cs typeface="Geometr415 Lt BT"/>
              </a:rPr>
              <a:t>T</a:t>
            </a:r>
            <a:r>
              <a:rPr sz="2750" spc="-23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2750" dirty="0">
                <a:solidFill>
                  <a:srgbClr val="221F1F"/>
                </a:solidFill>
                <a:latin typeface="Geometr415 Lt BT"/>
                <a:cs typeface="Geometr415 Lt BT"/>
              </a:rPr>
              <a:t>I</a:t>
            </a:r>
            <a:r>
              <a:rPr sz="2750" spc="-23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2750" dirty="0">
                <a:solidFill>
                  <a:srgbClr val="221F1F"/>
                </a:solidFill>
                <a:latin typeface="Geometr415 Lt BT"/>
                <a:cs typeface="Geometr415 Lt BT"/>
              </a:rPr>
              <a:t>O</a:t>
            </a:r>
            <a:r>
              <a:rPr sz="2750" spc="-23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2750" dirty="0">
                <a:solidFill>
                  <a:srgbClr val="221F1F"/>
                </a:solidFill>
                <a:latin typeface="Geometr415 Lt BT"/>
                <a:cs typeface="Geometr415 Lt BT"/>
              </a:rPr>
              <a:t>N</a:t>
            </a:r>
            <a:r>
              <a:rPr sz="2750" spc="-23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2750" spc="-50" dirty="0">
                <a:solidFill>
                  <a:srgbClr val="221F1F"/>
                </a:solidFill>
                <a:latin typeface="Geometr415 Lt BT"/>
                <a:cs typeface="Geometr415 Lt BT"/>
              </a:rPr>
              <a:t>S </a:t>
            </a:r>
            <a:r>
              <a:rPr sz="2750" dirty="0">
                <a:solidFill>
                  <a:srgbClr val="221F1F"/>
                </a:solidFill>
                <a:latin typeface="Geometr415 Lt BT"/>
                <a:cs typeface="Geometr415 Lt BT"/>
              </a:rPr>
              <a:t>T</a:t>
            </a:r>
            <a:r>
              <a:rPr sz="2750" spc="-23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2750" spc="-60" dirty="0">
                <a:solidFill>
                  <a:srgbClr val="221F1F"/>
                </a:solidFill>
                <a:latin typeface="Geometr415 Lt BT"/>
                <a:cs typeface="Geometr415 Lt BT"/>
              </a:rPr>
              <a:t>O</a:t>
            </a:r>
            <a:r>
              <a:rPr sz="2750" dirty="0">
                <a:solidFill>
                  <a:srgbClr val="221F1F"/>
                </a:solidFill>
                <a:latin typeface="Geometr415 Lt BT"/>
                <a:cs typeface="Geometr415 Lt BT"/>
              </a:rPr>
              <a:t>	T</a:t>
            </a:r>
            <a:r>
              <a:rPr sz="2750" spc="-23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2750" dirty="0">
                <a:solidFill>
                  <a:srgbClr val="221F1F"/>
                </a:solidFill>
                <a:latin typeface="Geometr415 Lt BT"/>
                <a:cs typeface="Geometr415 Lt BT"/>
              </a:rPr>
              <a:t>H</a:t>
            </a:r>
            <a:r>
              <a:rPr sz="2750" spc="-23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2750" spc="-50" dirty="0">
                <a:solidFill>
                  <a:srgbClr val="221F1F"/>
                </a:solidFill>
                <a:latin typeface="Geometr415 Lt BT"/>
                <a:cs typeface="Geometr415 Lt BT"/>
              </a:rPr>
              <a:t>E</a:t>
            </a:r>
            <a:endParaRPr sz="2750">
              <a:latin typeface="Geometr415 Lt BT"/>
              <a:cs typeface="Geometr415 Lt BT"/>
            </a:endParaRPr>
          </a:p>
          <a:p>
            <a:pPr algn="ctr">
              <a:lnSpc>
                <a:spcPct val="100000"/>
              </a:lnSpc>
              <a:spcBef>
                <a:spcPts val="915"/>
              </a:spcBef>
              <a:tabLst>
                <a:tab pos="1866900" algn="l"/>
                <a:tab pos="2639060" algn="l"/>
                <a:tab pos="4530725" algn="l"/>
              </a:tabLst>
            </a:pPr>
            <a:r>
              <a:rPr sz="2750" dirty="0">
                <a:solidFill>
                  <a:srgbClr val="221F1F"/>
                </a:solidFill>
                <a:latin typeface="Geometr415 Lt BT"/>
                <a:cs typeface="Geometr415 Lt BT"/>
              </a:rPr>
              <a:t>W</a:t>
            </a:r>
            <a:r>
              <a:rPr sz="2750" spc="-229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2750" dirty="0">
                <a:solidFill>
                  <a:srgbClr val="221F1F"/>
                </a:solidFill>
                <a:latin typeface="Geometr415 Lt BT"/>
                <a:cs typeface="Geometr415 Lt BT"/>
              </a:rPr>
              <a:t>O</a:t>
            </a:r>
            <a:r>
              <a:rPr sz="2750" spc="-229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2750" dirty="0">
                <a:solidFill>
                  <a:srgbClr val="221F1F"/>
                </a:solidFill>
                <a:latin typeface="Geometr415 Lt BT"/>
                <a:cs typeface="Geometr415 Lt BT"/>
              </a:rPr>
              <a:t>M</a:t>
            </a:r>
            <a:r>
              <a:rPr sz="2750" spc="-229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2750" dirty="0">
                <a:solidFill>
                  <a:srgbClr val="221F1F"/>
                </a:solidFill>
                <a:latin typeface="Geometr415 Lt BT"/>
                <a:cs typeface="Geometr415 Lt BT"/>
              </a:rPr>
              <a:t>E</a:t>
            </a:r>
            <a:r>
              <a:rPr sz="2750" spc="-229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2750" spc="-60" dirty="0">
                <a:solidFill>
                  <a:srgbClr val="221F1F"/>
                </a:solidFill>
                <a:latin typeface="Geometr415 Lt BT"/>
                <a:cs typeface="Geometr415 Lt BT"/>
              </a:rPr>
              <a:t>N</a:t>
            </a:r>
            <a:r>
              <a:rPr sz="2750" dirty="0">
                <a:solidFill>
                  <a:srgbClr val="221F1F"/>
                </a:solidFill>
                <a:latin typeface="Geometr415 Lt BT"/>
                <a:cs typeface="Geometr415 Lt BT"/>
              </a:rPr>
              <a:t>	O</a:t>
            </a:r>
            <a:r>
              <a:rPr sz="2750" spc="-23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2750" spc="-50" dirty="0">
                <a:solidFill>
                  <a:srgbClr val="221F1F"/>
                </a:solidFill>
                <a:latin typeface="Geometr415 Lt BT"/>
                <a:cs typeface="Geometr415 Lt BT"/>
              </a:rPr>
              <a:t>F</a:t>
            </a:r>
            <a:r>
              <a:rPr sz="2750" dirty="0">
                <a:solidFill>
                  <a:srgbClr val="221F1F"/>
                </a:solidFill>
                <a:latin typeface="Geometr415 Lt BT"/>
                <a:cs typeface="Geometr415 Lt BT"/>
              </a:rPr>
              <a:t>	A</a:t>
            </a:r>
            <a:r>
              <a:rPr sz="2750" spc="-24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2750" dirty="0">
                <a:solidFill>
                  <a:srgbClr val="221F1F"/>
                </a:solidFill>
                <a:latin typeface="Geometr415 Lt BT"/>
                <a:cs typeface="Geometr415 Lt BT"/>
              </a:rPr>
              <a:t>C</a:t>
            </a:r>
            <a:r>
              <a:rPr sz="2750" spc="-23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2750" dirty="0">
                <a:solidFill>
                  <a:srgbClr val="221F1F"/>
                </a:solidFill>
                <a:latin typeface="Geometr415 Lt BT"/>
                <a:cs typeface="Geometr415 Lt BT"/>
              </a:rPr>
              <a:t>T</a:t>
            </a:r>
            <a:r>
              <a:rPr sz="2750" spc="-23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2750" dirty="0">
                <a:solidFill>
                  <a:srgbClr val="221F1F"/>
                </a:solidFill>
                <a:latin typeface="Geometr415 Lt BT"/>
                <a:cs typeface="Geometr415 Lt BT"/>
              </a:rPr>
              <a:t>I</a:t>
            </a:r>
            <a:r>
              <a:rPr sz="2750" spc="-23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2750" dirty="0">
                <a:solidFill>
                  <a:srgbClr val="221F1F"/>
                </a:solidFill>
                <a:latin typeface="Geometr415 Lt BT"/>
                <a:cs typeface="Geometr415 Lt BT"/>
              </a:rPr>
              <a:t>O</a:t>
            </a:r>
            <a:r>
              <a:rPr sz="2750" spc="-23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2750" spc="-50" dirty="0">
                <a:solidFill>
                  <a:srgbClr val="221F1F"/>
                </a:solidFill>
                <a:latin typeface="Geometr415 Lt BT"/>
                <a:cs typeface="Geometr415 Lt BT"/>
              </a:rPr>
              <a:t>N</a:t>
            </a:r>
            <a:r>
              <a:rPr sz="2750" dirty="0">
                <a:solidFill>
                  <a:srgbClr val="221F1F"/>
                </a:solidFill>
                <a:latin typeface="Geometr415 Lt BT"/>
                <a:cs typeface="Geometr415 Lt BT"/>
              </a:rPr>
              <a:t>	2</a:t>
            </a:r>
            <a:r>
              <a:rPr sz="2750" spc="-23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2750" dirty="0">
                <a:solidFill>
                  <a:srgbClr val="221F1F"/>
                </a:solidFill>
                <a:latin typeface="Geometr415 Lt BT"/>
                <a:cs typeface="Geometr415 Lt BT"/>
              </a:rPr>
              <a:t>0</a:t>
            </a:r>
            <a:r>
              <a:rPr sz="2750" spc="-23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2750" dirty="0">
                <a:solidFill>
                  <a:srgbClr val="221F1F"/>
                </a:solidFill>
                <a:latin typeface="Geometr415 Lt BT"/>
                <a:cs typeface="Geometr415 Lt BT"/>
              </a:rPr>
              <a:t>2</a:t>
            </a:r>
            <a:r>
              <a:rPr sz="2750" spc="-23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2750" dirty="0">
                <a:solidFill>
                  <a:srgbClr val="221F1F"/>
                </a:solidFill>
                <a:latin typeface="Geometr415 Lt BT"/>
                <a:cs typeface="Geometr415 Lt BT"/>
              </a:rPr>
              <a:t>2</a:t>
            </a:r>
            <a:r>
              <a:rPr sz="2750" spc="-23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2750" spc="-50" dirty="0">
                <a:solidFill>
                  <a:srgbClr val="221F1F"/>
                </a:solidFill>
                <a:latin typeface="Geometr415 Lt BT"/>
                <a:cs typeface="Geometr415 Lt BT"/>
              </a:rPr>
              <a:t>!</a:t>
            </a:r>
            <a:endParaRPr sz="2750">
              <a:latin typeface="Geometr415 Lt BT"/>
              <a:cs typeface="Geometr415 Lt BT"/>
            </a:endParaRPr>
          </a:p>
          <a:p>
            <a:pPr marL="78740" marR="73025" algn="ctr">
              <a:lnSpc>
                <a:spcPct val="125000"/>
              </a:lnSpc>
              <a:spcBef>
                <a:spcPts val="2500"/>
              </a:spcBef>
              <a:tabLst>
                <a:tab pos="476884" algn="l"/>
                <a:tab pos="1788160" algn="l"/>
                <a:tab pos="2186305" algn="l"/>
                <a:tab pos="3533140" algn="l"/>
              </a:tabLst>
            </a:pPr>
            <a:r>
              <a:rPr sz="2100" dirty="0">
                <a:solidFill>
                  <a:srgbClr val="221F1F"/>
                </a:solidFill>
                <a:latin typeface="Geometr415 Md BT"/>
                <a:cs typeface="Geometr415 Md BT"/>
              </a:rPr>
              <a:t>P</a:t>
            </a:r>
            <a:r>
              <a:rPr sz="2100" spc="-80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100" dirty="0">
                <a:solidFill>
                  <a:srgbClr val="221F1F"/>
                </a:solidFill>
                <a:latin typeface="Geometr415 Md BT"/>
                <a:cs typeface="Geometr415 Md BT"/>
              </a:rPr>
              <a:t>A</a:t>
            </a:r>
            <a:r>
              <a:rPr sz="2100" spc="-80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100" dirty="0">
                <a:solidFill>
                  <a:srgbClr val="221F1F"/>
                </a:solidFill>
                <a:latin typeface="Geometr415 Md BT"/>
                <a:cs typeface="Geometr415 Md BT"/>
              </a:rPr>
              <a:t>T</a:t>
            </a:r>
            <a:r>
              <a:rPr sz="2100" spc="-80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100" dirty="0">
                <a:solidFill>
                  <a:srgbClr val="221F1F"/>
                </a:solidFill>
                <a:latin typeface="Geometr415 Md BT"/>
                <a:cs typeface="Geometr415 Md BT"/>
              </a:rPr>
              <a:t>R</a:t>
            </a:r>
            <a:r>
              <a:rPr sz="2100" spc="-80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100" dirty="0">
                <a:solidFill>
                  <a:srgbClr val="221F1F"/>
                </a:solidFill>
                <a:latin typeface="Geometr415 Md BT"/>
                <a:cs typeface="Geometr415 Md BT"/>
              </a:rPr>
              <a:t>I</a:t>
            </a:r>
            <a:r>
              <a:rPr sz="2100" spc="-80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100" dirty="0">
                <a:solidFill>
                  <a:srgbClr val="221F1F"/>
                </a:solidFill>
                <a:latin typeface="Geometr415 Md BT"/>
                <a:cs typeface="Geometr415 Md BT"/>
              </a:rPr>
              <a:t>C</a:t>
            </a:r>
            <a:r>
              <a:rPr sz="2100" spc="-80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100" spc="-50" dirty="0">
                <a:solidFill>
                  <a:srgbClr val="221F1F"/>
                </a:solidFill>
                <a:latin typeface="Geometr415 Md BT"/>
                <a:cs typeface="Geometr415 Md BT"/>
              </a:rPr>
              <a:t>K</a:t>
            </a:r>
            <a:r>
              <a:rPr sz="2100" dirty="0">
                <a:solidFill>
                  <a:srgbClr val="221F1F"/>
                </a:solidFill>
                <a:latin typeface="Geometr415 Md BT"/>
                <a:cs typeface="Geometr415 Md BT"/>
              </a:rPr>
              <a:t>	</a:t>
            </a:r>
            <a:r>
              <a:rPr sz="2100" spc="-50" dirty="0">
                <a:solidFill>
                  <a:srgbClr val="221F1F"/>
                </a:solidFill>
                <a:latin typeface="Geometr415 Md BT"/>
                <a:cs typeface="Geometr415 Md BT"/>
              </a:rPr>
              <a:t>&amp;</a:t>
            </a:r>
            <a:r>
              <a:rPr sz="2100" dirty="0">
                <a:solidFill>
                  <a:srgbClr val="221F1F"/>
                </a:solidFill>
                <a:latin typeface="Geometr415 Md BT"/>
                <a:cs typeface="Geometr415 Md BT"/>
              </a:rPr>
              <a:t>	S</a:t>
            </a:r>
            <a:r>
              <a:rPr sz="2100" spc="-90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100" dirty="0">
                <a:solidFill>
                  <a:srgbClr val="221F1F"/>
                </a:solidFill>
                <a:latin typeface="Geometr415 Md BT"/>
                <a:cs typeface="Geometr415 Md BT"/>
              </a:rPr>
              <a:t>U</a:t>
            </a:r>
            <a:r>
              <a:rPr sz="2100" spc="-80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100" dirty="0">
                <a:solidFill>
                  <a:srgbClr val="221F1F"/>
                </a:solidFill>
                <a:latin typeface="Geometr415 Md BT"/>
                <a:cs typeface="Geometr415 Md BT"/>
              </a:rPr>
              <a:t>S</a:t>
            </a:r>
            <a:r>
              <a:rPr sz="2100" spc="-80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100" dirty="0">
                <a:solidFill>
                  <a:srgbClr val="221F1F"/>
                </a:solidFill>
                <a:latin typeface="Geometr415 Md BT"/>
                <a:cs typeface="Geometr415 Md BT"/>
              </a:rPr>
              <a:t>A</a:t>
            </a:r>
            <a:r>
              <a:rPr sz="2100" spc="-80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100" spc="-50" dirty="0">
                <a:solidFill>
                  <a:srgbClr val="221F1F"/>
                </a:solidFill>
                <a:latin typeface="Geometr415 Md BT"/>
                <a:cs typeface="Geometr415 Md BT"/>
              </a:rPr>
              <a:t>N</a:t>
            </a:r>
            <a:r>
              <a:rPr sz="2100" dirty="0">
                <a:solidFill>
                  <a:srgbClr val="221F1F"/>
                </a:solidFill>
                <a:latin typeface="Geometr415 Md BT"/>
                <a:cs typeface="Geometr415 Md BT"/>
              </a:rPr>
              <a:t>	B</a:t>
            </a:r>
            <a:r>
              <a:rPr sz="2100" spc="-90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100" dirty="0">
                <a:solidFill>
                  <a:srgbClr val="221F1F"/>
                </a:solidFill>
                <a:latin typeface="Geometr415 Md BT"/>
                <a:cs typeface="Geometr415 Md BT"/>
              </a:rPr>
              <a:t>E</a:t>
            </a:r>
            <a:r>
              <a:rPr sz="2100" spc="-80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100" dirty="0">
                <a:solidFill>
                  <a:srgbClr val="221F1F"/>
                </a:solidFill>
                <a:latin typeface="Geometr415 Md BT"/>
                <a:cs typeface="Geometr415 Md BT"/>
              </a:rPr>
              <a:t>N</a:t>
            </a:r>
            <a:r>
              <a:rPr sz="2100" spc="-80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100" dirty="0">
                <a:solidFill>
                  <a:srgbClr val="221F1F"/>
                </a:solidFill>
                <a:latin typeface="Geometr415 Md BT"/>
                <a:cs typeface="Geometr415 Md BT"/>
              </a:rPr>
              <a:t>A</a:t>
            </a:r>
            <a:r>
              <a:rPr sz="2100" spc="-80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100" dirty="0">
                <a:solidFill>
                  <a:srgbClr val="221F1F"/>
                </a:solidFill>
                <a:latin typeface="Geometr415 Md BT"/>
                <a:cs typeface="Geometr415 Md BT"/>
              </a:rPr>
              <a:t>R</a:t>
            </a:r>
            <a:r>
              <a:rPr sz="2100" spc="-80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100" dirty="0">
                <a:solidFill>
                  <a:srgbClr val="221F1F"/>
                </a:solidFill>
                <a:latin typeface="Geometr415 Md BT"/>
                <a:cs typeface="Geometr415 Md BT"/>
              </a:rPr>
              <a:t>O</a:t>
            </a:r>
            <a:r>
              <a:rPr sz="2100" spc="-80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100" dirty="0">
                <a:solidFill>
                  <a:srgbClr val="221F1F"/>
                </a:solidFill>
                <a:latin typeface="Geometr415 Md BT"/>
                <a:cs typeface="Geometr415 Md BT"/>
              </a:rPr>
              <a:t>C</a:t>
            </a:r>
            <a:r>
              <a:rPr sz="2100" spc="-80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100" dirty="0">
                <a:solidFill>
                  <a:srgbClr val="221F1F"/>
                </a:solidFill>
                <a:latin typeface="Geometr415 Md BT"/>
                <a:cs typeface="Geometr415 Md BT"/>
              </a:rPr>
              <a:t>H</a:t>
            </a:r>
            <a:r>
              <a:rPr sz="2100" spc="-80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100" spc="-50" dirty="0">
                <a:solidFill>
                  <a:srgbClr val="221F1F"/>
                </a:solidFill>
                <a:latin typeface="Geometr415 Md BT"/>
                <a:cs typeface="Geometr415 Md BT"/>
              </a:rPr>
              <a:t>E &amp;</a:t>
            </a:r>
            <a:r>
              <a:rPr sz="2100" dirty="0">
                <a:solidFill>
                  <a:srgbClr val="221F1F"/>
                </a:solidFill>
                <a:latin typeface="Geometr415 Md BT"/>
                <a:cs typeface="Geometr415 Md BT"/>
              </a:rPr>
              <a:t>	F</a:t>
            </a:r>
            <a:r>
              <a:rPr sz="2100" spc="-80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100" dirty="0">
                <a:solidFill>
                  <a:srgbClr val="221F1F"/>
                </a:solidFill>
                <a:latin typeface="Geometr415 Md BT"/>
                <a:cs typeface="Geometr415 Md BT"/>
              </a:rPr>
              <a:t>A</a:t>
            </a:r>
            <a:r>
              <a:rPr sz="2100" spc="-80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100" dirty="0">
                <a:solidFill>
                  <a:srgbClr val="221F1F"/>
                </a:solidFill>
                <a:latin typeface="Geometr415 Md BT"/>
                <a:cs typeface="Geometr415 Md BT"/>
              </a:rPr>
              <a:t>M</a:t>
            </a:r>
            <a:r>
              <a:rPr sz="2100" spc="-80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100" dirty="0">
                <a:solidFill>
                  <a:srgbClr val="221F1F"/>
                </a:solidFill>
                <a:latin typeface="Geometr415 Md BT"/>
                <a:cs typeface="Geometr415 Md BT"/>
              </a:rPr>
              <a:t>I</a:t>
            </a:r>
            <a:r>
              <a:rPr sz="2100" spc="-80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100" dirty="0">
                <a:solidFill>
                  <a:srgbClr val="221F1F"/>
                </a:solidFill>
                <a:latin typeface="Geometr415 Md BT"/>
                <a:cs typeface="Geometr415 Md BT"/>
              </a:rPr>
              <a:t>L</a:t>
            </a:r>
            <a:r>
              <a:rPr sz="2100" spc="-80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100" spc="-50" dirty="0">
                <a:solidFill>
                  <a:srgbClr val="221F1F"/>
                </a:solidFill>
                <a:latin typeface="Geometr415 Md BT"/>
                <a:cs typeface="Geometr415 Md BT"/>
              </a:rPr>
              <a:t>Y</a:t>
            </a:r>
            <a:endParaRPr sz="2100">
              <a:latin typeface="Geometr415 Md BT"/>
              <a:cs typeface="Geometr415 Md BT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10052032" y="660757"/>
            <a:ext cx="0" cy="8644255"/>
          </a:xfrm>
          <a:custGeom>
            <a:avLst/>
            <a:gdLst/>
            <a:ahLst/>
            <a:cxnLst/>
            <a:rect l="l" t="t" r="r" b="b"/>
            <a:pathLst>
              <a:path h="8644255">
                <a:moveTo>
                  <a:pt x="0" y="0"/>
                </a:moveTo>
                <a:lnTo>
                  <a:pt x="0" y="8643664"/>
                </a:lnTo>
              </a:path>
            </a:pathLst>
          </a:custGeom>
          <a:ln w="10450">
            <a:solidFill>
              <a:srgbClr val="D4C4B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1066774" y="10196380"/>
            <a:ext cx="686435" cy="439420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70"/>
              </a:spcBef>
            </a:pPr>
            <a:r>
              <a:rPr sz="700" spc="120" dirty="0">
                <a:solidFill>
                  <a:srgbClr val="221F1F"/>
                </a:solidFill>
                <a:latin typeface="Geometr415 Lt BT"/>
                <a:cs typeface="Geometr415 Lt BT"/>
              </a:rPr>
              <a:t>HALF</a:t>
            </a:r>
            <a:r>
              <a:rPr sz="700" spc="350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700" spc="100" dirty="0">
                <a:solidFill>
                  <a:srgbClr val="221F1F"/>
                </a:solidFill>
                <a:latin typeface="Geometr415 Lt BT"/>
                <a:cs typeface="Geometr415 Lt BT"/>
              </a:rPr>
              <a:t>PAGE </a:t>
            </a:r>
            <a:endParaRPr sz="700">
              <a:latin typeface="Geometr415 Lt BT"/>
              <a:cs typeface="Geometr415 Lt BT"/>
            </a:endParaRPr>
          </a:p>
          <a:p>
            <a:pPr algn="ctr">
              <a:lnSpc>
                <a:spcPct val="100000"/>
              </a:lnSpc>
              <a:spcBef>
                <a:spcPts val="595"/>
              </a:spcBef>
            </a:pPr>
            <a:r>
              <a:rPr sz="1500" spc="160" dirty="0">
                <a:solidFill>
                  <a:srgbClr val="221F1F"/>
                </a:solidFill>
                <a:latin typeface="Geometr415 Lt BT"/>
                <a:cs typeface="Geometr415 Lt BT"/>
              </a:rPr>
              <a:t>ADS </a:t>
            </a:r>
            <a:endParaRPr sz="1500">
              <a:latin typeface="Geometr415 Lt BT"/>
              <a:cs typeface="Geometr415 Lt BT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15255" y="3097064"/>
            <a:ext cx="6621780" cy="3771265"/>
          </a:xfrm>
          <a:custGeom>
            <a:avLst/>
            <a:gdLst/>
            <a:ahLst/>
            <a:cxnLst/>
            <a:rect l="l" t="t" r="r" b="b"/>
            <a:pathLst>
              <a:path w="6621780" h="3771265">
                <a:moveTo>
                  <a:pt x="6621518" y="0"/>
                </a:moveTo>
                <a:lnTo>
                  <a:pt x="0" y="0"/>
                </a:lnTo>
                <a:lnTo>
                  <a:pt x="0" y="3771032"/>
                </a:lnTo>
                <a:lnTo>
                  <a:pt x="6621518" y="3771032"/>
                </a:lnTo>
                <a:lnTo>
                  <a:pt x="662151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966995" y="5533343"/>
            <a:ext cx="2012950" cy="8877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>
              <a:lnSpc>
                <a:spcPts val="1210"/>
              </a:lnSpc>
              <a:spcBef>
                <a:spcPts val="105"/>
              </a:spcBef>
            </a:pPr>
            <a:r>
              <a:rPr sz="1050" i="1" spc="50" dirty="0">
                <a:solidFill>
                  <a:srgbClr val="231F20"/>
                </a:solidFill>
                <a:latin typeface="Times New Roman"/>
                <a:cs typeface="Times New Roman"/>
              </a:rPr>
              <a:t>A</a:t>
            </a:r>
            <a:r>
              <a:rPr sz="1050" i="1" spc="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50" i="1" dirty="0">
                <a:solidFill>
                  <a:srgbClr val="231F20"/>
                </a:solidFill>
                <a:latin typeface="Times New Roman"/>
                <a:cs typeface="Times New Roman"/>
              </a:rPr>
              <a:t>broker</a:t>
            </a:r>
            <a:r>
              <a:rPr sz="1050" i="1" spc="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50" i="1" spc="60" dirty="0">
                <a:solidFill>
                  <a:srgbClr val="231F20"/>
                </a:solidFill>
                <a:latin typeface="Times New Roman"/>
                <a:cs typeface="Times New Roman"/>
              </a:rPr>
              <a:t>who</a:t>
            </a:r>
            <a:r>
              <a:rPr sz="1050" i="1" spc="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50" i="1" spc="40" dirty="0">
                <a:solidFill>
                  <a:srgbClr val="231F20"/>
                </a:solidFill>
                <a:latin typeface="Times New Roman"/>
                <a:cs typeface="Times New Roman"/>
              </a:rPr>
              <a:t>listens,</a:t>
            </a:r>
            <a:endParaRPr sz="1050">
              <a:latin typeface="Times New Roman"/>
              <a:cs typeface="Times New Roman"/>
            </a:endParaRPr>
          </a:p>
          <a:p>
            <a:pPr>
              <a:lnSpc>
                <a:spcPts val="1210"/>
              </a:lnSpc>
            </a:pPr>
            <a:r>
              <a:rPr sz="1050" i="1" spc="50" dirty="0">
                <a:solidFill>
                  <a:srgbClr val="231F20"/>
                </a:solidFill>
                <a:latin typeface="Times New Roman"/>
                <a:cs typeface="Times New Roman"/>
              </a:rPr>
              <a:t>the</a:t>
            </a:r>
            <a:r>
              <a:rPr sz="1050" i="1" spc="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50" i="1" dirty="0">
                <a:solidFill>
                  <a:srgbClr val="231F20"/>
                </a:solidFill>
                <a:latin typeface="Times New Roman"/>
                <a:cs typeface="Times New Roman"/>
              </a:rPr>
              <a:t>right</a:t>
            </a:r>
            <a:r>
              <a:rPr sz="1050" i="1" spc="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50" i="1" spc="50" dirty="0">
                <a:solidFill>
                  <a:srgbClr val="231F20"/>
                </a:solidFill>
                <a:latin typeface="Times New Roman"/>
                <a:cs typeface="Times New Roman"/>
              </a:rPr>
              <a:t>solution</a:t>
            </a:r>
            <a:r>
              <a:rPr sz="1050" i="1" spc="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50" i="1" dirty="0">
                <a:solidFill>
                  <a:srgbClr val="231F20"/>
                </a:solidFill>
                <a:latin typeface="Times New Roman"/>
                <a:cs typeface="Times New Roman"/>
              </a:rPr>
              <a:t>at</a:t>
            </a:r>
            <a:r>
              <a:rPr sz="1050" i="1" spc="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50" i="1" spc="50" dirty="0">
                <a:solidFill>
                  <a:srgbClr val="231F20"/>
                </a:solidFill>
                <a:latin typeface="Times New Roman"/>
                <a:cs typeface="Times New Roman"/>
              </a:rPr>
              <a:t>the</a:t>
            </a:r>
            <a:r>
              <a:rPr sz="1050" i="1" spc="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50" i="1" dirty="0">
                <a:solidFill>
                  <a:srgbClr val="231F20"/>
                </a:solidFill>
                <a:latin typeface="Times New Roman"/>
                <a:cs typeface="Times New Roman"/>
              </a:rPr>
              <a:t>right</a:t>
            </a:r>
            <a:r>
              <a:rPr sz="1050" i="1" spc="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050" i="1" spc="-10" dirty="0">
                <a:solidFill>
                  <a:srgbClr val="231F20"/>
                </a:solidFill>
                <a:latin typeface="Times New Roman"/>
                <a:cs typeface="Times New Roman"/>
              </a:rPr>
              <a:t>price.</a:t>
            </a:r>
            <a:endParaRPr sz="1050">
              <a:latin typeface="Times New Roman"/>
              <a:cs typeface="Times New Roman"/>
            </a:endParaRPr>
          </a:p>
          <a:p>
            <a:pPr>
              <a:lnSpc>
                <a:spcPts val="1245"/>
              </a:lnSpc>
              <a:spcBef>
                <a:spcPts val="515"/>
              </a:spcBef>
            </a:pPr>
            <a:r>
              <a:rPr sz="1150" spc="50" dirty="0">
                <a:solidFill>
                  <a:srgbClr val="231F20"/>
                </a:solidFill>
                <a:latin typeface="Times New Roman"/>
                <a:cs typeface="Times New Roman"/>
              </a:rPr>
              <a:t>Westmount</a:t>
            </a:r>
            <a:r>
              <a:rPr sz="1150" spc="-4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50" spc="-130" dirty="0">
                <a:solidFill>
                  <a:srgbClr val="231F20"/>
                </a:solidFill>
                <a:latin typeface="Times New Roman"/>
                <a:cs typeface="Times New Roman"/>
              </a:rPr>
              <a:t>–</a:t>
            </a:r>
            <a:r>
              <a:rPr sz="1150" spc="-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50" spc="-10" dirty="0">
                <a:solidFill>
                  <a:srgbClr val="231F20"/>
                </a:solidFill>
                <a:latin typeface="Times New Roman"/>
                <a:cs typeface="Times New Roman"/>
              </a:rPr>
              <a:t>LaSalle</a:t>
            </a:r>
            <a:endParaRPr sz="1150">
              <a:latin typeface="Times New Roman"/>
              <a:cs typeface="Times New Roman"/>
            </a:endParaRPr>
          </a:p>
          <a:p>
            <a:pPr>
              <a:lnSpc>
                <a:spcPts val="1380"/>
              </a:lnSpc>
            </a:pPr>
            <a:r>
              <a:rPr sz="1350" b="1" spc="-175" dirty="0">
                <a:solidFill>
                  <a:srgbClr val="21368B"/>
                </a:solidFill>
                <a:latin typeface="Arial"/>
                <a:cs typeface="Arial"/>
              </a:rPr>
              <a:t>514</a:t>
            </a:r>
            <a:r>
              <a:rPr sz="1350" b="1" spc="-80" dirty="0">
                <a:solidFill>
                  <a:srgbClr val="21368B"/>
                </a:solidFill>
                <a:latin typeface="Arial"/>
                <a:cs typeface="Arial"/>
              </a:rPr>
              <a:t> </a:t>
            </a:r>
            <a:r>
              <a:rPr sz="1350" b="1" spc="-10" dirty="0">
                <a:solidFill>
                  <a:srgbClr val="21368B"/>
                </a:solidFill>
                <a:latin typeface="Arial"/>
                <a:cs typeface="Arial"/>
              </a:rPr>
              <a:t>363.3636</a:t>
            </a:r>
            <a:endParaRPr sz="1350">
              <a:latin typeface="Arial"/>
              <a:cs typeface="Arial"/>
            </a:endParaRPr>
          </a:p>
          <a:p>
            <a:pPr>
              <a:lnSpc>
                <a:spcPts val="1215"/>
              </a:lnSpc>
            </a:pPr>
            <a:r>
              <a:rPr sz="1100" spc="-10" dirty="0">
                <a:solidFill>
                  <a:srgbClr val="231F20"/>
                </a:solidFill>
                <a:latin typeface="Times New Roman"/>
                <a:cs typeface="Times New Roman"/>
              </a:rPr>
              <a:t>accentassurance.com</a:t>
            </a:r>
            <a:endParaRPr sz="1100">
              <a:latin typeface="Times New Roman"/>
              <a:cs typeface="Times New Roman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4537291" y="6077461"/>
            <a:ext cx="1577340" cy="511809"/>
            <a:chOff x="4537291" y="6077461"/>
            <a:chExt cx="1577340" cy="511809"/>
          </a:xfrm>
        </p:grpSpPr>
        <p:sp>
          <p:nvSpPr>
            <p:cNvPr id="5" name="object 5"/>
            <p:cNvSpPr/>
            <p:nvPr/>
          </p:nvSpPr>
          <p:spPr>
            <a:xfrm>
              <a:off x="5337048" y="6249157"/>
              <a:ext cx="777875" cy="339725"/>
            </a:xfrm>
            <a:custGeom>
              <a:avLst/>
              <a:gdLst/>
              <a:ahLst/>
              <a:cxnLst/>
              <a:rect l="l" t="t" r="r" b="b"/>
              <a:pathLst>
                <a:path w="777875" h="339725">
                  <a:moveTo>
                    <a:pt x="115354" y="0"/>
                  </a:moveTo>
                  <a:lnTo>
                    <a:pt x="0" y="0"/>
                  </a:lnTo>
                  <a:lnTo>
                    <a:pt x="0" y="35560"/>
                  </a:lnTo>
                  <a:lnTo>
                    <a:pt x="0" y="303530"/>
                  </a:lnTo>
                  <a:lnTo>
                    <a:pt x="0" y="339090"/>
                  </a:lnTo>
                  <a:lnTo>
                    <a:pt x="115354" y="339090"/>
                  </a:lnTo>
                  <a:lnTo>
                    <a:pt x="115354" y="303530"/>
                  </a:lnTo>
                  <a:lnTo>
                    <a:pt x="35483" y="303530"/>
                  </a:lnTo>
                  <a:lnTo>
                    <a:pt x="35483" y="35560"/>
                  </a:lnTo>
                  <a:lnTo>
                    <a:pt x="115354" y="35560"/>
                  </a:lnTo>
                  <a:lnTo>
                    <a:pt x="115354" y="0"/>
                  </a:lnTo>
                  <a:close/>
                </a:path>
                <a:path w="777875" h="339725">
                  <a:moveTo>
                    <a:pt x="220433" y="339051"/>
                  </a:moveTo>
                  <a:lnTo>
                    <a:pt x="217779" y="331901"/>
                  </a:lnTo>
                  <a:lnTo>
                    <a:pt x="215379" y="325450"/>
                  </a:lnTo>
                  <a:lnTo>
                    <a:pt x="210654" y="312724"/>
                  </a:lnTo>
                  <a:lnTo>
                    <a:pt x="207264" y="303580"/>
                  </a:lnTo>
                  <a:lnTo>
                    <a:pt x="207149" y="325450"/>
                  </a:lnTo>
                  <a:lnTo>
                    <a:pt x="198437" y="325450"/>
                  </a:lnTo>
                  <a:lnTo>
                    <a:pt x="202793" y="312724"/>
                  </a:lnTo>
                  <a:lnTo>
                    <a:pt x="207149" y="325450"/>
                  </a:lnTo>
                  <a:lnTo>
                    <a:pt x="207149" y="303580"/>
                  </a:lnTo>
                  <a:lnTo>
                    <a:pt x="198742" y="303580"/>
                  </a:lnTo>
                  <a:lnTo>
                    <a:pt x="185572" y="339051"/>
                  </a:lnTo>
                  <a:lnTo>
                    <a:pt x="194094" y="339051"/>
                  </a:lnTo>
                  <a:lnTo>
                    <a:pt x="196570" y="331901"/>
                  </a:lnTo>
                  <a:lnTo>
                    <a:pt x="209029" y="331901"/>
                  </a:lnTo>
                  <a:lnTo>
                    <a:pt x="211518" y="339051"/>
                  </a:lnTo>
                  <a:lnTo>
                    <a:pt x="220433" y="339051"/>
                  </a:lnTo>
                  <a:close/>
                </a:path>
                <a:path w="777875" h="339725">
                  <a:moveTo>
                    <a:pt x="260731" y="325081"/>
                  </a:moveTo>
                  <a:lnTo>
                    <a:pt x="259461" y="322948"/>
                  </a:lnTo>
                  <a:lnTo>
                    <a:pt x="256413" y="319862"/>
                  </a:lnTo>
                  <a:lnTo>
                    <a:pt x="244360" y="315125"/>
                  </a:lnTo>
                  <a:lnTo>
                    <a:pt x="244360" y="310883"/>
                  </a:lnTo>
                  <a:lnTo>
                    <a:pt x="246176" y="309791"/>
                  </a:lnTo>
                  <a:lnTo>
                    <a:pt x="251447" y="309791"/>
                  </a:lnTo>
                  <a:lnTo>
                    <a:pt x="254596" y="311277"/>
                  </a:lnTo>
                  <a:lnTo>
                    <a:pt x="256832" y="313347"/>
                  </a:lnTo>
                  <a:lnTo>
                    <a:pt x="260223" y="307594"/>
                  </a:lnTo>
                  <a:lnTo>
                    <a:pt x="258241" y="305689"/>
                  </a:lnTo>
                  <a:lnTo>
                    <a:pt x="254190" y="303237"/>
                  </a:lnTo>
                  <a:lnTo>
                    <a:pt x="245071" y="303237"/>
                  </a:lnTo>
                  <a:lnTo>
                    <a:pt x="241871" y="304368"/>
                  </a:lnTo>
                  <a:lnTo>
                    <a:pt x="237883" y="307759"/>
                  </a:lnTo>
                  <a:lnTo>
                    <a:pt x="236258" y="310413"/>
                  </a:lnTo>
                  <a:lnTo>
                    <a:pt x="236258" y="317131"/>
                  </a:lnTo>
                  <a:lnTo>
                    <a:pt x="237477" y="319189"/>
                  </a:lnTo>
                  <a:lnTo>
                    <a:pt x="240512" y="322110"/>
                  </a:lnTo>
                  <a:lnTo>
                    <a:pt x="242290" y="322795"/>
                  </a:lnTo>
                  <a:lnTo>
                    <a:pt x="244309" y="323710"/>
                  </a:lnTo>
                  <a:lnTo>
                    <a:pt x="252577" y="326682"/>
                  </a:lnTo>
                  <a:lnTo>
                    <a:pt x="252577" y="331457"/>
                  </a:lnTo>
                  <a:lnTo>
                    <a:pt x="250545" y="332740"/>
                  </a:lnTo>
                  <a:lnTo>
                    <a:pt x="245224" y="332740"/>
                  </a:lnTo>
                  <a:lnTo>
                    <a:pt x="241274" y="330949"/>
                  </a:lnTo>
                  <a:lnTo>
                    <a:pt x="238734" y="328269"/>
                  </a:lnTo>
                  <a:lnTo>
                    <a:pt x="234784" y="334327"/>
                  </a:lnTo>
                  <a:lnTo>
                    <a:pt x="237985" y="337096"/>
                  </a:lnTo>
                  <a:lnTo>
                    <a:pt x="242074" y="339674"/>
                  </a:lnTo>
                  <a:lnTo>
                    <a:pt x="250901" y="339674"/>
                  </a:lnTo>
                  <a:lnTo>
                    <a:pt x="254139" y="338747"/>
                  </a:lnTo>
                  <a:lnTo>
                    <a:pt x="256628" y="336753"/>
                  </a:lnTo>
                  <a:lnTo>
                    <a:pt x="259156" y="334746"/>
                  </a:lnTo>
                  <a:lnTo>
                    <a:pt x="260731" y="331660"/>
                  </a:lnTo>
                  <a:lnTo>
                    <a:pt x="260731" y="325081"/>
                  </a:lnTo>
                  <a:close/>
                </a:path>
                <a:path w="777875" h="339725">
                  <a:moveTo>
                    <a:pt x="302920" y="325081"/>
                  </a:moveTo>
                  <a:lnTo>
                    <a:pt x="301650" y="322948"/>
                  </a:lnTo>
                  <a:lnTo>
                    <a:pt x="298602" y="319862"/>
                  </a:lnTo>
                  <a:lnTo>
                    <a:pt x="286550" y="315125"/>
                  </a:lnTo>
                  <a:lnTo>
                    <a:pt x="286537" y="310883"/>
                  </a:lnTo>
                  <a:lnTo>
                    <a:pt x="288353" y="309791"/>
                  </a:lnTo>
                  <a:lnTo>
                    <a:pt x="293649" y="309791"/>
                  </a:lnTo>
                  <a:lnTo>
                    <a:pt x="296760" y="311277"/>
                  </a:lnTo>
                  <a:lnTo>
                    <a:pt x="298996" y="313347"/>
                  </a:lnTo>
                  <a:lnTo>
                    <a:pt x="302412" y="307594"/>
                  </a:lnTo>
                  <a:lnTo>
                    <a:pt x="300431" y="305689"/>
                  </a:lnTo>
                  <a:lnTo>
                    <a:pt x="296367" y="303237"/>
                  </a:lnTo>
                  <a:lnTo>
                    <a:pt x="287261" y="303237"/>
                  </a:lnTo>
                  <a:lnTo>
                    <a:pt x="284073" y="304368"/>
                  </a:lnTo>
                  <a:lnTo>
                    <a:pt x="280047" y="307759"/>
                  </a:lnTo>
                  <a:lnTo>
                    <a:pt x="278434" y="310413"/>
                  </a:lnTo>
                  <a:lnTo>
                    <a:pt x="278434" y="317131"/>
                  </a:lnTo>
                  <a:lnTo>
                    <a:pt x="279641" y="319189"/>
                  </a:lnTo>
                  <a:lnTo>
                    <a:pt x="282676" y="322110"/>
                  </a:lnTo>
                  <a:lnTo>
                    <a:pt x="284441" y="322795"/>
                  </a:lnTo>
                  <a:lnTo>
                    <a:pt x="286473" y="323710"/>
                  </a:lnTo>
                  <a:lnTo>
                    <a:pt x="294728" y="326682"/>
                  </a:lnTo>
                  <a:lnTo>
                    <a:pt x="294728" y="331457"/>
                  </a:lnTo>
                  <a:lnTo>
                    <a:pt x="292709" y="332740"/>
                  </a:lnTo>
                  <a:lnTo>
                    <a:pt x="287401" y="332740"/>
                  </a:lnTo>
                  <a:lnTo>
                    <a:pt x="283438" y="330949"/>
                  </a:lnTo>
                  <a:lnTo>
                    <a:pt x="280911" y="328269"/>
                  </a:lnTo>
                  <a:lnTo>
                    <a:pt x="276974" y="334327"/>
                  </a:lnTo>
                  <a:lnTo>
                    <a:pt x="280149" y="337096"/>
                  </a:lnTo>
                  <a:lnTo>
                    <a:pt x="284251" y="339674"/>
                  </a:lnTo>
                  <a:lnTo>
                    <a:pt x="293077" y="339674"/>
                  </a:lnTo>
                  <a:lnTo>
                    <a:pt x="296316" y="338747"/>
                  </a:lnTo>
                  <a:lnTo>
                    <a:pt x="298792" y="336753"/>
                  </a:lnTo>
                  <a:lnTo>
                    <a:pt x="301320" y="334746"/>
                  </a:lnTo>
                  <a:lnTo>
                    <a:pt x="302920" y="331660"/>
                  </a:lnTo>
                  <a:lnTo>
                    <a:pt x="302920" y="325081"/>
                  </a:lnTo>
                  <a:close/>
                </a:path>
                <a:path w="777875" h="339725">
                  <a:moveTo>
                    <a:pt x="351015" y="303644"/>
                  </a:moveTo>
                  <a:lnTo>
                    <a:pt x="342747" y="303644"/>
                  </a:lnTo>
                  <a:lnTo>
                    <a:pt x="342747" y="326783"/>
                  </a:lnTo>
                  <a:lnTo>
                    <a:pt x="342557" y="328752"/>
                  </a:lnTo>
                  <a:lnTo>
                    <a:pt x="340271" y="331508"/>
                  </a:lnTo>
                  <a:lnTo>
                    <a:pt x="338645" y="332384"/>
                  </a:lnTo>
                  <a:lnTo>
                    <a:pt x="334098" y="332384"/>
                  </a:lnTo>
                  <a:lnTo>
                    <a:pt x="332473" y="331508"/>
                  </a:lnTo>
                  <a:lnTo>
                    <a:pt x="330187" y="328752"/>
                  </a:lnTo>
                  <a:lnTo>
                    <a:pt x="329984" y="326783"/>
                  </a:lnTo>
                  <a:lnTo>
                    <a:pt x="329984" y="303644"/>
                  </a:lnTo>
                  <a:lnTo>
                    <a:pt x="321716" y="303644"/>
                  </a:lnTo>
                  <a:lnTo>
                    <a:pt x="321716" y="329260"/>
                  </a:lnTo>
                  <a:lnTo>
                    <a:pt x="322580" y="332689"/>
                  </a:lnTo>
                  <a:lnTo>
                    <a:pt x="327494" y="338074"/>
                  </a:lnTo>
                  <a:lnTo>
                    <a:pt x="331241" y="339610"/>
                  </a:lnTo>
                  <a:lnTo>
                    <a:pt x="341490" y="339610"/>
                  </a:lnTo>
                  <a:lnTo>
                    <a:pt x="345236" y="338074"/>
                  </a:lnTo>
                  <a:lnTo>
                    <a:pt x="347662" y="335407"/>
                  </a:lnTo>
                  <a:lnTo>
                    <a:pt x="350151" y="332689"/>
                  </a:lnTo>
                  <a:lnTo>
                    <a:pt x="351015" y="329260"/>
                  </a:lnTo>
                  <a:lnTo>
                    <a:pt x="351015" y="303644"/>
                  </a:lnTo>
                  <a:close/>
                </a:path>
                <a:path w="777875" h="339725">
                  <a:moveTo>
                    <a:pt x="399516" y="339039"/>
                  </a:moveTo>
                  <a:lnTo>
                    <a:pt x="391312" y="325501"/>
                  </a:lnTo>
                  <a:lnTo>
                    <a:pt x="390652" y="324421"/>
                  </a:lnTo>
                  <a:lnTo>
                    <a:pt x="393230" y="323596"/>
                  </a:lnTo>
                  <a:lnTo>
                    <a:pt x="397484" y="320992"/>
                  </a:lnTo>
                  <a:lnTo>
                    <a:pt x="397484" y="319125"/>
                  </a:lnTo>
                  <a:lnTo>
                    <a:pt x="397484" y="310718"/>
                  </a:lnTo>
                  <a:lnTo>
                    <a:pt x="397129" y="310045"/>
                  </a:lnTo>
                  <a:lnTo>
                    <a:pt x="395973" y="307898"/>
                  </a:lnTo>
                  <a:lnTo>
                    <a:pt x="391363" y="304457"/>
                  </a:lnTo>
                  <a:lnTo>
                    <a:pt x="389216" y="303885"/>
                  </a:lnTo>
                  <a:lnTo>
                    <a:pt x="389216" y="312775"/>
                  </a:lnTo>
                  <a:lnTo>
                    <a:pt x="389216" y="316420"/>
                  </a:lnTo>
                  <a:lnTo>
                    <a:pt x="388518" y="317398"/>
                  </a:lnTo>
                  <a:lnTo>
                    <a:pt x="386435" y="318922"/>
                  </a:lnTo>
                  <a:lnTo>
                    <a:pt x="385114" y="319125"/>
                  </a:lnTo>
                  <a:lnTo>
                    <a:pt x="380009" y="319125"/>
                  </a:lnTo>
                  <a:lnTo>
                    <a:pt x="380009" y="310045"/>
                  </a:lnTo>
                  <a:lnTo>
                    <a:pt x="385114" y="310045"/>
                  </a:lnTo>
                  <a:lnTo>
                    <a:pt x="386435" y="310210"/>
                  </a:lnTo>
                  <a:lnTo>
                    <a:pt x="388518" y="311734"/>
                  </a:lnTo>
                  <a:lnTo>
                    <a:pt x="389216" y="312775"/>
                  </a:lnTo>
                  <a:lnTo>
                    <a:pt x="389216" y="303885"/>
                  </a:lnTo>
                  <a:lnTo>
                    <a:pt x="388315" y="303644"/>
                  </a:lnTo>
                  <a:lnTo>
                    <a:pt x="371843" y="303644"/>
                  </a:lnTo>
                  <a:lnTo>
                    <a:pt x="371843" y="339039"/>
                  </a:lnTo>
                  <a:lnTo>
                    <a:pt x="380060" y="339039"/>
                  </a:lnTo>
                  <a:lnTo>
                    <a:pt x="380060" y="325501"/>
                  </a:lnTo>
                  <a:lnTo>
                    <a:pt x="382638" y="325501"/>
                  </a:lnTo>
                  <a:lnTo>
                    <a:pt x="389978" y="339039"/>
                  </a:lnTo>
                  <a:lnTo>
                    <a:pt x="399516" y="339039"/>
                  </a:lnTo>
                  <a:close/>
                </a:path>
                <a:path w="777875" h="339725">
                  <a:moveTo>
                    <a:pt x="448411" y="339051"/>
                  </a:moveTo>
                  <a:lnTo>
                    <a:pt x="445770" y="331914"/>
                  </a:lnTo>
                  <a:lnTo>
                    <a:pt x="443369" y="325450"/>
                  </a:lnTo>
                  <a:lnTo>
                    <a:pt x="438645" y="312724"/>
                  </a:lnTo>
                  <a:lnTo>
                    <a:pt x="435241" y="303593"/>
                  </a:lnTo>
                  <a:lnTo>
                    <a:pt x="435152" y="325450"/>
                  </a:lnTo>
                  <a:lnTo>
                    <a:pt x="426427" y="325450"/>
                  </a:lnTo>
                  <a:lnTo>
                    <a:pt x="430784" y="312724"/>
                  </a:lnTo>
                  <a:lnTo>
                    <a:pt x="435152" y="325450"/>
                  </a:lnTo>
                  <a:lnTo>
                    <a:pt x="435152" y="303593"/>
                  </a:lnTo>
                  <a:lnTo>
                    <a:pt x="426732" y="303593"/>
                  </a:lnTo>
                  <a:lnTo>
                    <a:pt x="413562" y="339051"/>
                  </a:lnTo>
                  <a:lnTo>
                    <a:pt x="422071" y="339051"/>
                  </a:lnTo>
                  <a:lnTo>
                    <a:pt x="424561" y="331914"/>
                  </a:lnTo>
                  <a:lnTo>
                    <a:pt x="437019" y="331914"/>
                  </a:lnTo>
                  <a:lnTo>
                    <a:pt x="439508" y="339051"/>
                  </a:lnTo>
                  <a:lnTo>
                    <a:pt x="448411" y="339051"/>
                  </a:lnTo>
                  <a:close/>
                </a:path>
                <a:path w="777875" h="339725">
                  <a:moveTo>
                    <a:pt x="497738" y="303644"/>
                  </a:moveTo>
                  <a:lnTo>
                    <a:pt x="489737" y="303644"/>
                  </a:lnTo>
                  <a:lnTo>
                    <a:pt x="489737" y="323443"/>
                  </a:lnTo>
                  <a:lnTo>
                    <a:pt x="489889" y="327444"/>
                  </a:lnTo>
                  <a:lnTo>
                    <a:pt x="482066" y="315036"/>
                  </a:lnTo>
                  <a:lnTo>
                    <a:pt x="474891" y="303644"/>
                  </a:lnTo>
                  <a:lnTo>
                    <a:pt x="466128" y="303644"/>
                  </a:lnTo>
                  <a:lnTo>
                    <a:pt x="466128" y="339039"/>
                  </a:lnTo>
                  <a:lnTo>
                    <a:pt x="474129" y="339039"/>
                  </a:lnTo>
                  <a:lnTo>
                    <a:pt x="474129" y="319290"/>
                  </a:lnTo>
                  <a:lnTo>
                    <a:pt x="473989" y="315036"/>
                  </a:lnTo>
                  <a:lnTo>
                    <a:pt x="489394" y="339039"/>
                  </a:lnTo>
                  <a:lnTo>
                    <a:pt x="497738" y="339039"/>
                  </a:lnTo>
                  <a:lnTo>
                    <a:pt x="497738" y="327444"/>
                  </a:lnTo>
                  <a:lnTo>
                    <a:pt x="497738" y="303644"/>
                  </a:lnTo>
                  <a:close/>
                </a:path>
                <a:path w="777875" h="339725">
                  <a:moveTo>
                    <a:pt x="548030" y="334772"/>
                  </a:moveTo>
                  <a:lnTo>
                    <a:pt x="545299" y="328371"/>
                  </a:lnTo>
                  <a:lnTo>
                    <a:pt x="543356" y="330365"/>
                  </a:lnTo>
                  <a:lnTo>
                    <a:pt x="540219" y="332117"/>
                  </a:lnTo>
                  <a:lnTo>
                    <a:pt x="530148" y="332117"/>
                  </a:lnTo>
                  <a:lnTo>
                    <a:pt x="525386" y="328168"/>
                  </a:lnTo>
                  <a:lnTo>
                    <a:pt x="525386" y="314312"/>
                  </a:lnTo>
                  <a:lnTo>
                    <a:pt x="529983" y="310324"/>
                  </a:lnTo>
                  <a:lnTo>
                    <a:pt x="540473" y="310324"/>
                  </a:lnTo>
                  <a:lnTo>
                    <a:pt x="544233" y="313118"/>
                  </a:lnTo>
                  <a:lnTo>
                    <a:pt x="544906" y="313994"/>
                  </a:lnTo>
                  <a:lnTo>
                    <a:pt x="547484" y="307124"/>
                  </a:lnTo>
                  <a:lnTo>
                    <a:pt x="546519" y="306146"/>
                  </a:lnTo>
                  <a:lnTo>
                    <a:pt x="542607" y="303136"/>
                  </a:lnTo>
                  <a:lnTo>
                    <a:pt x="535419" y="303136"/>
                  </a:lnTo>
                  <a:lnTo>
                    <a:pt x="528256" y="304380"/>
                  </a:lnTo>
                  <a:lnTo>
                    <a:pt x="522427" y="307975"/>
                  </a:lnTo>
                  <a:lnTo>
                    <a:pt x="518502" y="313715"/>
                  </a:lnTo>
                  <a:lnTo>
                    <a:pt x="517067" y="321386"/>
                  </a:lnTo>
                  <a:lnTo>
                    <a:pt x="518490" y="329057"/>
                  </a:lnTo>
                  <a:lnTo>
                    <a:pt x="522376" y="334797"/>
                  </a:lnTo>
                  <a:lnTo>
                    <a:pt x="528205" y="338404"/>
                  </a:lnTo>
                  <a:lnTo>
                    <a:pt x="535419" y="339661"/>
                  </a:lnTo>
                  <a:lnTo>
                    <a:pt x="542556" y="339661"/>
                  </a:lnTo>
                  <a:lnTo>
                    <a:pt x="546265" y="336677"/>
                  </a:lnTo>
                  <a:lnTo>
                    <a:pt x="548030" y="334772"/>
                  </a:lnTo>
                  <a:close/>
                </a:path>
                <a:path w="777875" h="339725">
                  <a:moveTo>
                    <a:pt x="589597" y="332320"/>
                  </a:moveTo>
                  <a:lnTo>
                    <a:pt x="574662" y="332320"/>
                  </a:lnTo>
                  <a:lnTo>
                    <a:pt x="574662" y="324104"/>
                  </a:lnTo>
                  <a:lnTo>
                    <a:pt x="588340" y="324104"/>
                  </a:lnTo>
                  <a:lnTo>
                    <a:pt x="588340" y="317487"/>
                  </a:lnTo>
                  <a:lnTo>
                    <a:pt x="574662" y="317487"/>
                  </a:lnTo>
                  <a:lnTo>
                    <a:pt x="574662" y="310261"/>
                  </a:lnTo>
                  <a:lnTo>
                    <a:pt x="589153" y="310261"/>
                  </a:lnTo>
                  <a:lnTo>
                    <a:pt x="589153" y="303644"/>
                  </a:lnTo>
                  <a:lnTo>
                    <a:pt x="566496" y="303644"/>
                  </a:lnTo>
                  <a:lnTo>
                    <a:pt x="566496" y="339039"/>
                  </a:lnTo>
                  <a:lnTo>
                    <a:pt x="589597" y="339039"/>
                  </a:lnTo>
                  <a:lnTo>
                    <a:pt x="589597" y="332320"/>
                  </a:lnTo>
                  <a:close/>
                </a:path>
                <a:path w="777875" h="339725">
                  <a:moveTo>
                    <a:pt x="777265" y="0"/>
                  </a:moveTo>
                  <a:lnTo>
                    <a:pt x="661898" y="0"/>
                  </a:lnTo>
                  <a:lnTo>
                    <a:pt x="661898" y="35560"/>
                  </a:lnTo>
                  <a:lnTo>
                    <a:pt x="741781" y="35560"/>
                  </a:lnTo>
                  <a:lnTo>
                    <a:pt x="741781" y="303530"/>
                  </a:lnTo>
                  <a:lnTo>
                    <a:pt x="661898" y="303530"/>
                  </a:lnTo>
                  <a:lnTo>
                    <a:pt x="661898" y="339090"/>
                  </a:lnTo>
                  <a:lnTo>
                    <a:pt x="777265" y="339090"/>
                  </a:lnTo>
                  <a:lnTo>
                    <a:pt x="777265" y="303530"/>
                  </a:lnTo>
                  <a:lnTo>
                    <a:pt x="777265" y="35560"/>
                  </a:lnTo>
                  <a:lnTo>
                    <a:pt x="777265" y="0"/>
                  </a:lnTo>
                  <a:close/>
                </a:path>
              </a:pathLst>
            </a:custGeom>
            <a:solidFill>
              <a:srgbClr val="E317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436362" y="6309749"/>
              <a:ext cx="588645" cy="191770"/>
            </a:xfrm>
            <a:custGeom>
              <a:avLst/>
              <a:gdLst/>
              <a:ahLst/>
              <a:cxnLst/>
              <a:rect l="l" t="t" r="r" b="b"/>
              <a:pathLst>
                <a:path w="588645" h="191770">
                  <a:moveTo>
                    <a:pt x="52057" y="20154"/>
                  </a:moveTo>
                  <a:lnTo>
                    <a:pt x="50469" y="12306"/>
                  </a:lnTo>
                  <a:lnTo>
                    <a:pt x="46164" y="5905"/>
                  </a:lnTo>
                  <a:lnTo>
                    <a:pt x="39763" y="1587"/>
                  </a:lnTo>
                  <a:lnTo>
                    <a:pt x="31940" y="0"/>
                  </a:lnTo>
                  <a:lnTo>
                    <a:pt x="24104" y="1587"/>
                  </a:lnTo>
                  <a:lnTo>
                    <a:pt x="17716" y="5905"/>
                  </a:lnTo>
                  <a:lnTo>
                    <a:pt x="13411" y="12306"/>
                  </a:lnTo>
                  <a:lnTo>
                    <a:pt x="11823" y="20154"/>
                  </a:lnTo>
                  <a:lnTo>
                    <a:pt x="13411" y="28003"/>
                  </a:lnTo>
                  <a:lnTo>
                    <a:pt x="17716" y="34404"/>
                  </a:lnTo>
                  <a:lnTo>
                    <a:pt x="24104" y="38735"/>
                  </a:lnTo>
                  <a:lnTo>
                    <a:pt x="31940" y="40322"/>
                  </a:lnTo>
                  <a:lnTo>
                    <a:pt x="39763" y="38735"/>
                  </a:lnTo>
                  <a:lnTo>
                    <a:pt x="46164" y="34404"/>
                  </a:lnTo>
                  <a:lnTo>
                    <a:pt x="50469" y="28003"/>
                  </a:lnTo>
                  <a:lnTo>
                    <a:pt x="52057" y="20154"/>
                  </a:lnTo>
                  <a:close/>
                </a:path>
                <a:path w="588645" h="191770">
                  <a:moveTo>
                    <a:pt x="207352" y="181533"/>
                  </a:moveTo>
                  <a:lnTo>
                    <a:pt x="187883" y="181533"/>
                  </a:lnTo>
                  <a:lnTo>
                    <a:pt x="187883" y="106172"/>
                  </a:lnTo>
                  <a:lnTo>
                    <a:pt x="186944" y="93116"/>
                  </a:lnTo>
                  <a:lnTo>
                    <a:pt x="156502" y="63271"/>
                  </a:lnTo>
                  <a:lnTo>
                    <a:pt x="147777" y="62420"/>
                  </a:lnTo>
                  <a:lnTo>
                    <a:pt x="141516" y="62826"/>
                  </a:lnTo>
                  <a:lnTo>
                    <a:pt x="131521" y="65303"/>
                  </a:lnTo>
                  <a:lnTo>
                    <a:pt x="119697" y="71653"/>
                  </a:lnTo>
                  <a:lnTo>
                    <a:pt x="107962" y="83718"/>
                  </a:lnTo>
                  <a:lnTo>
                    <a:pt x="107962" y="65976"/>
                  </a:lnTo>
                  <a:lnTo>
                    <a:pt x="60769" y="65976"/>
                  </a:lnTo>
                  <a:lnTo>
                    <a:pt x="60769" y="72186"/>
                  </a:lnTo>
                  <a:lnTo>
                    <a:pt x="79946" y="72186"/>
                  </a:lnTo>
                  <a:lnTo>
                    <a:pt x="79946" y="181533"/>
                  </a:lnTo>
                  <a:lnTo>
                    <a:pt x="48082" y="181533"/>
                  </a:lnTo>
                  <a:lnTo>
                    <a:pt x="48082" y="65976"/>
                  </a:lnTo>
                  <a:lnTo>
                    <a:pt x="304" y="65976"/>
                  </a:lnTo>
                  <a:lnTo>
                    <a:pt x="304" y="72186"/>
                  </a:lnTo>
                  <a:lnTo>
                    <a:pt x="20358" y="72186"/>
                  </a:lnTo>
                  <a:lnTo>
                    <a:pt x="20358" y="181533"/>
                  </a:lnTo>
                  <a:lnTo>
                    <a:pt x="0" y="181533"/>
                  </a:lnTo>
                  <a:lnTo>
                    <a:pt x="0" y="187756"/>
                  </a:lnTo>
                  <a:lnTo>
                    <a:pt x="127711" y="187756"/>
                  </a:lnTo>
                  <a:lnTo>
                    <a:pt x="127711" y="181533"/>
                  </a:lnTo>
                  <a:lnTo>
                    <a:pt x="107962" y="181533"/>
                  </a:lnTo>
                  <a:lnTo>
                    <a:pt x="107962" y="129832"/>
                  </a:lnTo>
                  <a:lnTo>
                    <a:pt x="114350" y="87871"/>
                  </a:lnTo>
                  <a:lnTo>
                    <a:pt x="134797" y="71005"/>
                  </a:lnTo>
                  <a:lnTo>
                    <a:pt x="145719" y="71005"/>
                  </a:lnTo>
                  <a:lnTo>
                    <a:pt x="155740" y="72466"/>
                  </a:lnTo>
                  <a:lnTo>
                    <a:pt x="159283" y="87541"/>
                  </a:lnTo>
                  <a:lnTo>
                    <a:pt x="159575" y="89916"/>
                  </a:lnTo>
                  <a:lnTo>
                    <a:pt x="159867" y="102031"/>
                  </a:lnTo>
                  <a:lnTo>
                    <a:pt x="159867" y="181533"/>
                  </a:lnTo>
                  <a:lnTo>
                    <a:pt x="141287" y="181533"/>
                  </a:lnTo>
                  <a:lnTo>
                    <a:pt x="141287" y="187756"/>
                  </a:lnTo>
                  <a:lnTo>
                    <a:pt x="207352" y="187756"/>
                  </a:lnTo>
                  <a:lnTo>
                    <a:pt x="207352" y="181533"/>
                  </a:lnTo>
                  <a:close/>
                </a:path>
                <a:path w="588645" h="191770">
                  <a:moveTo>
                    <a:pt x="395528" y="181533"/>
                  </a:moveTo>
                  <a:lnTo>
                    <a:pt x="391985" y="177393"/>
                  </a:lnTo>
                  <a:lnTo>
                    <a:pt x="389928" y="179171"/>
                  </a:lnTo>
                  <a:lnTo>
                    <a:pt x="386676" y="182714"/>
                  </a:lnTo>
                  <a:lnTo>
                    <a:pt x="376047" y="182714"/>
                  </a:lnTo>
                  <a:lnTo>
                    <a:pt x="376047" y="166763"/>
                  </a:lnTo>
                  <a:lnTo>
                    <a:pt x="376047" y="125679"/>
                  </a:lnTo>
                  <a:lnTo>
                    <a:pt x="376008" y="101155"/>
                  </a:lnTo>
                  <a:lnTo>
                    <a:pt x="352653" y="65684"/>
                  </a:lnTo>
                  <a:lnTo>
                    <a:pt x="332409" y="62433"/>
                  </a:lnTo>
                  <a:lnTo>
                    <a:pt x="312191" y="65290"/>
                  </a:lnTo>
                  <a:lnTo>
                    <a:pt x="296760" y="72656"/>
                  </a:lnTo>
                  <a:lnTo>
                    <a:pt x="286905" y="82740"/>
                  </a:lnTo>
                  <a:lnTo>
                    <a:pt x="283451" y="93738"/>
                  </a:lnTo>
                  <a:lnTo>
                    <a:pt x="283451" y="101155"/>
                  </a:lnTo>
                  <a:lnTo>
                    <a:pt x="288467" y="107645"/>
                  </a:lnTo>
                  <a:lnTo>
                    <a:pt x="304380" y="107645"/>
                  </a:lnTo>
                  <a:lnTo>
                    <a:pt x="309994" y="101447"/>
                  </a:lnTo>
                  <a:lnTo>
                    <a:pt x="309994" y="88125"/>
                  </a:lnTo>
                  <a:lnTo>
                    <a:pt x="303796" y="84289"/>
                  </a:lnTo>
                  <a:lnTo>
                    <a:pt x="303796" y="80733"/>
                  </a:lnTo>
                  <a:lnTo>
                    <a:pt x="305701" y="76936"/>
                  </a:lnTo>
                  <a:lnTo>
                    <a:pt x="310908" y="72885"/>
                  </a:lnTo>
                  <a:lnTo>
                    <a:pt x="318604" y="69659"/>
                  </a:lnTo>
                  <a:lnTo>
                    <a:pt x="327990" y="68338"/>
                  </a:lnTo>
                  <a:lnTo>
                    <a:pt x="339331" y="70650"/>
                  </a:lnTo>
                  <a:lnTo>
                    <a:pt x="345376" y="76352"/>
                  </a:lnTo>
                  <a:lnTo>
                    <a:pt x="347891" y="83680"/>
                  </a:lnTo>
                  <a:lnTo>
                    <a:pt x="348627" y="90805"/>
                  </a:lnTo>
                  <a:lnTo>
                    <a:pt x="348627" y="120357"/>
                  </a:lnTo>
                  <a:lnTo>
                    <a:pt x="348627" y="125679"/>
                  </a:lnTo>
                  <a:lnTo>
                    <a:pt x="348627" y="136309"/>
                  </a:lnTo>
                  <a:lnTo>
                    <a:pt x="348043" y="146786"/>
                  </a:lnTo>
                  <a:lnTo>
                    <a:pt x="329755" y="177685"/>
                  </a:lnTo>
                  <a:lnTo>
                    <a:pt x="321500" y="177685"/>
                  </a:lnTo>
                  <a:lnTo>
                    <a:pt x="302895" y="157010"/>
                  </a:lnTo>
                  <a:lnTo>
                    <a:pt x="306806" y="141922"/>
                  </a:lnTo>
                  <a:lnTo>
                    <a:pt x="317131" y="132359"/>
                  </a:lnTo>
                  <a:lnTo>
                    <a:pt x="331774" y="127292"/>
                  </a:lnTo>
                  <a:lnTo>
                    <a:pt x="348627" y="125679"/>
                  </a:lnTo>
                  <a:lnTo>
                    <a:pt x="348627" y="120357"/>
                  </a:lnTo>
                  <a:lnTo>
                    <a:pt x="308508" y="125387"/>
                  </a:lnTo>
                  <a:lnTo>
                    <a:pt x="277609" y="149821"/>
                  </a:lnTo>
                  <a:lnTo>
                    <a:pt x="275183" y="162331"/>
                  </a:lnTo>
                  <a:lnTo>
                    <a:pt x="275297" y="165150"/>
                  </a:lnTo>
                  <a:lnTo>
                    <a:pt x="275475" y="166344"/>
                  </a:lnTo>
                  <a:lnTo>
                    <a:pt x="275437" y="166763"/>
                  </a:lnTo>
                  <a:lnTo>
                    <a:pt x="274396" y="171856"/>
                  </a:lnTo>
                  <a:lnTo>
                    <a:pt x="271462" y="181825"/>
                  </a:lnTo>
                  <a:lnTo>
                    <a:pt x="258089" y="181825"/>
                  </a:lnTo>
                  <a:lnTo>
                    <a:pt x="243636" y="72186"/>
                  </a:lnTo>
                  <a:lnTo>
                    <a:pt x="275183" y="72186"/>
                  </a:lnTo>
                  <a:lnTo>
                    <a:pt x="275183" y="65963"/>
                  </a:lnTo>
                  <a:lnTo>
                    <a:pt x="243636" y="65963"/>
                  </a:lnTo>
                  <a:lnTo>
                    <a:pt x="243636" y="16916"/>
                  </a:lnTo>
                  <a:lnTo>
                    <a:pt x="239204" y="16916"/>
                  </a:lnTo>
                  <a:lnTo>
                    <a:pt x="218351" y="52539"/>
                  </a:lnTo>
                  <a:lnTo>
                    <a:pt x="197040" y="68046"/>
                  </a:lnTo>
                  <a:lnTo>
                    <a:pt x="197040" y="72186"/>
                  </a:lnTo>
                  <a:lnTo>
                    <a:pt x="216204" y="72186"/>
                  </a:lnTo>
                  <a:lnTo>
                    <a:pt x="216255" y="157010"/>
                  </a:lnTo>
                  <a:lnTo>
                    <a:pt x="216496" y="163804"/>
                  </a:lnTo>
                  <a:lnTo>
                    <a:pt x="249237" y="191287"/>
                  </a:lnTo>
                  <a:lnTo>
                    <a:pt x="260629" y="189966"/>
                  </a:lnTo>
                  <a:lnTo>
                    <a:pt x="268986" y="186474"/>
                  </a:lnTo>
                  <a:lnTo>
                    <a:pt x="274510" y="181825"/>
                  </a:lnTo>
                  <a:lnTo>
                    <a:pt x="274802" y="181584"/>
                  </a:lnTo>
                  <a:lnTo>
                    <a:pt x="278574" y="176060"/>
                  </a:lnTo>
                  <a:lnTo>
                    <a:pt x="283667" y="182562"/>
                  </a:lnTo>
                  <a:lnTo>
                    <a:pt x="290588" y="187337"/>
                  </a:lnTo>
                  <a:lnTo>
                    <a:pt x="298996" y="190284"/>
                  </a:lnTo>
                  <a:lnTo>
                    <a:pt x="308508" y="191287"/>
                  </a:lnTo>
                  <a:lnTo>
                    <a:pt x="322237" y="189293"/>
                  </a:lnTo>
                  <a:lnTo>
                    <a:pt x="333362" y="183908"/>
                  </a:lnTo>
                  <a:lnTo>
                    <a:pt x="340182" y="177685"/>
                  </a:lnTo>
                  <a:lnTo>
                    <a:pt x="341960" y="176060"/>
                  </a:lnTo>
                  <a:lnTo>
                    <a:pt x="348030" y="166763"/>
                  </a:lnTo>
                  <a:lnTo>
                    <a:pt x="348843" y="174485"/>
                  </a:lnTo>
                  <a:lnTo>
                    <a:pt x="349504" y="180060"/>
                  </a:lnTo>
                  <a:lnTo>
                    <a:pt x="356298" y="185674"/>
                  </a:lnTo>
                  <a:lnTo>
                    <a:pt x="360730" y="189230"/>
                  </a:lnTo>
                  <a:lnTo>
                    <a:pt x="366903" y="191287"/>
                  </a:lnTo>
                  <a:lnTo>
                    <a:pt x="385787" y="191287"/>
                  </a:lnTo>
                  <a:lnTo>
                    <a:pt x="394347" y="182714"/>
                  </a:lnTo>
                  <a:lnTo>
                    <a:pt x="395528" y="181533"/>
                  </a:lnTo>
                  <a:close/>
                </a:path>
                <a:path w="588645" h="191770">
                  <a:moveTo>
                    <a:pt x="505828" y="148132"/>
                  </a:moveTo>
                  <a:lnTo>
                    <a:pt x="498449" y="148132"/>
                  </a:lnTo>
                  <a:lnTo>
                    <a:pt x="493420" y="161353"/>
                  </a:lnTo>
                  <a:lnTo>
                    <a:pt x="484517" y="173113"/>
                  </a:lnTo>
                  <a:lnTo>
                    <a:pt x="471741" y="181559"/>
                  </a:lnTo>
                  <a:lnTo>
                    <a:pt x="455091" y="184797"/>
                  </a:lnTo>
                  <a:lnTo>
                    <a:pt x="444944" y="183299"/>
                  </a:lnTo>
                  <a:lnTo>
                    <a:pt x="425653" y="144602"/>
                  </a:lnTo>
                  <a:lnTo>
                    <a:pt x="425729" y="124790"/>
                  </a:lnTo>
                  <a:lnTo>
                    <a:pt x="430618" y="84886"/>
                  </a:lnTo>
                  <a:lnTo>
                    <a:pt x="457174" y="68338"/>
                  </a:lnTo>
                  <a:lnTo>
                    <a:pt x="473087" y="68338"/>
                  </a:lnTo>
                  <a:lnTo>
                    <a:pt x="480466" y="75730"/>
                  </a:lnTo>
                  <a:lnTo>
                    <a:pt x="480479" y="79578"/>
                  </a:lnTo>
                  <a:lnTo>
                    <a:pt x="476643" y="83718"/>
                  </a:lnTo>
                  <a:lnTo>
                    <a:pt x="473087" y="88442"/>
                  </a:lnTo>
                  <a:lnTo>
                    <a:pt x="473087" y="103212"/>
                  </a:lnTo>
                  <a:lnTo>
                    <a:pt x="478409" y="110909"/>
                  </a:lnTo>
                  <a:lnTo>
                    <a:pt x="495503" y="110909"/>
                  </a:lnTo>
                  <a:lnTo>
                    <a:pt x="501980" y="103797"/>
                  </a:lnTo>
                  <a:lnTo>
                    <a:pt x="501980" y="94348"/>
                  </a:lnTo>
                  <a:lnTo>
                    <a:pt x="498932" y="83134"/>
                  </a:lnTo>
                  <a:lnTo>
                    <a:pt x="490156" y="72847"/>
                  </a:lnTo>
                  <a:lnTo>
                    <a:pt x="476224" y="65341"/>
                  </a:lnTo>
                  <a:lnTo>
                    <a:pt x="457746" y="62433"/>
                  </a:lnTo>
                  <a:lnTo>
                    <a:pt x="433019" y="67322"/>
                  </a:lnTo>
                  <a:lnTo>
                    <a:pt x="412546" y="80937"/>
                  </a:lnTo>
                  <a:lnTo>
                    <a:pt x="398602" y="101714"/>
                  </a:lnTo>
                  <a:lnTo>
                    <a:pt x="393458" y="128054"/>
                  </a:lnTo>
                  <a:lnTo>
                    <a:pt x="398094" y="152641"/>
                  </a:lnTo>
                  <a:lnTo>
                    <a:pt x="410895" y="172745"/>
                  </a:lnTo>
                  <a:lnTo>
                    <a:pt x="430161" y="186309"/>
                  </a:lnTo>
                  <a:lnTo>
                    <a:pt x="454215" y="191287"/>
                  </a:lnTo>
                  <a:lnTo>
                    <a:pt x="475145" y="187502"/>
                  </a:lnTo>
                  <a:lnTo>
                    <a:pt x="490423" y="177584"/>
                  </a:lnTo>
                  <a:lnTo>
                    <a:pt x="500507" y="163741"/>
                  </a:lnTo>
                  <a:lnTo>
                    <a:pt x="505828" y="148132"/>
                  </a:lnTo>
                  <a:close/>
                </a:path>
                <a:path w="588645" h="191770">
                  <a:moveTo>
                    <a:pt x="588111" y="164985"/>
                  </a:moveTo>
                  <a:lnTo>
                    <a:pt x="581634" y="164985"/>
                  </a:lnTo>
                  <a:lnTo>
                    <a:pt x="578675" y="181825"/>
                  </a:lnTo>
                  <a:lnTo>
                    <a:pt x="563930" y="181825"/>
                  </a:lnTo>
                  <a:lnTo>
                    <a:pt x="555459" y="179743"/>
                  </a:lnTo>
                  <a:lnTo>
                    <a:pt x="551180" y="174472"/>
                  </a:lnTo>
                  <a:lnTo>
                    <a:pt x="549668" y="167474"/>
                  </a:lnTo>
                  <a:lnTo>
                    <a:pt x="549478" y="160235"/>
                  </a:lnTo>
                  <a:lnTo>
                    <a:pt x="549478" y="72174"/>
                  </a:lnTo>
                  <a:lnTo>
                    <a:pt x="581025" y="72174"/>
                  </a:lnTo>
                  <a:lnTo>
                    <a:pt x="581025" y="65963"/>
                  </a:lnTo>
                  <a:lnTo>
                    <a:pt x="549478" y="65963"/>
                  </a:lnTo>
                  <a:lnTo>
                    <a:pt x="549478" y="16903"/>
                  </a:lnTo>
                  <a:lnTo>
                    <a:pt x="545045" y="16903"/>
                  </a:lnTo>
                  <a:lnTo>
                    <a:pt x="524192" y="52527"/>
                  </a:lnTo>
                  <a:lnTo>
                    <a:pt x="502869" y="68046"/>
                  </a:lnTo>
                  <a:lnTo>
                    <a:pt x="502869" y="72174"/>
                  </a:lnTo>
                  <a:lnTo>
                    <a:pt x="522046" y="72174"/>
                  </a:lnTo>
                  <a:lnTo>
                    <a:pt x="522084" y="156476"/>
                  </a:lnTo>
                  <a:lnTo>
                    <a:pt x="522338" y="163804"/>
                  </a:lnTo>
                  <a:lnTo>
                    <a:pt x="555078" y="191287"/>
                  </a:lnTo>
                  <a:lnTo>
                    <a:pt x="571614" y="188175"/>
                  </a:lnTo>
                  <a:lnTo>
                    <a:pt x="581329" y="180797"/>
                  </a:lnTo>
                  <a:lnTo>
                    <a:pt x="586193" y="172085"/>
                  </a:lnTo>
                  <a:lnTo>
                    <a:pt x="588111" y="164985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337090" y="6077461"/>
              <a:ext cx="773270" cy="5428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537291" y="6080809"/>
              <a:ext cx="472798" cy="506805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6613617" y="3260911"/>
            <a:ext cx="1223010" cy="1543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850" spc="-70" dirty="0">
                <a:latin typeface="Arial"/>
                <a:cs typeface="Arial"/>
              </a:rPr>
              <a:t>AUTO</a:t>
            </a:r>
            <a:r>
              <a:rPr sz="850" spc="80" dirty="0">
                <a:latin typeface="Arial"/>
                <a:cs typeface="Arial"/>
              </a:rPr>
              <a:t> </a:t>
            </a:r>
            <a:r>
              <a:rPr sz="850" dirty="0">
                <a:solidFill>
                  <a:srgbClr val="C1D82F"/>
                </a:solidFill>
                <a:latin typeface="Arial"/>
                <a:cs typeface="Arial"/>
              </a:rPr>
              <a:t>I</a:t>
            </a:r>
            <a:r>
              <a:rPr sz="850" spc="85" dirty="0">
                <a:solidFill>
                  <a:srgbClr val="C1D82F"/>
                </a:solidFill>
                <a:latin typeface="Arial"/>
                <a:cs typeface="Arial"/>
              </a:rPr>
              <a:t> </a:t>
            </a:r>
            <a:r>
              <a:rPr sz="850" spc="-35" dirty="0">
                <a:latin typeface="Arial"/>
                <a:cs typeface="Arial"/>
              </a:rPr>
              <a:t>HOME</a:t>
            </a:r>
            <a:r>
              <a:rPr sz="850" spc="85" dirty="0">
                <a:latin typeface="Arial"/>
                <a:cs typeface="Arial"/>
              </a:rPr>
              <a:t> </a:t>
            </a:r>
            <a:r>
              <a:rPr sz="850" dirty="0">
                <a:latin typeface="Arial"/>
                <a:cs typeface="Arial"/>
              </a:rPr>
              <a:t>I</a:t>
            </a:r>
            <a:r>
              <a:rPr sz="850" spc="85" dirty="0">
                <a:latin typeface="Arial"/>
                <a:cs typeface="Arial"/>
              </a:rPr>
              <a:t> </a:t>
            </a:r>
            <a:r>
              <a:rPr sz="850" spc="-65" dirty="0">
                <a:latin typeface="Arial"/>
                <a:cs typeface="Arial"/>
              </a:rPr>
              <a:t>BUSINES</a:t>
            </a:r>
            <a:endParaRPr sz="850">
              <a:latin typeface="Arial"/>
              <a:cs typeface="Arial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1981745" y="3263479"/>
            <a:ext cx="3731260" cy="5975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750" spc="-434" dirty="0">
                <a:solidFill>
                  <a:srgbClr val="C1D82F"/>
                </a:solidFill>
                <a:latin typeface="Arial"/>
                <a:cs typeface="Arial"/>
              </a:rPr>
              <a:t>YOU</a:t>
            </a:r>
            <a:r>
              <a:rPr sz="3750" spc="-160" dirty="0">
                <a:solidFill>
                  <a:srgbClr val="C1D82F"/>
                </a:solidFill>
                <a:latin typeface="Arial"/>
                <a:cs typeface="Arial"/>
              </a:rPr>
              <a:t> </a:t>
            </a:r>
            <a:r>
              <a:rPr sz="3750" spc="-335" dirty="0">
                <a:solidFill>
                  <a:srgbClr val="C1D82F"/>
                </a:solidFill>
                <a:latin typeface="Arial"/>
                <a:cs typeface="Arial"/>
              </a:rPr>
              <a:t>ARE</a:t>
            </a:r>
            <a:r>
              <a:rPr sz="3750" spc="-165" dirty="0">
                <a:solidFill>
                  <a:srgbClr val="C1D82F"/>
                </a:solidFill>
                <a:latin typeface="Arial"/>
                <a:cs typeface="Arial"/>
              </a:rPr>
              <a:t> </a:t>
            </a:r>
            <a:r>
              <a:rPr sz="3750" spc="-280" dirty="0">
                <a:solidFill>
                  <a:srgbClr val="C1D82F"/>
                </a:solidFill>
                <a:latin typeface="Arial"/>
                <a:cs typeface="Arial"/>
              </a:rPr>
              <a:t>UNIQUE.</a:t>
            </a:r>
            <a:endParaRPr sz="375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959673" y="4155804"/>
            <a:ext cx="66675" cy="613410"/>
          </a:xfrm>
          <a:custGeom>
            <a:avLst/>
            <a:gdLst/>
            <a:ahLst/>
            <a:cxnLst/>
            <a:rect l="l" t="t" r="r" b="b"/>
            <a:pathLst>
              <a:path w="66675" h="613410">
                <a:moveTo>
                  <a:pt x="66128" y="587908"/>
                </a:moveTo>
                <a:lnTo>
                  <a:pt x="0" y="562902"/>
                </a:lnTo>
                <a:lnTo>
                  <a:pt x="0" y="612914"/>
                </a:lnTo>
                <a:lnTo>
                  <a:pt x="66128" y="587908"/>
                </a:lnTo>
                <a:close/>
              </a:path>
              <a:path w="66675" h="613410">
                <a:moveTo>
                  <a:pt x="66128" y="400278"/>
                </a:moveTo>
                <a:lnTo>
                  <a:pt x="0" y="375259"/>
                </a:lnTo>
                <a:lnTo>
                  <a:pt x="0" y="425284"/>
                </a:lnTo>
                <a:lnTo>
                  <a:pt x="66128" y="400278"/>
                </a:lnTo>
                <a:close/>
              </a:path>
              <a:path w="66675" h="613410">
                <a:moveTo>
                  <a:pt x="66128" y="212648"/>
                </a:moveTo>
                <a:lnTo>
                  <a:pt x="0" y="187629"/>
                </a:lnTo>
                <a:lnTo>
                  <a:pt x="0" y="237655"/>
                </a:lnTo>
                <a:lnTo>
                  <a:pt x="66128" y="212648"/>
                </a:lnTo>
                <a:close/>
              </a:path>
              <a:path w="66675" h="613410">
                <a:moveTo>
                  <a:pt x="66128" y="25006"/>
                </a:moveTo>
                <a:lnTo>
                  <a:pt x="0" y="0"/>
                </a:lnTo>
                <a:lnTo>
                  <a:pt x="0" y="50025"/>
                </a:lnTo>
                <a:lnTo>
                  <a:pt x="66128" y="25006"/>
                </a:lnTo>
                <a:close/>
              </a:path>
            </a:pathLst>
          </a:custGeom>
          <a:solidFill>
            <a:srgbClr val="C1D8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1961094" y="4048474"/>
            <a:ext cx="2718435" cy="1158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2400" marR="99060">
              <a:lnSpc>
                <a:spcPct val="136800"/>
              </a:lnSpc>
              <a:spcBef>
                <a:spcPts val="100"/>
              </a:spcBef>
            </a:pPr>
            <a:r>
              <a:rPr sz="900" dirty="0">
                <a:latin typeface="Times New Roman"/>
                <a:cs typeface="Times New Roman"/>
              </a:rPr>
              <a:t>Nobody</a:t>
            </a:r>
            <a:r>
              <a:rPr sz="900" spc="30" dirty="0">
                <a:latin typeface="Times New Roman"/>
                <a:cs typeface="Times New Roman"/>
              </a:rPr>
              <a:t> </a:t>
            </a:r>
            <a:r>
              <a:rPr sz="900" dirty="0">
                <a:latin typeface="Times New Roman"/>
                <a:cs typeface="Times New Roman"/>
              </a:rPr>
              <a:t>has</a:t>
            </a:r>
            <a:r>
              <a:rPr sz="900" spc="35" dirty="0">
                <a:latin typeface="Times New Roman"/>
                <a:cs typeface="Times New Roman"/>
              </a:rPr>
              <a:t> </a:t>
            </a:r>
            <a:r>
              <a:rPr sz="900" spc="55" dirty="0">
                <a:latin typeface="Times New Roman"/>
                <a:cs typeface="Times New Roman"/>
              </a:rPr>
              <a:t>the</a:t>
            </a:r>
            <a:r>
              <a:rPr sz="900" spc="30" dirty="0">
                <a:latin typeface="Times New Roman"/>
                <a:cs typeface="Times New Roman"/>
              </a:rPr>
              <a:t> </a:t>
            </a:r>
            <a:r>
              <a:rPr sz="900" dirty="0">
                <a:latin typeface="Times New Roman"/>
                <a:cs typeface="Times New Roman"/>
              </a:rPr>
              <a:t>same</a:t>
            </a:r>
            <a:r>
              <a:rPr sz="900" spc="35" dirty="0">
                <a:latin typeface="Times New Roman"/>
                <a:cs typeface="Times New Roman"/>
              </a:rPr>
              <a:t> </a:t>
            </a:r>
            <a:r>
              <a:rPr sz="900" dirty="0">
                <a:latin typeface="Times New Roman"/>
                <a:cs typeface="Times New Roman"/>
              </a:rPr>
              <a:t>home</a:t>
            </a:r>
            <a:r>
              <a:rPr sz="900" spc="30" dirty="0">
                <a:latin typeface="Times New Roman"/>
                <a:cs typeface="Times New Roman"/>
              </a:rPr>
              <a:t> </a:t>
            </a:r>
            <a:r>
              <a:rPr sz="900" dirty="0">
                <a:latin typeface="Times New Roman"/>
                <a:cs typeface="Times New Roman"/>
              </a:rPr>
              <a:t>or</a:t>
            </a:r>
            <a:r>
              <a:rPr sz="900" spc="35" dirty="0">
                <a:latin typeface="Times New Roman"/>
                <a:cs typeface="Times New Roman"/>
              </a:rPr>
              <a:t> </a:t>
            </a:r>
            <a:r>
              <a:rPr sz="900" spc="55" dirty="0">
                <a:latin typeface="Times New Roman"/>
                <a:cs typeface="Times New Roman"/>
              </a:rPr>
              <a:t>the</a:t>
            </a:r>
            <a:r>
              <a:rPr sz="900" spc="35" dirty="0">
                <a:latin typeface="Times New Roman"/>
                <a:cs typeface="Times New Roman"/>
              </a:rPr>
              <a:t> </a:t>
            </a:r>
            <a:r>
              <a:rPr sz="900" dirty="0">
                <a:latin typeface="Times New Roman"/>
                <a:cs typeface="Times New Roman"/>
              </a:rPr>
              <a:t>same</a:t>
            </a:r>
            <a:r>
              <a:rPr sz="900" spc="30" dirty="0">
                <a:latin typeface="Times New Roman"/>
                <a:cs typeface="Times New Roman"/>
              </a:rPr>
              <a:t> </a:t>
            </a:r>
            <a:r>
              <a:rPr sz="900" dirty="0">
                <a:latin typeface="Times New Roman"/>
                <a:cs typeface="Times New Roman"/>
              </a:rPr>
              <a:t>car</a:t>
            </a:r>
            <a:r>
              <a:rPr sz="900" spc="35" dirty="0">
                <a:latin typeface="Times New Roman"/>
                <a:cs typeface="Times New Roman"/>
              </a:rPr>
              <a:t> </a:t>
            </a:r>
            <a:r>
              <a:rPr sz="900" dirty="0">
                <a:latin typeface="Times New Roman"/>
                <a:cs typeface="Times New Roman"/>
              </a:rPr>
              <a:t>as</a:t>
            </a:r>
            <a:r>
              <a:rPr sz="900" spc="30" dirty="0">
                <a:latin typeface="Times New Roman"/>
                <a:cs typeface="Times New Roman"/>
              </a:rPr>
              <a:t> </a:t>
            </a:r>
            <a:r>
              <a:rPr sz="900" spc="-20" dirty="0">
                <a:latin typeface="Times New Roman"/>
                <a:cs typeface="Times New Roman"/>
              </a:rPr>
              <a:t>you. </a:t>
            </a:r>
            <a:r>
              <a:rPr sz="900" dirty="0">
                <a:latin typeface="Times New Roman"/>
                <a:cs typeface="Times New Roman"/>
              </a:rPr>
              <a:t>Nobody</a:t>
            </a:r>
            <a:r>
              <a:rPr sz="900" spc="60" dirty="0">
                <a:latin typeface="Times New Roman"/>
                <a:cs typeface="Times New Roman"/>
              </a:rPr>
              <a:t> </a:t>
            </a:r>
            <a:r>
              <a:rPr sz="900" dirty="0">
                <a:latin typeface="Times New Roman"/>
                <a:cs typeface="Times New Roman"/>
              </a:rPr>
              <a:t>has</a:t>
            </a:r>
            <a:r>
              <a:rPr sz="900" spc="65" dirty="0">
                <a:latin typeface="Times New Roman"/>
                <a:cs typeface="Times New Roman"/>
              </a:rPr>
              <a:t> </a:t>
            </a:r>
            <a:r>
              <a:rPr sz="900" spc="55" dirty="0">
                <a:latin typeface="Times New Roman"/>
                <a:cs typeface="Times New Roman"/>
              </a:rPr>
              <a:t>the</a:t>
            </a:r>
            <a:r>
              <a:rPr sz="900" spc="60" dirty="0">
                <a:latin typeface="Times New Roman"/>
                <a:cs typeface="Times New Roman"/>
              </a:rPr>
              <a:t> </a:t>
            </a:r>
            <a:r>
              <a:rPr sz="900" dirty="0">
                <a:latin typeface="Times New Roman"/>
                <a:cs typeface="Times New Roman"/>
              </a:rPr>
              <a:t>same</a:t>
            </a:r>
            <a:r>
              <a:rPr sz="900" spc="65" dirty="0">
                <a:latin typeface="Times New Roman"/>
                <a:cs typeface="Times New Roman"/>
              </a:rPr>
              <a:t> </a:t>
            </a:r>
            <a:r>
              <a:rPr sz="900" dirty="0">
                <a:latin typeface="Times New Roman"/>
                <a:cs typeface="Times New Roman"/>
              </a:rPr>
              <a:t>habits</a:t>
            </a:r>
            <a:r>
              <a:rPr sz="900" spc="65" dirty="0">
                <a:latin typeface="Times New Roman"/>
                <a:cs typeface="Times New Roman"/>
              </a:rPr>
              <a:t> </a:t>
            </a:r>
            <a:r>
              <a:rPr sz="900" dirty="0">
                <a:latin typeface="Times New Roman"/>
                <a:cs typeface="Times New Roman"/>
              </a:rPr>
              <a:t>as</a:t>
            </a:r>
            <a:r>
              <a:rPr sz="900" spc="60" dirty="0">
                <a:latin typeface="Times New Roman"/>
                <a:cs typeface="Times New Roman"/>
              </a:rPr>
              <a:t> </a:t>
            </a:r>
            <a:r>
              <a:rPr sz="900" spc="-20" dirty="0">
                <a:latin typeface="Times New Roman"/>
                <a:cs typeface="Times New Roman"/>
              </a:rPr>
              <a:t>you.</a:t>
            </a:r>
            <a:endParaRPr sz="900">
              <a:latin typeface="Times New Roman"/>
              <a:cs typeface="Times New Roman"/>
            </a:endParaRPr>
          </a:p>
          <a:p>
            <a:pPr marL="152400">
              <a:lnSpc>
                <a:spcPct val="100000"/>
              </a:lnSpc>
              <a:spcBef>
                <a:spcPts val="395"/>
              </a:spcBef>
            </a:pPr>
            <a:r>
              <a:rPr sz="900" dirty="0">
                <a:latin typeface="Times New Roman"/>
                <a:cs typeface="Times New Roman"/>
              </a:rPr>
              <a:t>Because</a:t>
            </a:r>
            <a:r>
              <a:rPr sz="900" spc="55" dirty="0">
                <a:latin typeface="Times New Roman"/>
                <a:cs typeface="Times New Roman"/>
              </a:rPr>
              <a:t> </a:t>
            </a:r>
            <a:r>
              <a:rPr sz="900" dirty="0">
                <a:latin typeface="Times New Roman"/>
                <a:cs typeface="Times New Roman"/>
              </a:rPr>
              <a:t>you</a:t>
            </a:r>
            <a:r>
              <a:rPr sz="900" spc="60" dirty="0">
                <a:latin typeface="Times New Roman"/>
                <a:cs typeface="Times New Roman"/>
              </a:rPr>
              <a:t> </a:t>
            </a:r>
            <a:r>
              <a:rPr sz="900" dirty="0">
                <a:latin typeface="Times New Roman"/>
                <a:cs typeface="Times New Roman"/>
              </a:rPr>
              <a:t>are</a:t>
            </a:r>
            <a:r>
              <a:rPr sz="900" spc="60" dirty="0">
                <a:latin typeface="Times New Roman"/>
                <a:cs typeface="Times New Roman"/>
              </a:rPr>
              <a:t> </a:t>
            </a:r>
            <a:r>
              <a:rPr sz="900" spc="-10" dirty="0">
                <a:latin typeface="Times New Roman"/>
                <a:cs typeface="Times New Roman"/>
              </a:rPr>
              <a:t>unique.</a:t>
            </a:r>
            <a:endParaRPr sz="900">
              <a:latin typeface="Times New Roman"/>
              <a:cs typeface="Times New Roman"/>
            </a:endParaRPr>
          </a:p>
          <a:p>
            <a:pPr marL="12700" marR="5080" indent="139700">
              <a:lnSpc>
                <a:spcPts val="1000"/>
              </a:lnSpc>
              <a:spcBef>
                <a:spcPts val="500"/>
              </a:spcBef>
            </a:pPr>
            <a:r>
              <a:rPr sz="900" dirty="0">
                <a:latin typeface="Times New Roman"/>
                <a:cs typeface="Times New Roman"/>
              </a:rPr>
              <a:t>The</a:t>
            </a:r>
            <a:r>
              <a:rPr sz="900" spc="75" dirty="0">
                <a:latin typeface="Times New Roman"/>
                <a:cs typeface="Times New Roman"/>
              </a:rPr>
              <a:t> </a:t>
            </a:r>
            <a:r>
              <a:rPr sz="900" dirty="0">
                <a:latin typeface="Times New Roman"/>
                <a:cs typeface="Times New Roman"/>
              </a:rPr>
              <a:t>same</a:t>
            </a:r>
            <a:r>
              <a:rPr sz="900" spc="80" dirty="0">
                <a:latin typeface="Times New Roman"/>
                <a:cs typeface="Times New Roman"/>
              </a:rPr>
              <a:t> </a:t>
            </a:r>
            <a:r>
              <a:rPr sz="900" dirty="0">
                <a:latin typeface="Times New Roman"/>
                <a:cs typeface="Times New Roman"/>
              </a:rPr>
              <a:t>goes</a:t>
            </a:r>
            <a:r>
              <a:rPr sz="900" spc="75" dirty="0">
                <a:latin typeface="Times New Roman"/>
                <a:cs typeface="Times New Roman"/>
              </a:rPr>
              <a:t> </a:t>
            </a:r>
            <a:r>
              <a:rPr sz="900" dirty="0">
                <a:latin typeface="Times New Roman"/>
                <a:cs typeface="Times New Roman"/>
              </a:rPr>
              <a:t>for</a:t>
            </a:r>
            <a:r>
              <a:rPr sz="900" spc="80" dirty="0">
                <a:latin typeface="Times New Roman"/>
                <a:cs typeface="Times New Roman"/>
              </a:rPr>
              <a:t> </a:t>
            </a:r>
            <a:r>
              <a:rPr sz="900" dirty="0">
                <a:latin typeface="Times New Roman"/>
                <a:cs typeface="Times New Roman"/>
              </a:rPr>
              <a:t>your</a:t>
            </a:r>
            <a:r>
              <a:rPr sz="900" spc="75" dirty="0">
                <a:latin typeface="Times New Roman"/>
                <a:cs typeface="Times New Roman"/>
              </a:rPr>
              <a:t> </a:t>
            </a:r>
            <a:r>
              <a:rPr sz="900" dirty="0">
                <a:latin typeface="Times New Roman"/>
                <a:cs typeface="Times New Roman"/>
              </a:rPr>
              <a:t>insurance.</a:t>
            </a:r>
            <a:r>
              <a:rPr sz="900" spc="20" dirty="0">
                <a:latin typeface="Times New Roman"/>
                <a:cs typeface="Times New Roman"/>
              </a:rPr>
              <a:t> </a:t>
            </a:r>
            <a:r>
              <a:rPr sz="900" dirty="0">
                <a:latin typeface="Times New Roman"/>
                <a:cs typeface="Times New Roman"/>
              </a:rPr>
              <a:t>Others</a:t>
            </a:r>
            <a:r>
              <a:rPr sz="900" spc="80" dirty="0">
                <a:latin typeface="Times New Roman"/>
                <a:cs typeface="Times New Roman"/>
              </a:rPr>
              <a:t> </a:t>
            </a:r>
            <a:r>
              <a:rPr sz="900" dirty="0">
                <a:latin typeface="Times New Roman"/>
                <a:cs typeface="Times New Roman"/>
              </a:rPr>
              <a:t>may</a:t>
            </a:r>
            <a:r>
              <a:rPr sz="900" spc="75" dirty="0">
                <a:latin typeface="Times New Roman"/>
                <a:cs typeface="Times New Roman"/>
              </a:rPr>
              <a:t> </a:t>
            </a:r>
            <a:r>
              <a:rPr sz="900" spc="55" dirty="0">
                <a:latin typeface="Times New Roman"/>
                <a:cs typeface="Times New Roman"/>
              </a:rPr>
              <a:t>try</a:t>
            </a:r>
            <a:r>
              <a:rPr sz="900" spc="80" dirty="0">
                <a:latin typeface="Times New Roman"/>
                <a:cs typeface="Times New Roman"/>
              </a:rPr>
              <a:t> </a:t>
            </a:r>
            <a:r>
              <a:rPr sz="900" spc="-25" dirty="0">
                <a:latin typeface="Times New Roman"/>
                <a:cs typeface="Times New Roman"/>
              </a:rPr>
              <a:t>to</a:t>
            </a:r>
            <a:r>
              <a:rPr sz="900" dirty="0">
                <a:latin typeface="Times New Roman"/>
                <a:cs typeface="Times New Roman"/>
              </a:rPr>
              <a:t> sell</a:t>
            </a:r>
            <a:r>
              <a:rPr sz="900" spc="85" dirty="0">
                <a:latin typeface="Times New Roman"/>
                <a:cs typeface="Times New Roman"/>
              </a:rPr>
              <a:t> </a:t>
            </a:r>
            <a:r>
              <a:rPr sz="900" dirty="0">
                <a:latin typeface="Times New Roman"/>
                <a:cs typeface="Times New Roman"/>
              </a:rPr>
              <a:t>you</a:t>
            </a:r>
            <a:r>
              <a:rPr sz="900" spc="85" dirty="0">
                <a:latin typeface="Times New Roman"/>
                <a:cs typeface="Times New Roman"/>
              </a:rPr>
              <a:t> </a:t>
            </a:r>
            <a:r>
              <a:rPr sz="900" spc="55" dirty="0">
                <a:latin typeface="Times New Roman"/>
                <a:cs typeface="Times New Roman"/>
              </a:rPr>
              <a:t>the</a:t>
            </a:r>
            <a:r>
              <a:rPr sz="900" spc="90" dirty="0">
                <a:latin typeface="Times New Roman"/>
                <a:cs typeface="Times New Roman"/>
              </a:rPr>
              <a:t> </a:t>
            </a:r>
            <a:r>
              <a:rPr sz="900" dirty="0">
                <a:latin typeface="Times New Roman"/>
                <a:cs typeface="Times New Roman"/>
              </a:rPr>
              <a:t>best</a:t>
            </a:r>
            <a:r>
              <a:rPr sz="900" spc="85" dirty="0">
                <a:latin typeface="Times New Roman"/>
                <a:cs typeface="Times New Roman"/>
              </a:rPr>
              <a:t> </a:t>
            </a:r>
            <a:r>
              <a:rPr sz="900" dirty="0">
                <a:latin typeface="Times New Roman"/>
                <a:cs typeface="Times New Roman"/>
              </a:rPr>
              <a:t>online</a:t>
            </a:r>
            <a:r>
              <a:rPr sz="900" spc="85" dirty="0">
                <a:latin typeface="Times New Roman"/>
                <a:cs typeface="Times New Roman"/>
              </a:rPr>
              <a:t> </a:t>
            </a:r>
            <a:r>
              <a:rPr sz="900" dirty="0">
                <a:latin typeface="Times New Roman"/>
                <a:cs typeface="Times New Roman"/>
              </a:rPr>
              <a:t>price</a:t>
            </a:r>
            <a:r>
              <a:rPr sz="900" spc="90" dirty="0">
                <a:latin typeface="Times New Roman"/>
                <a:cs typeface="Times New Roman"/>
              </a:rPr>
              <a:t> </a:t>
            </a:r>
            <a:r>
              <a:rPr sz="900" dirty="0">
                <a:latin typeface="Times New Roman"/>
                <a:cs typeface="Times New Roman"/>
              </a:rPr>
              <a:t>with</a:t>
            </a:r>
            <a:r>
              <a:rPr sz="900" spc="85" dirty="0">
                <a:latin typeface="Times New Roman"/>
                <a:cs typeface="Times New Roman"/>
              </a:rPr>
              <a:t> </a:t>
            </a:r>
            <a:r>
              <a:rPr sz="900" dirty="0">
                <a:latin typeface="Times New Roman"/>
                <a:cs typeface="Times New Roman"/>
              </a:rPr>
              <a:t>endless</a:t>
            </a:r>
            <a:r>
              <a:rPr sz="900" spc="85" dirty="0">
                <a:latin typeface="Times New Roman"/>
                <a:cs typeface="Times New Roman"/>
              </a:rPr>
              <a:t> </a:t>
            </a:r>
            <a:r>
              <a:rPr sz="900" dirty="0">
                <a:latin typeface="Times New Roman"/>
                <a:cs typeface="Times New Roman"/>
              </a:rPr>
              <a:t>forms</a:t>
            </a:r>
            <a:r>
              <a:rPr sz="900" spc="90" dirty="0">
                <a:latin typeface="Times New Roman"/>
                <a:cs typeface="Times New Roman"/>
              </a:rPr>
              <a:t> </a:t>
            </a:r>
            <a:r>
              <a:rPr sz="900" spc="-25" dirty="0">
                <a:latin typeface="Times New Roman"/>
                <a:cs typeface="Times New Roman"/>
              </a:rPr>
              <a:t>for</a:t>
            </a:r>
            <a:r>
              <a:rPr sz="900" spc="500" dirty="0">
                <a:latin typeface="Times New Roman"/>
                <a:cs typeface="Times New Roman"/>
              </a:rPr>
              <a:t> </a:t>
            </a:r>
            <a:r>
              <a:rPr sz="900" dirty="0">
                <a:latin typeface="Times New Roman"/>
                <a:cs typeface="Times New Roman"/>
              </a:rPr>
              <a:t>you</a:t>
            </a:r>
            <a:r>
              <a:rPr sz="900" spc="40" dirty="0">
                <a:latin typeface="Times New Roman"/>
                <a:cs typeface="Times New Roman"/>
              </a:rPr>
              <a:t> </a:t>
            </a:r>
            <a:r>
              <a:rPr sz="900" dirty="0">
                <a:latin typeface="Times New Roman"/>
                <a:cs typeface="Times New Roman"/>
              </a:rPr>
              <a:t>to</a:t>
            </a:r>
            <a:r>
              <a:rPr sz="900" spc="40" dirty="0">
                <a:latin typeface="Times New Roman"/>
                <a:cs typeface="Times New Roman"/>
              </a:rPr>
              <a:t> </a:t>
            </a:r>
            <a:r>
              <a:rPr sz="900" dirty="0">
                <a:latin typeface="Times New Roman"/>
                <a:cs typeface="Times New Roman"/>
              </a:rPr>
              <a:t>complete,</a:t>
            </a:r>
            <a:r>
              <a:rPr sz="900" spc="-20" dirty="0">
                <a:latin typeface="Times New Roman"/>
                <a:cs typeface="Times New Roman"/>
              </a:rPr>
              <a:t> </a:t>
            </a:r>
            <a:r>
              <a:rPr sz="900" spc="50" dirty="0">
                <a:latin typeface="Times New Roman"/>
                <a:cs typeface="Times New Roman"/>
              </a:rPr>
              <a:t>but</a:t>
            </a:r>
            <a:r>
              <a:rPr sz="900" spc="40" dirty="0">
                <a:latin typeface="Times New Roman"/>
                <a:cs typeface="Times New Roman"/>
              </a:rPr>
              <a:t> </a:t>
            </a:r>
            <a:r>
              <a:rPr sz="900" dirty="0">
                <a:latin typeface="Times New Roman"/>
                <a:cs typeface="Times New Roman"/>
              </a:rPr>
              <a:t>what</a:t>
            </a:r>
            <a:r>
              <a:rPr sz="900" spc="40" dirty="0">
                <a:latin typeface="Times New Roman"/>
                <a:cs typeface="Times New Roman"/>
              </a:rPr>
              <a:t> </a:t>
            </a:r>
            <a:r>
              <a:rPr sz="900" dirty="0">
                <a:latin typeface="Times New Roman"/>
                <a:cs typeface="Times New Roman"/>
              </a:rPr>
              <a:t>you</a:t>
            </a:r>
            <a:r>
              <a:rPr sz="900" spc="45" dirty="0">
                <a:latin typeface="Times New Roman"/>
                <a:cs typeface="Times New Roman"/>
              </a:rPr>
              <a:t> </a:t>
            </a:r>
            <a:r>
              <a:rPr sz="900" dirty="0">
                <a:latin typeface="Times New Roman"/>
                <a:cs typeface="Times New Roman"/>
              </a:rPr>
              <a:t>want</a:t>
            </a:r>
            <a:r>
              <a:rPr sz="900" spc="40" dirty="0">
                <a:latin typeface="Times New Roman"/>
                <a:cs typeface="Times New Roman"/>
              </a:rPr>
              <a:t> </a:t>
            </a:r>
            <a:r>
              <a:rPr sz="900" dirty="0">
                <a:latin typeface="Times New Roman"/>
                <a:cs typeface="Times New Roman"/>
              </a:rPr>
              <a:t>is</a:t>
            </a:r>
            <a:r>
              <a:rPr sz="900" spc="40" dirty="0">
                <a:latin typeface="Times New Roman"/>
                <a:cs typeface="Times New Roman"/>
              </a:rPr>
              <a:t> </a:t>
            </a:r>
            <a:r>
              <a:rPr sz="900" spc="55" dirty="0">
                <a:latin typeface="Times New Roman"/>
                <a:cs typeface="Times New Roman"/>
              </a:rPr>
              <a:t>the</a:t>
            </a:r>
            <a:r>
              <a:rPr sz="900" spc="45" dirty="0">
                <a:latin typeface="Times New Roman"/>
                <a:cs typeface="Times New Roman"/>
              </a:rPr>
              <a:t> </a:t>
            </a:r>
            <a:r>
              <a:rPr sz="900" spc="55" dirty="0">
                <a:latin typeface="Times New Roman"/>
                <a:cs typeface="Times New Roman"/>
              </a:rPr>
              <a:t>right</a:t>
            </a:r>
            <a:r>
              <a:rPr sz="900" spc="40" dirty="0">
                <a:latin typeface="Times New Roman"/>
                <a:cs typeface="Times New Roman"/>
              </a:rPr>
              <a:t> </a:t>
            </a:r>
            <a:r>
              <a:rPr sz="900" spc="-10" dirty="0">
                <a:latin typeface="Times New Roman"/>
                <a:cs typeface="Times New Roman"/>
              </a:rPr>
              <a:t>price</a:t>
            </a:r>
            <a:r>
              <a:rPr sz="900" spc="500" dirty="0">
                <a:latin typeface="Times New Roman"/>
                <a:cs typeface="Times New Roman"/>
              </a:rPr>
              <a:t> </a:t>
            </a:r>
            <a:r>
              <a:rPr sz="900" dirty="0">
                <a:latin typeface="Times New Roman"/>
                <a:cs typeface="Times New Roman"/>
              </a:rPr>
              <a:t>for</a:t>
            </a:r>
            <a:r>
              <a:rPr sz="900" spc="180" dirty="0">
                <a:latin typeface="Times New Roman"/>
                <a:cs typeface="Times New Roman"/>
              </a:rPr>
              <a:t> </a:t>
            </a:r>
            <a:r>
              <a:rPr sz="900" dirty="0">
                <a:latin typeface="Times New Roman"/>
                <a:cs typeface="Times New Roman"/>
              </a:rPr>
              <a:t>your</a:t>
            </a:r>
            <a:r>
              <a:rPr sz="900" spc="185" dirty="0">
                <a:latin typeface="Times New Roman"/>
                <a:cs typeface="Times New Roman"/>
              </a:rPr>
              <a:t> </a:t>
            </a:r>
            <a:r>
              <a:rPr sz="900" dirty="0">
                <a:latin typeface="Times New Roman"/>
                <a:cs typeface="Times New Roman"/>
              </a:rPr>
              <a:t>situation,</a:t>
            </a:r>
            <a:r>
              <a:rPr sz="900" spc="85" dirty="0">
                <a:latin typeface="Times New Roman"/>
                <a:cs typeface="Times New Roman"/>
              </a:rPr>
              <a:t> </a:t>
            </a:r>
            <a:r>
              <a:rPr sz="900" dirty="0">
                <a:latin typeface="Times New Roman"/>
                <a:cs typeface="Times New Roman"/>
              </a:rPr>
              <a:t>without</a:t>
            </a:r>
            <a:r>
              <a:rPr sz="900" spc="185" dirty="0">
                <a:latin typeface="Times New Roman"/>
                <a:cs typeface="Times New Roman"/>
              </a:rPr>
              <a:t> </a:t>
            </a:r>
            <a:r>
              <a:rPr sz="900" dirty="0">
                <a:latin typeface="Times New Roman"/>
                <a:cs typeface="Times New Roman"/>
              </a:rPr>
              <a:t>wasting</a:t>
            </a:r>
            <a:r>
              <a:rPr sz="900" spc="180" dirty="0">
                <a:latin typeface="Times New Roman"/>
                <a:cs typeface="Times New Roman"/>
              </a:rPr>
              <a:t> </a:t>
            </a:r>
            <a:r>
              <a:rPr sz="900" dirty="0">
                <a:latin typeface="Times New Roman"/>
                <a:cs typeface="Times New Roman"/>
              </a:rPr>
              <a:t>your</a:t>
            </a:r>
            <a:r>
              <a:rPr sz="900" spc="185" dirty="0">
                <a:latin typeface="Times New Roman"/>
                <a:cs typeface="Times New Roman"/>
              </a:rPr>
              <a:t> </a:t>
            </a:r>
            <a:r>
              <a:rPr sz="900" spc="-10" dirty="0">
                <a:latin typeface="Times New Roman"/>
                <a:cs typeface="Times New Roman"/>
              </a:rPr>
              <a:t>time.</a:t>
            </a:r>
            <a:endParaRPr sz="900">
              <a:latin typeface="Times New Roman"/>
              <a:cs typeface="Times New Roman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1710029" y="660757"/>
            <a:ext cx="17616805" cy="9968230"/>
            <a:chOff x="1710029" y="660757"/>
            <a:chExt cx="17616805" cy="9968230"/>
          </a:xfrm>
        </p:grpSpPr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510672" y="5890027"/>
              <a:ext cx="1430272" cy="894963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271966" y="5062485"/>
              <a:ext cx="2936835" cy="597537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1715255" y="3097064"/>
              <a:ext cx="6621780" cy="3771265"/>
            </a:xfrm>
            <a:custGeom>
              <a:avLst/>
              <a:gdLst/>
              <a:ahLst/>
              <a:cxnLst/>
              <a:rect l="l" t="t" r="r" b="b"/>
              <a:pathLst>
                <a:path w="6621780" h="3771265">
                  <a:moveTo>
                    <a:pt x="6621518" y="3771032"/>
                  </a:moveTo>
                  <a:lnTo>
                    <a:pt x="0" y="3771032"/>
                  </a:lnTo>
                  <a:lnTo>
                    <a:pt x="0" y="0"/>
                  </a:lnTo>
                  <a:lnTo>
                    <a:pt x="6621518" y="0"/>
                  </a:lnTo>
                  <a:lnTo>
                    <a:pt x="6621518" y="3771032"/>
                  </a:lnTo>
                  <a:close/>
                </a:path>
              </a:pathLst>
            </a:custGeom>
            <a:ln w="104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0052033" y="660757"/>
              <a:ext cx="0" cy="8644255"/>
            </a:xfrm>
            <a:custGeom>
              <a:avLst/>
              <a:gdLst/>
              <a:ahLst/>
              <a:cxnLst/>
              <a:rect l="l" t="t" r="r" b="b"/>
              <a:pathLst>
                <a:path h="8644255">
                  <a:moveTo>
                    <a:pt x="0" y="0"/>
                  </a:moveTo>
                  <a:lnTo>
                    <a:pt x="0" y="8643664"/>
                  </a:lnTo>
                </a:path>
              </a:pathLst>
            </a:custGeom>
            <a:ln w="10450">
              <a:solidFill>
                <a:srgbClr val="D4C4B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8295834" y="10179606"/>
              <a:ext cx="1030804" cy="449081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11761598" y="3097064"/>
              <a:ext cx="6621780" cy="3771265"/>
            </a:xfrm>
            <a:custGeom>
              <a:avLst/>
              <a:gdLst/>
              <a:ahLst/>
              <a:cxnLst/>
              <a:rect l="l" t="t" r="r" b="b"/>
              <a:pathLst>
                <a:path w="6621780" h="3771265">
                  <a:moveTo>
                    <a:pt x="6621518" y="0"/>
                  </a:moveTo>
                  <a:lnTo>
                    <a:pt x="0" y="0"/>
                  </a:lnTo>
                  <a:lnTo>
                    <a:pt x="0" y="3771032"/>
                  </a:lnTo>
                  <a:lnTo>
                    <a:pt x="6621518" y="3771032"/>
                  </a:lnTo>
                  <a:lnTo>
                    <a:pt x="662151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6483430" y="4685113"/>
              <a:ext cx="1213485" cy="1078230"/>
            </a:xfrm>
            <a:custGeom>
              <a:avLst/>
              <a:gdLst/>
              <a:ahLst/>
              <a:cxnLst/>
              <a:rect l="l" t="t" r="r" b="b"/>
              <a:pathLst>
                <a:path w="1213484" h="1078229">
                  <a:moveTo>
                    <a:pt x="1213392" y="0"/>
                  </a:moveTo>
                  <a:lnTo>
                    <a:pt x="1213392" y="724153"/>
                  </a:lnTo>
                  <a:lnTo>
                    <a:pt x="868156" y="1077823"/>
                  </a:lnTo>
                  <a:lnTo>
                    <a:pt x="0" y="1077823"/>
                  </a:lnTo>
                  <a:lnTo>
                    <a:pt x="0" y="227359"/>
                  </a:lnTo>
                  <a:lnTo>
                    <a:pt x="876569" y="223137"/>
                  </a:lnTo>
                  <a:lnTo>
                    <a:pt x="1213392" y="0"/>
                  </a:lnTo>
                  <a:close/>
                </a:path>
              </a:pathLst>
            </a:custGeom>
            <a:ln w="20013">
              <a:solidFill>
                <a:srgbClr val="36393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6483435" y="4516699"/>
              <a:ext cx="1213485" cy="1246505"/>
            </a:xfrm>
            <a:custGeom>
              <a:avLst/>
              <a:gdLst/>
              <a:ahLst/>
              <a:cxnLst/>
              <a:rect l="l" t="t" r="r" b="b"/>
              <a:pathLst>
                <a:path w="1213484" h="1246504">
                  <a:moveTo>
                    <a:pt x="876569" y="395765"/>
                  </a:moveTo>
                  <a:lnTo>
                    <a:pt x="0" y="395765"/>
                  </a:lnTo>
                  <a:lnTo>
                    <a:pt x="876569" y="1246229"/>
                  </a:lnTo>
                  <a:lnTo>
                    <a:pt x="876569" y="395765"/>
                  </a:lnTo>
                  <a:close/>
                </a:path>
                <a:path w="1213484" h="1246504">
                  <a:moveTo>
                    <a:pt x="729212" y="0"/>
                  </a:moveTo>
                  <a:lnTo>
                    <a:pt x="392389" y="231560"/>
                  </a:lnTo>
                  <a:lnTo>
                    <a:pt x="876569" y="395765"/>
                  </a:lnTo>
                  <a:lnTo>
                    <a:pt x="876569" y="391553"/>
                  </a:lnTo>
                  <a:lnTo>
                    <a:pt x="1213392" y="168405"/>
                  </a:lnTo>
                  <a:lnTo>
                    <a:pt x="72921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6483435" y="4516699"/>
              <a:ext cx="1213485" cy="1246505"/>
            </a:xfrm>
            <a:custGeom>
              <a:avLst/>
              <a:gdLst/>
              <a:ahLst/>
              <a:cxnLst/>
              <a:rect l="l" t="t" r="r" b="b"/>
              <a:pathLst>
                <a:path w="1213484" h="1246504">
                  <a:moveTo>
                    <a:pt x="876569" y="1246229"/>
                  </a:moveTo>
                  <a:lnTo>
                    <a:pt x="876569" y="391553"/>
                  </a:lnTo>
                  <a:lnTo>
                    <a:pt x="1213392" y="168405"/>
                  </a:lnTo>
                  <a:lnTo>
                    <a:pt x="729212" y="0"/>
                  </a:lnTo>
                  <a:lnTo>
                    <a:pt x="392389" y="231560"/>
                  </a:lnTo>
                  <a:lnTo>
                    <a:pt x="876569" y="395765"/>
                  </a:lnTo>
                  <a:lnTo>
                    <a:pt x="0" y="395765"/>
                  </a:lnTo>
                </a:path>
              </a:pathLst>
            </a:custGeom>
            <a:ln w="20013">
              <a:solidFill>
                <a:srgbClr val="36393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6483432" y="4676204"/>
              <a:ext cx="597535" cy="236854"/>
            </a:xfrm>
            <a:custGeom>
              <a:avLst/>
              <a:gdLst/>
              <a:ahLst/>
              <a:cxnLst/>
              <a:rect l="l" t="t" r="r" b="b"/>
              <a:pathLst>
                <a:path w="597534" h="236854">
                  <a:moveTo>
                    <a:pt x="497212" y="0"/>
                  </a:moveTo>
                  <a:lnTo>
                    <a:pt x="418590" y="0"/>
                  </a:lnTo>
                  <a:lnTo>
                    <a:pt x="0" y="236263"/>
                  </a:lnTo>
                  <a:lnTo>
                    <a:pt x="531334" y="189945"/>
                  </a:lnTo>
                  <a:lnTo>
                    <a:pt x="597123" y="147838"/>
                  </a:lnTo>
                </a:path>
              </a:pathLst>
            </a:custGeom>
            <a:ln w="20013">
              <a:solidFill>
                <a:srgbClr val="36393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7360004" y="5409270"/>
              <a:ext cx="337185" cy="353695"/>
            </a:xfrm>
            <a:custGeom>
              <a:avLst/>
              <a:gdLst/>
              <a:ahLst/>
              <a:cxnLst/>
              <a:rect l="l" t="t" r="r" b="b"/>
              <a:pathLst>
                <a:path w="337184" h="353695">
                  <a:moveTo>
                    <a:pt x="0" y="353658"/>
                  </a:moveTo>
                  <a:lnTo>
                    <a:pt x="336822" y="0"/>
                  </a:lnTo>
                </a:path>
              </a:pathLst>
            </a:custGeom>
            <a:ln w="20013">
              <a:solidFill>
                <a:srgbClr val="36393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14824840" y="5177708"/>
              <a:ext cx="1428115" cy="429895"/>
            </a:xfrm>
            <a:custGeom>
              <a:avLst/>
              <a:gdLst/>
              <a:ahLst/>
              <a:cxnLst/>
              <a:rect l="l" t="t" r="r" b="b"/>
              <a:pathLst>
                <a:path w="1428115" h="429895">
                  <a:moveTo>
                    <a:pt x="593893" y="0"/>
                  </a:moveTo>
                  <a:lnTo>
                    <a:pt x="1427876" y="117886"/>
                  </a:lnTo>
                  <a:lnTo>
                    <a:pt x="834233" y="429438"/>
                  </a:lnTo>
                  <a:lnTo>
                    <a:pt x="0" y="252608"/>
                  </a:lnTo>
                  <a:lnTo>
                    <a:pt x="593893" y="0"/>
                  </a:lnTo>
                  <a:close/>
                </a:path>
              </a:pathLst>
            </a:custGeom>
            <a:ln w="20013">
              <a:solidFill>
                <a:srgbClr val="36393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14806642" y="5361259"/>
              <a:ext cx="1470025" cy="332740"/>
            </a:xfrm>
            <a:custGeom>
              <a:avLst/>
              <a:gdLst/>
              <a:ahLst/>
              <a:cxnLst/>
              <a:rect l="l" t="t" r="r" b="b"/>
              <a:pathLst>
                <a:path w="1470025" h="332739">
                  <a:moveTo>
                    <a:pt x="1320953" y="0"/>
                  </a:moveTo>
                  <a:lnTo>
                    <a:pt x="1469439" y="20985"/>
                  </a:lnTo>
                  <a:lnTo>
                    <a:pt x="875796" y="332547"/>
                  </a:lnTo>
                  <a:lnTo>
                    <a:pt x="0" y="146897"/>
                  </a:lnTo>
                </a:path>
              </a:pathLst>
            </a:custGeom>
            <a:ln w="20013">
              <a:solidFill>
                <a:srgbClr val="36393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14806644" y="5449066"/>
              <a:ext cx="1470025" cy="330200"/>
            </a:xfrm>
            <a:custGeom>
              <a:avLst/>
              <a:gdLst/>
              <a:ahLst/>
              <a:cxnLst/>
              <a:rect l="l" t="t" r="r" b="b"/>
              <a:pathLst>
                <a:path w="1470025" h="330200">
                  <a:moveTo>
                    <a:pt x="1339043" y="0"/>
                  </a:moveTo>
                  <a:lnTo>
                    <a:pt x="1469439" y="18435"/>
                  </a:lnTo>
                  <a:lnTo>
                    <a:pt x="875796" y="329987"/>
                  </a:lnTo>
                  <a:lnTo>
                    <a:pt x="0" y="144347"/>
                  </a:lnTo>
                </a:path>
              </a:pathLst>
            </a:custGeom>
            <a:ln w="20013">
              <a:solidFill>
                <a:srgbClr val="36393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14813265" y="5456976"/>
              <a:ext cx="854710" cy="231775"/>
            </a:xfrm>
            <a:custGeom>
              <a:avLst/>
              <a:gdLst/>
              <a:ahLst/>
              <a:cxnLst/>
              <a:rect l="l" t="t" r="r" b="b"/>
              <a:pathLst>
                <a:path w="854709" h="231775">
                  <a:moveTo>
                    <a:pt x="854152" y="231759"/>
                  </a:moveTo>
                  <a:lnTo>
                    <a:pt x="822222" y="195247"/>
                  </a:lnTo>
                  <a:lnTo>
                    <a:pt x="821211" y="190175"/>
                  </a:lnTo>
                  <a:lnTo>
                    <a:pt x="811718" y="169317"/>
                  </a:lnTo>
                  <a:lnTo>
                    <a:pt x="802654" y="158981"/>
                  </a:lnTo>
                  <a:lnTo>
                    <a:pt x="796214" y="155485"/>
                  </a:lnTo>
                  <a:lnTo>
                    <a:pt x="794593" y="155143"/>
                  </a:lnTo>
                  <a:lnTo>
                    <a:pt x="782198" y="159590"/>
                  </a:lnTo>
                  <a:lnTo>
                    <a:pt x="771721" y="170450"/>
                  </a:lnTo>
                  <a:lnTo>
                    <a:pt x="764559" y="181602"/>
                  </a:lnTo>
                  <a:lnTo>
                    <a:pt x="762111" y="186924"/>
                  </a:lnTo>
                  <a:lnTo>
                    <a:pt x="753216" y="199191"/>
                  </a:lnTo>
                  <a:lnTo>
                    <a:pt x="743592" y="204810"/>
                  </a:lnTo>
                  <a:lnTo>
                    <a:pt x="735881" y="206320"/>
                  </a:lnTo>
                  <a:lnTo>
                    <a:pt x="732723" y="206259"/>
                  </a:lnTo>
                  <a:lnTo>
                    <a:pt x="699540" y="169032"/>
                  </a:lnTo>
                  <a:lnTo>
                    <a:pt x="698528" y="163953"/>
                  </a:lnTo>
                  <a:lnTo>
                    <a:pt x="689035" y="143097"/>
                  </a:lnTo>
                  <a:lnTo>
                    <a:pt x="679971" y="132764"/>
                  </a:lnTo>
                  <a:lnTo>
                    <a:pt x="673530" y="129268"/>
                  </a:lnTo>
                  <a:lnTo>
                    <a:pt x="671909" y="128922"/>
                  </a:lnTo>
                  <a:lnTo>
                    <a:pt x="659515" y="133369"/>
                  </a:lnTo>
                  <a:lnTo>
                    <a:pt x="649038" y="144231"/>
                  </a:lnTo>
                  <a:lnTo>
                    <a:pt x="641875" y="155389"/>
                  </a:lnTo>
                  <a:lnTo>
                    <a:pt x="639428" y="160724"/>
                  </a:lnTo>
                  <a:lnTo>
                    <a:pt x="630537" y="172979"/>
                  </a:lnTo>
                  <a:lnTo>
                    <a:pt x="620913" y="178591"/>
                  </a:lnTo>
                  <a:lnTo>
                    <a:pt x="613199" y="180099"/>
                  </a:lnTo>
                  <a:lnTo>
                    <a:pt x="610040" y="180037"/>
                  </a:lnTo>
                  <a:lnTo>
                    <a:pt x="606727" y="179996"/>
                  </a:lnTo>
                  <a:lnTo>
                    <a:pt x="593516" y="170383"/>
                  </a:lnTo>
                  <a:lnTo>
                    <a:pt x="583781" y="156200"/>
                  </a:lnTo>
                  <a:lnTo>
                    <a:pt x="578111" y="143532"/>
                  </a:lnTo>
                  <a:lnTo>
                    <a:pt x="577099" y="138464"/>
                  </a:lnTo>
                  <a:lnTo>
                    <a:pt x="567602" y="117601"/>
                  </a:lnTo>
                  <a:lnTo>
                    <a:pt x="558537" y="107266"/>
                  </a:lnTo>
                  <a:lnTo>
                    <a:pt x="552095" y="103772"/>
                  </a:lnTo>
                  <a:lnTo>
                    <a:pt x="550470" y="103432"/>
                  </a:lnTo>
                  <a:lnTo>
                    <a:pt x="538082" y="107875"/>
                  </a:lnTo>
                  <a:lnTo>
                    <a:pt x="527607" y="118735"/>
                  </a:lnTo>
                  <a:lnTo>
                    <a:pt x="520446" y="129889"/>
                  </a:lnTo>
                  <a:lnTo>
                    <a:pt x="517999" y="135213"/>
                  </a:lnTo>
                  <a:lnTo>
                    <a:pt x="509104" y="147480"/>
                  </a:lnTo>
                  <a:lnTo>
                    <a:pt x="499480" y="153099"/>
                  </a:lnTo>
                  <a:lnTo>
                    <a:pt x="491768" y="154608"/>
                  </a:lnTo>
                  <a:lnTo>
                    <a:pt x="488611" y="154548"/>
                  </a:lnTo>
                  <a:lnTo>
                    <a:pt x="454266" y="117319"/>
                  </a:lnTo>
                  <a:lnTo>
                    <a:pt x="453255" y="112253"/>
                  </a:lnTo>
                  <a:lnTo>
                    <a:pt x="443758" y="91389"/>
                  </a:lnTo>
                  <a:lnTo>
                    <a:pt x="434692" y="81050"/>
                  </a:lnTo>
                  <a:lnTo>
                    <a:pt x="428248" y="77553"/>
                  </a:lnTo>
                  <a:lnTo>
                    <a:pt x="426616" y="77211"/>
                  </a:lnTo>
                  <a:lnTo>
                    <a:pt x="414230" y="81653"/>
                  </a:lnTo>
                  <a:lnTo>
                    <a:pt x="403759" y="92514"/>
                  </a:lnTo>
                  <a:lnTo>
                    <a:pt x="396601" y="103668"/>
                  </a:lnTo>
                  <a:lnTo>
                    <a:pt x="394156" y="108992"/>
                  </a:lnTo>
                  <a:lnTo>
                    <a:pt x="385259" y="121260"/>
                  </a:lnTo>
                  <a:lnTo>
                    <a:pt x="375631" y="126883"/>
                  </a:lnTo>
                  <a:lnTo>
                    <a:pt x="367916" y="128396"/>
                  </a:lnTo>
                  <a:lnTo>
                    <a:pt x="364757" y="128337"/>
                  </a:lnTo>
                  <a:lnTo>
                    <a:pt x="361455" y="128284"/>
                  </a:lnTo>
                  <a:lnTo>
                    <a:pt x="348238" y="118669"/>
                  </a:lnTo>
                  <a:lnTo>
                    <a:pt x="338499" y="104488"/>
                  </a:lnTo>
                  <a:lnTo>
                    <a:pt x="332829" y="91819"/>
                  </a:lnTo>
                  <a:lnTo>
                    <a:pt x="331816" y="86742"/>
                  </a:lnTo>
                  <a:lnTo>
                    <a:pt x="322328" y="65884"/>
                  </a:lnTo>
                  <a:lnTo>
                    <a:pt x="313262" y="55549"/>
                  </a:lnTo>
                  <a:lnTo>
                    <a:pt x="306815" y="52052"/>
                  </a:lnTo>
                  <a:lnTo>
                    <a:pt x="305187" y="51711"/>
                  </a:lnTo>
                  <a:lnTo>
                    <a:pt x="292805" y="56152"/>
                  </a:lnTo>
                  <a:lnTo>
                    <a:pt x="282332" y="67011"/>
                  </a:lnTo>
                  <a:lnTo>
                    <a:pt x="275169" y="78167"/>
                  </a:lnTo>
                  <a:lnTo>
                    <a:pt x="272716" y="83502"/>
                  </a:lnTo>
                  <a:lnTo>
                    <a:pt x="263821" y="95758"/>
                  </a:lnTo>
                  <a:lnTo>
                    <a:pt x="254197" y="101375"/>
                  </a:lnTo>
                  <a:lnTo>
                    <a:pt x="246485" y="102886"/>
                  </a:lnTo>
                  <a:lnTo>
                    <a:pt x="243328" y="102826"/>
                  </a:lnTo>
                  <a:lnTo>
                    <a:pt x="210928" y="65608"/>
                  </a:lnTo>
                  <a:lnTo>
                    <a:pt x="209916" y="60542"/>
                  </a:lnTo>
                  <a:lnTo>
                    <a:pt x="200422" y="39678"/>
                  </a:lnTo>
                  <a:lnTo>
                    <a:pt x="191353" y="29339"/>
                  </a:lnTo>
                  <a:lnTo>
                    <a:pt x="184906" y="25841"/>
                  </a:lnTo>
                  <a:lnTo>
                    <a:pt x="183277" y="25500"/>
                  </a:lnTo>
                  <a:lnTo>
                    <a:pt x="170891" y="29942"/>
                  </a:lnTo>
                  <a:lnTo>
                    <a:pt x="160420" y="40804"/>
                  </a:lnTo>
                  <a:lnTo>
                    <a:pt x="153262" y="51961"/>
                  </a:lnTo>
                  <a:lnTo>
                    <a:pt x="150817" y="57291"/>
                  </a:lnTo>
                  <a:lnTo>
                    <a:pt x="141917" y="69552"/>
                  </a:lnTo>
                  <a:lnTo>
                    <a:pt x="132294" y="75168"/>
                  </a:lnTo>
                  <a:lnTo>
                    <a:pt x="124585" y="76676"/>
                  </a:lnTo>
                  <a:lnTo>
                    <a:pt x="121429" y="76615"/>
                  </a:lnTo>
                  <a:lnTo>
                    <a:pt x="118116" y="76573"/>
                  </a:lnTo>
                  <a:lnTo>
                    <a:pt x="104903" y="66957"/>
                  </a:lnTo>
                  <a:lnTo>
                    <a:pt x="95164" y="52774"/>
                  </a:lnTo>
                  <a:lnTo>
                    <a:pt x="89491" y="40108"/>
                  </a:lnTo>
                  <a:lnTo>
                    <a:pt x="88477" y="35041"/>
                  </a:lnTo>
                  <a:lnTo>
                    <a:pt x="78984" y="14177"/>
                  </a:lnTo>
                  <a:lnTo>
                    <a:pt x="69920" y="3839"/>
                  </a:lnTo>
                  <a:lnTo>
                    <a:pt x="63479" y="341"/>
                  </a:lnTo>
                  <a:lnTo>
                    <a:pt x="61858" y="0"/>
                  </a:lnTo>
                  <a:lnTo>
                    <a:pt x="49469" y="4442"/>
                  </a:lnTo>
                  <a:lnTo>
                    <a:pt x="38992" y="15304"/>
                  </a:lnTo>
                  <a:lnTo>
                    <a:pt x="31830" y="26461"/>
                  </a:lnTo>
                  <a:lnTo>
                    <a:pt x="29387" y="31791"/>
                  </a:lnTo>
                  <a:lnTo>
                    <a:pt x="20492" y="44053"/>
                  </a:lnTo>
                  <a:lnTo>
                    <a:pt x="10868" y="49673"/>
                  </a:lnTo>
                  <a:lnTo>
                    <a:pt x="3157" y="51185"/>
                  </a:lnTo>
                  <a:lnTo>
                    <a:pt x="0" y="51125"/>
                  </a:lnTo>
                </a:path>
              </a:pathLst>
            </a:custGeom>
            <a:ln w="20013">
              <a:solidFill>
                <a:srgbClr val="36393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14814529" y="5538469"/>
              <a:ext cx="854710" cy="231775"/>
            </a:xfrm>
            <a:custGeom>
              <a:avLst/>
              <a:gdLst/>
              <a:ahLst/>
              <a:cxnLst/>
              <a:rect l="l" t="t" r="r" b="b"/>
              <a:pathLst>
                <a:path w="854709" h="231775">
                  <a:moveTo>
                    <a:pt x="854152" y="231759"/>
                  </a:moveTo>
                  <a:lnTo>
                    <a:pt x="822222" y="195252"/>
                  </a:lnTo>
                  <a:lnTo>
                    <a:pt x="821211" y="190185"/>
                  </a:lnTo>
                  <a:lnTo>
                    <a:pt x="811717" y="169323"/>
                  </a:lnTo>
                  <a:lnTo>
                    <a:pt x="802650" y="158987"/>
                  </a:lnTo>
                  <a:lnTo>
                    <a:pt x="796209" y="155489"/>
                  </a:lnTo>
                  <a:lnTo>
                    <a:pt x="794593" y="155143"/>
                  </a:lnTo>
                  <a:lnTo>
                    <a:pt x="782198" y="159586"/>
                  </a:lnTo>
                  <a:lnTo>
                    <a:pt x="771719" y="170446"/>
                  </a:lnTo>
                  <a:lnTo>
                    <a:pt x="764554" y="181600"/>
                  </a:lnTo>
                  <a:lnTo>
                    <a:pt x="762101" y="186924"/>
                  </a:lnTo>
                  <a:lnTo>
                    <a:pt x="753216" y="199193"/>
                  </a:lnTo>
                  <a:lnTo>
                    <a:pt x="743595" y="204815"/>
                  </a:lnTo>
                  <a:lnTo>
                    <a:pt x="735882" y="206328"/>
                  </a:lnTo>
                  <a:lnTo>
                    <a:pt x="732723" y="206269"/>
                  </a:lnTo>
                  <a:lnTo>
                    <a:pt x="699540" y="169036"/>
                  </a:lnTo>
                  <a:lnTo>
                    <a:pt x="698528" y="163964"/>
                  </a:lnTo>
                  <a:lnTo>
                    <a:pt x="689035" y="143101"/>
                  </a:lnTo>
                  <a:lnTo>
                    <a:pt x="679970" y="132767"/>
                  </a:lnTo>
                  <a:lnTo>
                    <a:pt x="673526" y="129273"/>
                  </a:lnTo>
                  <a:lnTo>
                    <a:pt x="671899" y="128932"/>
                  </a:lnTo>
                  <a:lnTo>
                    <a:pt x="659509" y="133374"/>
                  </a:lnTo>
                  <a:lnTo>
                    <a:pt x="649032" y="144231"/>
                  </a:lnTo>
                  <a:lnTo>
                    <a:pt x="641871" y="155385"/>
                  </a:lnTo>
                  <a:lnTo>
                    <a:pt x="639428" y="160714"/>
                  </a:lnTo>
                  <a:lnTo>
                    <a:pt x="630535" y="172976"/>
                  </a:lnTo>
                  <a:lnTo>
                    <a:pt x="620914" y="178595"/>
                  </a:lnTo>
                  <a:lnTo>
                    <a:pt x="613206" y="180107"/>
                  </a:lnTo>
                  <a:lnTo>
                    <a:pt x="610050" y="180048"/>
                  </a:lnTo>
                  <a:lnTo>
                    <a:pt x="606727" y="180006"/>
                  </a:lnTo>
                  <a:lnTo>
                    <a:pt x="593516" y="170393"/>
                  </a:lnTo>
                  <a:lnTo>
                    <a:pt x="583781" y="156209"/>
                  </a:lnTo>
                  <a:lnTo>
                    <a:pt x="578111" y="143538"/>
                  </a:lnTo>
                  <a:lnTo>
                    <a:pt x="577099" y="138464"/>
                  </a:lnTo>
                  <a:lnTo>
                    <a:pt x="567602" y="117606"/>
                  </a:lnTo>
                  <a:lnTo>
                    <a:pt x="558537" y="107270"/>
                  </a:lnTo>
                  <a:lnTo>
                    <a:pt x="552095" y="103774"/>
                  </a:lnTo>
                  <a:lnTo>
                    <a:pt x="550470" y="103432"/>
                  </a:lnTo>
                  <a:lnTo>
                    <a:pt x="538082" y="107879"/>
                  </a:lnTo>
                  <a:lnTo>
                    <a:pt x="527607" y="118739"/>
                  </a:lnTo>
                  <a:lnTo>
                    <a:pt x="520446" y="129890"/>
                  </a:lnTo>
                  <a:lnTo>
                    <a:pt x="517999" y="135213"/>
                  </a:lnTo>
                  <a:lnTo>
                    <a:pt x="509104" y="147480"/>
                  </a:lnTo>
                  <a:lnTo>
                    <a:pt x="499480" y="153099"/>
                  </a:lnTo>
                  <a:lnTo>
                    <a:pt x="491768" y="154608"/>
                  </a:lnTo>
                  <a:lnTo>
                    <a:pt x="488611" y="154548"/>
                  </a:lnTo>
                  <a:lnTo>
                    <a:pt x="454262" y="117319"/>
                  </a:lnTo>
                  <a:lnTo>
                    <a:pt x="453245" y="112253"/>
                  </a:lnTo>
                  <a:lnTo>
                    <a:pt x="443752" y="91389"/>
                  </a:lnTo>
                  <a:lnTo>
                    <a:pt x="434687" y="81050"/>
                  </a:lnTo>
                  <a:lnTo>
                    <a:pt x="428243" y="77553"/>
                  </a:lnTo>
                  <a:lnTo>
                    <a:pt x="426616" y="77211"/>
                  </a:lnTo>
                  <a:lnTo>
                    <a:pt x="414229" y="81654"/>
                  </a:lnTo>
                  <a:lnTo>
                    <a:pt x="403757" y="92515"/>
                  </a:lnTo>
                  <a:lnTo>
                    <a:pt x="396597" y="103672"/>
                  </a:lnTo>
                  <a:lnTo>
                    <a:pt x="394145" y="109002"/>
                  </a:lnTo>
                  <a:lnTo>
                    <a:pt x="385254" y="121265"/>
                  </a:lnTo>
                  <a:lnTo>
                    <a:pt x="375630" y="126884"/>
                  </a:lnTo>
                  <a:lnTo>
                    <a:pt x="367916" y="128396"/>
                  </a:lnTo>
                  <a:lnTo>
                    <a:pt x="364757" y="128337"/>
                  </a:lnTo>
                  <a:lnTo>
                    <a:pt x="361455" y="128284"/>
                  </a:lnTo>
                  <a:lnTo>
                    <a:pt x="348238" y="118673"/>
                  </a:lnTo>
                  <a:lnTo>
                    <a:pt x="338499" y="104492"/>
                  </a:lnTo>
                  <a:lnTo>
                    <a:pt x="332829" y="91821"/>
                  </a:lnTo>
                  <a:lnTo>
                    <a:pt x="331816" y="86742"/>
                  </a:lnTo>
                  <a:lnTo>
                    <a:pt x="322323" y="65880"/>
                  </a:lnTo>
                  <a:lnTo>
                    <a:pt x="313258" y="55545"/>
                  </a:lnTo>
                  <a:lnTo>
                    <a:pt x="306814" y="52051"/>
                  </a:lnTo>
                  <a:lnTo>
                    <a:pt x="305187" y="51711"/>
                  </a:lnTo>
                  <a:lnTo>
                    <a:pt x="292803" y="56152"/>
                  </a:lnTo>
                  <a:lnTo>
                    <a:pt x="282328" y="67011"/>
                  </a:lnTo>
                  <a:lnTo>
                    <a:pt x="275165" y="78167"/>
                  </a:lnTo>
                  <a:lnTo>
                    <a:pt x="272716" y="83502"/>
                  </a:lnTo>
                  <a:lnTo>
                    <a:pt x="263821" y="95763"/>
                  </a:lnTo>
                  <a:lnTo>
                    <a:pt x="254197" y="101379"/>
                  </a:lnTo>
                  <a:lnTo>
                    <a:pt x="246485" y="102887"/>
                  </a:lnTo>
                  <a:lnTo>
                    <a:pt x="243328" y="102826"/>
                  </a:lnTo>
                  <a:lnTo>
                    <a:pt x="210923" y="65608"/>
                  </a:lnTo>
                  <a:lnTo>
                    <a:pt x="209906" y="60542"/>
                  </a:lnTo>
                  <a:lnTo>
                    <a:pt x="200413" y="39679"/>
                  </a:lnTo>
                  <a:lnTo>
                    <a:pt x="191348" y="29343"/>
                  </a:lnTo>
                  <a:lnTo>
                    <a:pt x="184904" y="25846"/>
                  </a:lnTo>
                  <a:lnTo>
                    <a:pt x="183277" y="25500"/>
                  </a:lnTo>
                  <a:lnTo>
                    <a:pt x="170889" y="29942"/>
                  </a:lnTo>
                  <a:lnTo>
                    <a:pt x="160414" y="40804"/>
                  </a:lnTo>
                  <a:lnTo>
                    <a:pt x="153253" y="51961"/>
                  </a:lnTo>
                  <a:lnTo>
                    <a:pt x="150806" y="57291"/>
                  </a:lnTo>
                  <a:lnTo>
                    <a:pt x="141911" y="69552"/>
                  </a:lnTo>
                  <a:lnTo>
                    <a:pt x="132287" y="75168"/>
                  </a:lnTo>
                  <a:lnTo>
                    <a:pt x="124576" y="76676"/>
                  </a:lnTo>
                  <a:lnTo>
                    <a:pt x="121418" y="76615"/>
                  </a:lnTo>
                  <a:lnTo>
                    <a:pt x="118116" y="76573"/>
                  </a:lnTo>
                  <a:lnTo>
                    <a:pt x="104903" y="66957"/>
                  </a:lnTo>
                  <a:lnTo>
                    <a:pt x="95164" y="52774"/>
                  </a:lnTo>
                  <a:lnTo>
                    <a:pt x="89491" y="40108"/>
                  </a:lnTo>
                  <a:lnTo>
                    <a:pt x="88477" y="35041"/>
                  </a:lnTo>
                  <a:lnTo>
                    <a:pt x="78986" y="14177"/>
                  </a:lnTo>
                  <a:lnTo>
                    <a:pt x="69924" y="3839"/>
                  </a:lnTo>
                  <a:lnTo>
                    <a:pt x="63484" y="341"/>
                  </a:lnTo>
                  <a:lnTo>
                    <a:pt x="61858" y="0"/>
                  </a:lnTo>
                  <a:lnTo>
                    <a:pt x="49469" y="4442"/>
                  </a:lnTo>
                  <a:lnTo>
                    <a:pt x="38992" y="15304"/>
                  </a:lnTo>
                  <a:lnTo>
                    <a:pt x="31830" y="26461"/>
                  </a:lnTo>
                  <a:lnTo>
                    <a:pt x="29387" y="31791"/>
                  </a:lnTo>
                  <a:lnTo>
                    <a:pt x="20492" y="44053"/>
                  </a:lnTo>
                  <a:lnTo>
                    <a:pt x="10868" y="49673"/>
                  </a:lnTo>
                  <a:lnTo>
                    <a:pt x="3157" y="51185"/>
                  </a:lnTo>
                  <a:lnTo>
                    <a:pt x="0" y="51125"/>
                  </a:lnTo>
                </a:path>
              </a:pathLst>
            </a:custGeom>
            <a:ln w="20013">
              <a:solidFill>
                <a:srgbClr val="36393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12458807" y="4693585"/>
              <a:ext cx="2684145" cy="0"/>
            </a:xfrm>
            <a:custGeom>
              <a:avLst/>
              <a:gdLst/>
              <a:ahLst/>
              <a:cxnLst/>
              <a:rect l="l" t="t" r="r" b="b"/>
              <a:pathLst>
                <a:path w="2684144">
                  <a:moveTo>
                    <a:pt x="0" y="0"/>
                  </a:moveTo>
                  <a:lnTo>
                    <a:pt x="2683918" y="0"/>
                  </a:lnTo>
                </a:path>
              </a:pathLst>
            </a:custGeom>
            <a:ln w="26022">
              <a:solidFill>
                <a:srgbClr val="F9353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12454149" y="6022440"/>
              <a:ext cx="281940" cy="281940"/>
            </a:xfrm>
            <a:custGeom>
              <a:avLst/>
              <a:gdLst/>
              <a:ahLst/>
              <a:cxnLst/>
              <a:rect l="l" t="t" r="r" b="b"/>
              <a:pathLst>
                <a:path w="281940" h="281939">
                  <a:moveTo>
                    <a:pt x="281338" y="0"/>
                  </a:moveTo>
                  <a:lnTo>
                    <a:pt x="0" y="0"/>
                  </a:lnTo>
                  <a:lnTo>
                    <a:pt x="0" y="281348"/>
                  </a:lnTo>
                  <a:lnTo>
                    <a:pt x="281338" y="281348"/>
                  </a:lnTo>
                  <a:lnTo>
                    <a:pt x="281338" y="228624"/>
                  </a:lnTo>
                  <a:lnTo>
                    <a:pt x="97663" y="228624"/>
                  </a:lnTo>
                  <a:lnTo>
                    <a:pt x="97663" y="228415"/>
                  </a:lnTo>
                  <a:lnTo>
                    <a:pt x="89271" y="228415"/>
                  </a:lnTo>
                  <a:lnTo>
                    <a:pt x="74056" y="223966"/>
                  </a:lnTo>
                  <a:lnTo>
                    <a:pt x="61757" y="214588"/>
                  </a:lnTo>
                  <a:lnTo>
                    <a:pt x="53529" y="201432"/>
                  </a:lnTo>
                  <a:lnTo>
                    <a:pt x="50530" y="185649"/>
                  </a:lnTo>
                  <a:lnTo>
                    <a:pt x="50530" y="48335"/>
                  </a:lnTo>
                  <a:lnTo>
                    <a:pt x="281338" y="48335"/>
                  </a:lnTo>
                  <a:lnTo>
                    <a:pt x="281338" y="0"/>
                  </a:lnTo>
                  <a:close/>
                </a:path>
                <a:path w="281940" h="281939">
                  <a:moveTo>
                    <a:pt x="281338" y="189851"/>
                  </a:moveTo>
                  <a:lnTo>
                    <a:pt x="230808" y="189851"/>
                  </a:lnTo>
                  <a:lnTo>
                    <a:pt x="230808" y="228624"/>
                  </a:lnTo>
                  <a:lnTo>
                    <a:pt x="281338" y="228624"/>
                  </a:lnTo>
                  <a:lnTo>
                    <a:pt x="281338" y="189851"/>
                  </a:lnTo>
                  <a:close/>
                </a:path>
                <a:path w="281940" h="281939">
                  <a:moveTo>
                    <a:pt x="89303" y="90891"/>
                  </a:moveTo>
                  <a:lnTo>
                    <a:pt x="89271" y="228415"/>
                  </a:lnTo>
                  <a:lnTo>
                    <a:pt x="97663" y="228415"/>
                  </a:lnTo>
                  <a:lnTo>
                    <a:pt x="97663" y="189851"/>
                  </a:lnTo>
                  <a:lnTo>
                    <a:pt x="281338" y="189851"/>
                  </a:lnTo>
                  <a:lnTo>
                    <a:pt x="281338" y="172680"/>
                  </a:lnTo>
                  <a:lnTo>
                    <a:pt x="123132" y="172680"/>
                  </a:lnTo>
                  <a:lnTo>
                    <a:pt x="126037" y="164936"/>
                  </a:lnTo>
                  <a:lnTo>
                    <a:pt x="117091" y="164936"/>
                  </a:lnTo>
                  <a:lnTo>
                    <a:pt x="89303" y="90891"/>
                  </a:lnTo>
                  <a:close/>
                </a:path>
                <a:path w="281940" h="281939">
                  <a:moveTo>
                    <a:pt x="192035" y="90881"/>
                  </a:moveTo>
                  <a:lnTo>
                    <a:pt x="161351" y="172680"/>
                  </a:lnTo>
                  <a:lnTo>
                    <a:pt x="192035" y="172680"/>
                  </a:lnTo>
                  <a:lnTo>
                    <a:pt x="192035" y="90881"/>
                  </a:lnTo>
                  <a:close/>
                </a:path>
                <a:path w="281940" h="281939">
                  <a:moveTo>
                    <a:pt x="281338" y="48335"/>
                  </a:moveTo>
                  <a:lnTo>
                    <a:pt x="230808" y="48335"/>
                  </a:lnTo>
                  <a:lnTo>
                    <a:pt x="230808" y="172680"/>
                  </a:lnTo>
                  <a:lnTo>
                    <a:pt x="281338" y="172680"/>
                  </a:lnTo>
                  <a:lnTo>
                    <a:pt x="281338" y="48335"/>
                  </a:lnTo>
                  <a:close/>
                </a:path>
                <a:path w="281940" h="281939">
                  <a:moveTo>
                    <a:pt x="169775" y="48335"/>
                  </a:moveTo>
                  <a:lnTo>
                    <a:pt x="111552" y="48335"/>
                  </a:lnTo>
                  <a:lnTo>
                    <a:pt x="136196" y="113998"/>
                  </a:lnTo>
                  <a:lnTo>
                    <a:pt x="117091" y="164936"/>
                  </a:lnTo>
                  <a:lnTo>
                    <a:pt x="126037" y="164936"/>
                  </a:lnTo>
                  <a:lnTo>
                    <a:pt x="169775" y="48335"/>
                  </a:lnTo>
                  <a:close/>
                </a:path>
              </a:pathLst>
            </a:custGeom>
            <a:solidFill>
              <a:srgbClr val="F9353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3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860286" y="6071382"/>
              <a:ext cx="180978" cy="180225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13067601" y="6071294"/>
              <a:ext cx="838200" cy="184150"/>
            </a:xfrm>
            <a:custGeom>
              <a:avLst/>
              <a:gdLst/>
              <a:ahLst/>
              <a:cxnLst/>
              <a:rect l="l" t="t" r="r" b="b"/>
              <a:pathLst>
                <a:path w="838200" h="184150">
                  <a:moveTo>
                    <a:pt x="25857" y="46570"/>
                  </a:moveTo>
                  <a:lnTo>
                    <a:pt x="0" y="46570"/>
                  </a:lnTo>
                  <a:lnTo>
                    <a:pt x="0" y="180314"/>
                  </a:lnTo>
                  <a:lnTo>
                    <a:pt x="25857" y="180314"/>
                  </a:lnTo>
                  <a:lnTo>
                    <a:pt x="25857" y="46570"/>
                  </a:lnTo>
                  <a:close/>
                </a:path>
                <a:path w="838200" h="184150">
                  <a:moveTo>
                    <a:pt x="25857" y="88"/>
                  </a:moveTo>
                  <a:lnTo>
                    <a:pt x="0" y="88"/>
                  </a:lnTo>
                  <a:lnTo>
                    <a:pt x="0" y="25933"/>
                  </a:lnTo>
                  <a:lnTo>
                    <a:pt x="25857" y="25933"/>
                  </a:lnTo>
                  <a:lnTo>
                    <a:pt x="25857" y="88"/>
                  </a:lnTo>
                  <a:close/>
                </a:path>
                <a:path w="838200" h="184150">
                  <a:moveTo>
                    <a:pt x="116573" y="46583"/>
                  </a:moveTo>
                  <a:lnTo>
                    <a:pt x="90220" y="46583"/>
                  </a:lnTo>
                  <a:lnTo>
                    <a:pt x="90220" y="12268"/>
                  </a:lnTo>
                  <a:lnTo>
                    <a:pt x="64376" y="12268"/>
                  </a:lnTo>
                  <a:lnTo>
                    <a:pt x="64376" y="46583"/>
                  </a:lnTo>
                  <a:lnTo>
                    <a:pt x="43992" y="46583"/>
                  </a:lnTo>
                  <a:lnTo>
                    <a:pt x="43992" y="66217"/>
                  </a:lnTo>
                  <a:lnTo>
                    <a:pt x="64376" y="66217"/>
                  </a:lnTo>
                  <a:lnTo>
                    <a:pt x="64376" y="152984"/>
                  </a:lnTo>
                  <a:lnTo>
                    <a:pt x="64833" y="158648"/>
                  </a:lnTo>
                  <a:lnTo>
                    <a:pt x="90639" y="180314"/>
                  </a:lnTo>
                  <a:lnTo>
                    <a:pt x="116332" y="180314"/>
                  </a:lnTo>
                  <a:lnTo>
                    <a:pt x="116332" y="159677"/>
                  </a:lnTo>
                  <a:lnTo>
                    <a:pt x="98933" y="159677"/>
                  </a:lnTo>
                  <a:lnTo>
                    <a:pt x="94792" y="158534"/>
                  </a:lnTo>
                  <a:lnTo>
                    <a:pt x="91147" y="153885"/>
                  </a:lnTo>
                  <a:lnTo>
                    <a:pt x="90220" y="149326"/>
                  </a:lnTo>
                  <a:lnTo>
                    <a:pt x="90220" y="66217"/>
                  </a:lnTo>
                  <a:lnTo>
                    <a:pt x="116573" y="66217"/>
                  </a:lnTo>
                  <a:lnTo>
                    <a:pt x="116573" y="46583"/>
                  </a:lnTo>
                  <a:close/>
                </a:path>
                <a:path w="838200" h="184150">
                  <a:moveTo>
                    <a:pt x="246443" y="135813"/>
                  </a:moveTo>
                  <a:lnTo>
                    <a:pt x="220332" y="135813"/>
                  </a:lnTo>
                  <a:lnTo>
                    <a:pt x="218503" y="143776"/>
                  </a:lnTo>
                  <a:lnTo>
                    <a:pt x="214401" y="150037"/>
                  </a:lnTo>
                  <a:lnTo>
                    <a:pt x="201650" y="159156"/>
                  </a:lnTo>
                  <a:lnTo>
                    <a:pt x="194322" y="161429"/>
                  </a:lnTo>
                  <a:lnTo>
                    <a:pt x="181381" y="161429"/>
                  </a:lnTo>
                  <a:lnTo>
                    <a:pt x="151231" y="128905"/>
                  </a:lnTo>
                  <a:lnTo>
                    <a:pt x="150228" y="121742"/>
                  </a:lnTo>
                  <a:lnTo>
                    <a:pt x="150228" y="105333"/>
                  </a:lnTo>
                  <a:lnTo>
                    <a:pt x="168287" y="70980"/>
                  </a:lnTo>
                  <a:lnTo>
                    <a:pt x="181381" y="66217"/>
                  </a:lnTo>
                  <a:lnTo>
                    <a:pt x="194487" y="66217"/>
                  </a:lnTo>
                  <a:lnTo>
                    <a:pt x="201815" y="68580"/>
                  </a:lnTo>
                  <a:lnTo>
                    <a:pt x="214249" y="78028"/>
                  </a:lnTo>
                  <a:lnTo>
                    <a:pt x="218020" y="84201"/>
                  </a:lnTo>
                  <a:lnTo>
                    <a:pt x="219329" y="91833"/>
                  </a:lnTo>
                  <a:lnTo>
                    <a:pt x="245186" y="91833"/>
                  </a:lnTo>
                  <a:lnTo>
                    <a:pt x="221132" y="53746"/>
                  </a:lnTo>
                  <a:lnTo>
                    <a:pt x="194894" y="44094"/>
                  </a:lnTo>
                  <a:lnTo>
                    <a:pt x="187274" y="44094"/>
                  </a:lnTo>
                  <a:lnTo>
                    <a:pt x="145719" y="57886"/>
                  </a:lnTo>
                  <a:lnTo>
                    <a:pt x="125222" y="92583"/>
                  </a:lnTo>
                  <a:lnTo>
                    <a:pt x="122631" y="113690"/>
                  </a:lnTo>
                  <a:lnTo>
                    <a:pt x="122910" y="121119"/>
                  </a:lnTo>
                  <a:lnTo>
                    <a:pt x="135686" y="158915"/>
                  </a:lnTo>
                  <a:lnTo>
                    <a:pt x="171792" y="182245"/>
                  </a:lnTo>
                  <a:lnTo>
                    <a:pt x="185534" y="183553"/>
                  </a:lnTo>
                  <a:lnTo>
                    <a:pt x="192989" y="183553"/>
                  </a:lnTo>
                  <a:lnTo>
                    <a:pt x="230530" y="166027"/>
                  </a:lnTo>
                  <a:lnTo>
                    <a:pt x="246443" y="135813"/>
                  </a:lnTo>
                  <a:close/>
                </a:path>
                <a:path w="838200" h="184150">
                  <a:moveTo>
                    <a:pt x="377456" y="88265"/>
                  </a:moveTo>
                  <a:lnTo>
                    <a:pt x="358990" y="50304"/>
                  </a:lnTo>
                  <a:lnTo>
                    <a:pt x="340842" y="44094"/>
                  </a:lnTo>
                  <a:lnTo>
                    <a:pt x="332727" y="44094"/>
                  </a:lnTo>
                  <a:lnTo>
                    <a:pt x="294513" y="59334"/>
                  </a:lnTo>
                  <a:lnTo>
                    <a:pt x="290703" y="65963"/>
                  </a:lnTo>
                  <a:lnTo>
                    <a:pt x="290703" y="88"/>
                  </a:lnTo>
                  <a:lnTo>
                    <a:pt x="264858" y="88"/>
                  </a:lnTo>
                  <a:lnTo>
                    <a:pt x="264858" y="180314"/>
                  </a:lnTo>
                  <a:lnTo>
                    <a:pt x="290703" y="180314"/>
                  </a:lnTo>
                  <a:lnTo>
                    <a:pt x="290703" y="108483"/>
                  </a:lnTo>
                  <a:lnTo>
                    <a:pt x="291223" y="98958"/>
                  </a:lnTo>
                  <a:lnTo>
                    <a:pt x="316115" y="66433"/>
                  </a:lnTo>
                  <a:lnTo>
                    <a:pt x="324015" y="65722"/>
                  </a:lnTo>
                  <a:lnTo>
                    <a:pt x="330149" y="65722"/>
                  </a:lnTo>
                  <a:lnTo>
                    <a:pt x="351612" y="98209"/>
                  </a:lnTo>
                  <a:lnTo>
                    <a:pt x="351612" y="180314"/>
                  </a:lnTo>
                  <a:lnTo>
                    <a:pt x="377456" y="180314"/>
                  </a:lnTo>
                  <a:lnTo>
                    <a:pt x="377456" y="88265"/>
                  </a:lnTo>
                  <a:close/>
                </a:path>
                <a:path w="838200" h="184150">
                  <a:moveTo>
                    <a:pt x="524560" y="113195"/>
                  </a:moveTo>
                  <a:lnTo>
                    <a:pt x="524154" y="105549"/>
                  </a:lnTo>
                  <a:lnTo>
                    <a:pt x="523532" y="101028"/>
                  </a:lnTo>
                  <a:lnTo>
                    <a:pt x="523138" y="98120"/>
                  </a:lnTo>
                  <a:lnTo>
                    <a:pt x="505282" y="61518"/>
                  </a:lnTo>
                  <a:lnTo>
                    <a:pt x="497522" y="55016"/>
                  </a:lnTo>
                  <a:lnTo>
                    <a:pt x="497522" y="101028"/>
                  </a:lnTo>
                  <a:lnTo>
                    <a:pt x="422948" y="101028"/>
                  </a:lnTo>
                  <a:lnTo>
                    <a:pt x="447535" y="67297"/>
                  </a:lnTo>
                  <a:lnTo>
                    <a:pt x="461479" y="65214"/>
                  </a:lnTo>
                  <a:lnTo>
                    <a:pt x="466775" y="65214"/>
                  </a:lnTo>
                  <a:lnTo>
                    <a:pt x="496366" y="91401"/>
                  </a:lnTo>
                  <a:lnTo>
                    <a:pt x="497522" y="101028"/>
                  </a:lnTo>
                  <a:lnTo>
                    <a:pt x="497522" y="55016"/>
                  </a:lnTo>
                  <a:lnTo>
                    <a:pt x="461733" y="44094"/>
                  </a:lnTo>
                  <a:lnTo>
                    <a:pt x="454761" y="44411"/>
                  </a:lnTo>
                  <a:lnTo>
                    <a:pt x="414502" y="63106"/>
                  </a:lnTo>
                  <a:lnTo>
                    <a:pt x="397090" y="98285"/>
                  </a:lnTo>
                  <a:lnTo>
                    <a:pt x="395859" y="113347"/>
                  </a:lnTo>
                  <a:lnTo>
                    <a:pt x="396125" y="120421"/>
                  </a:lnTo>
                  <a:lnTo>
                    <a:pt x="409028" y="157988"/>
                  </a:lnTo>
                  <a:lnTo>
                    <a:pt x="440334" y="180403"/>
                  </a:lnTo>
                  <a:lnTo>
                    <a:pt x="462470" y="183553"/>
                  </a:lnTo>
                  <a:lnTo>
                    <a:pt x="470916" y="183553"/>
                  </a:lnTo>
                  <a:lnTo>
                    <a:pt x="507974" y="166649"/>
                  </a:lnTo>
                  <a:lnTo>
                    <a:pt x="522643" y="141046"/>
                  </a:lnTo>
                  <a:lnTo>
                    <a:pt x="496531" y="141046"/>
                  </a:lnTo>
                  <a:lnTo>
                    <a:pt x="493725" y="147345"/>
                  </a:lnTo>
                  <a:lnTo>
                    <a:pt x="489534" y="152311"/>
                  </a:lnTo>
                  <a:lnTo>
                    <a:pt x="478421" y="159600"/>
                  </a:lnTo>
                  <a:lnTo>
                    <a:pt x="470916" y="161429"/>
                  </a:lnTo>
                  <a:lnTo>
                    <a:pt x="456184" y="161429"/>
                  </a:lnTo>
                  <a:lnTo>
                    <a:pt x="424510" y="133083"/>
                  </a:lnTo>
                  <a:lnTo>
                    <a:pt x="422440" y="121399"/>
                  </a:lnTo>
                  <a:lnTo>
                    <a:pt x="524370" y="121399"/>
                  </a:lnTo>
                  <a:lnTo>
                    <a:pt x="524560" y="113195"/>
                  </a:lnTo>
                  <a:close/>
                </a:path>
                <a:path w="838200" h="184150">
                  <a:moveTo>
                    <a:pt x="570357" y="88"/>
                  </a:moveTo>
                  <a:lnTo>
                    <a:pt x="544499" y="88"/>
                  </a:lnTo>
                  <a:lnTo>
                    <a:pt x="544499" y="180314"/>
                  </a:lnTo>
                  <a:lnTo>
                    <a:pt x="570357" y="180314"/>
                  </a:lnTo>
                  <a:lnTo>
                    <a:pt x="570357" y="88"/>
                  </a:lnTo>
                  <a:close/>
                </a:path>
                <a:path w="838200" h="184150">
                  <a:moveTo>
                    <a:pt x="787120" y="156210"/>
                  </a:moveTo>
                  <a:lnTo>
                    <a:pt x="694156" y="156210"/>
                  </a:lnTo>
                  <a:lnTo>
                    <a:pt x="694156" y="0"/>
                  </a:lnTo>
                  <a:lnTo>
                    <a:pt x="665810" y="0"/>
                  </a:lnTo>
                  <a:lnTo>
                    <a:pt x="665810" y="156210"/>
                  </a:lnTo>
                  <a:lnTo>
                    <a:pt x="665810" y="180340"/>
                  </a:lnTo>
                  <a:lnTo>
                    <a:pt x="787120" y="180340"/>
                  </a:lnTo>
                  <a:lnTo>
                    <a:pt x="787120" y="156210"/>
                  </a:lnTo>
                  <a:close/>
                </a:path>
                <a:path w="838200" h="184150">
                  <a:moveTo>
                    <a:pt x="838073" y="46570"/>
                  </a:moveTo>
                  <a:lnTo>
                    <a:pt x="812228" y="46570"/>
                  </a:lnTo>
                  <a:lnTo>
                    <a:pt x="812228" y="180314"/>
                  </a:lnTo>
                  <a:lnTo>
                    <a:pt x="838073" y="180314"/>
                  </a:lnTo>
                  <a:lnTo>
                    <a:pt x="838073" y="46570"/>
                  </a:lnTo>
                  <a:close/>
                </a:path>
                <a:path w="838200" h="184150">
                  <a:moveTo>
                    <a:pt x="838073" y="88"/>
                  </a:moveTo>
                  <a:lnTo>
                    <a:pt x="812228" y="88"/>
                  </a:lnTo>
                  <a:lnTo>
                    <a:pt x="812228" y="25933"/>
                  </a:lnTo>
                  <a:lnTo>
                    <a:pt x="838073" y="25933"/>
                  </a:lnTo>
                  <a:lnTo>
                    <a:pt x="838073" y="88"/>
                  </a:lnTo>
                  <a:close/>
                </a:path>
              </a:pathLst>
            </a:custGeom>
            <a:solidFill>
              <a:srgbClr val="3639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" name="object 3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3932282" y="6115376"/>
              <a:ext cx="399897" cy="139459"/>
            </a:xfrm>
            <a:prstGeom prst="rect">
              <a:avLst/>
            </a:prstGeom>
          </p:spPr>
        </p:pic>
        <p:sp>
          <p:nvSpPr>
            <p:cNvPr id="35" name="object 35"/>
            <p:cNvSpPr/>
            <p:nvPr/>
          </p:nvSpPr>
          <p:spPr>
            <a:xfrm>
              <a:off x="14351313" y="6071371"/>
              <a:ext cx="26034" cy="180340"/>
            </a:xfrm>
            <a:custGeom>
              <a:avLst/>
              <a:gdLst/>
              <a:ahLst/>
              <a:cxnLst/>
              <a:rect l="l" t="t" r="r" b="b"/>
              <a:pathLst>
                <a:path w="26034" h="180339">
                  <a:moveTo>
                    <a:pt x="25855" y="0"/>
                  </a:moveTo>
                  <a:lnTo>
                    <a:pt x="0" y="0"/>
                  </a:lnTo>
                  <a:lnTo>
                    <a:pt x="0" y="180225"/>
                  </a:lnTo>
                  <a:lnTo>
                    <a:pt x="25855" y="180225"/>
                  </a:lnTo>
                  <a:lnTo>
                    <a:pt x="25855" y="0"/>
                  </a:lnTo>
                  <a:close/>
                </a:path>
              </a:pathLst>
            </a:custGeom>
            <a:solidFill>
              <a:srgbClr val="3639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6" name="object 3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4402772" y="6115387"/>
              <a:ext cx="112608" cy="136217"/>
            </a:xfrm>
            <a:prstGeom prst="rect">
              <a:avLst/>
            </a:prstGeom>
          </p:spPr>
        </p:pic>
      </p:grpSp>
      <p:sp>
        <p:nvSpPr>
          <p:cNvPr id="37" name="object 37"/>
          <p:cNvSpPr txBox="1"/>
          <p:nvPr/>
        </p:nvSpPr>
        <p:spPr>
          <a:xfrm>
            <a:off x="11761599" y="3097064"/>
            <a:ext cx="6621780" cy="37712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100">
              <a:latin typeface="Times New Roman"/>
              <a:cs typeface="Times New Roman"/>
            </a:endParaRPr>
          </a:p>
          <a:p>
            <a:pPr marL="697230" marR="2727960">
              <a:lnSpc>
                <a:spcPct val="100899"/>
              </a:lnSpc>
              <a:spcBef>
                <a:spcPts val="805"/>
              </a:spcBef>
            </a:pPr>
            <a:r>
              <a:rPr sz="950" dirty="0">
                <a:solidFill>
                  <a:srgbClr val="363935"/>
                </a:solidFill>
                <a:latin typeface="Arial"/>
                <a:cs typeface="Arial"/>
              </a:rPr>
              <a:t>Boîtes</a:t>
            </a:r>
            <a:r>
              <a:rPr sz="950" spc="125" dirty="0">
                <a:solidFill>
                  <a:srgbClr val="363935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363935"/>
                </a:solidFill>
                <a:latin typeface="Arial"/>
                <a:cs typeface="Arial"/>
              </a:rPr>
              <a:t>de</a:t>
            </a:r>
            <a:r>
              <a:rPr sz="950" spc="114" dirty="0">
                <a:solidFill>
                  <a:srgbClr val="363935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363935"/>
                </a:solidFill>
                <a:latin typeface="Arial"/>
                <a:cs typeface="Arial"/>
              </a:rPr>
              <a:t>carton</a:t>
            </a:r>
            <a:r>
              <a:rPr sz="950" spc="114" dirty="0">
                <a:solidFill>
                  <a:srgbClr val="363935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363935"/>
                </a:solidFill>
                <a:latin typeface="Arial"/>
                <a:cs typeface="Arial"/>
              </a:rPr>
              <a:t>ondulé</a:t>
            </a:r>
            <a:r>
              <a:rPr sz="950" spc="114" dirty="0">
                <a:solidFill>
                  <a:srgbClr val="363935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363935"/>
                </a:solidFill>
                <a:latin typeface="Arial"/>
                <a:cs typeface="Arial"/>
              </a:rPr>
              <a:t>&amp;</a:t>
            </a:r>
            <a:r>
              <a:rPr sz="950" spc="114" dirty="0">
                <a:solidFill>
                  <a:srgbClr val="363935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363935"/>
                </a:solidFill>
                <a:latin typeface="Arial"/>
                <a:cs typeface="Arial"/>
              </a:rPr>
              <a:t>Emballages</a:t>
            </a:r>
            <a:r>
              <a:rPr sz="950" spc="114" dirty="0">
                <a:solidFill>
                  <a:srgbClr val="363935"/>
                </a:solidFill>
                <a:latin typeface="Arial"/>
                <a:cs typeface="Arial"/>
              </a:rPr>
              <a:t> </a:t>
            </a:r>
            <a:r>
              <a:rPr sz="950" spc="-10" dirty="0">
                <a:solidFill>
                  <a:srgbClr val="363935"/>
                </a:solidFill>
                <a:latin typeface="Arial"/>
                <a:cs typeface="Arial"/>
              </a:rPr>
              <a:t>écoresponsables </a:t>
            </a:r>
            <a:r>
              <a:rPr sz="950" dirty="0">
                <a:solidFill>
                  <a:srgbClr val="363935"/>
                </a:solidFill>
                <a:latin typeface="Arial"/>
                <a:cs typeface="Arial"/>
              </a:rPr>
              <a:t>Corrugated</a:t>
            </a:r>
            <a:r>
              <a:rPr sz="950" spc="175" dirty="0">
                <a:solidFill>
                  <a:srgbClr val="363935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363935"/>
                </a:solidFill>
                <a:latin typeface="Arial"/>
                <a:cs typeface="Arial"/>
              </a:rPr>
              <a:t>boxes</a:t>
            </a:r>
            <a:r>
              <a:rPr sz="950" spc="180" dirty="0">
                <a:solidFill>
                  <a:srgbClr val="363935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363935"/>
                </a:solidFill>
                <a:latin typeface="Arial"/>
                <a:cs typeface="Arial"/>
              </a:rPr>
              <a:t>&amp;</a:t>
            </a:r>
            <a:r>
              <a:rPr sz="950" spc="180" dirty="0">
                <a:solidFill>
                  <a:srgbClr val="363935"/>
                </a:solidFill>
                <a:latin typeface="Arial"/>
                <a:cs typeface="Arial"/>
              </a:rPr>
              <a:t> </a:t>
            </a:r>
            <a:r>
              <a:rPr sz="950" dirty="0">
                <a:solidFill>
                  <a:srgbClr val="363935"/>
                </a:solidFill>
                <a:latin typeface="Arial"/>
                <a:cs typeface="Arial"/>
              </a:rPr>
              <a:t>Eco-friendly</a:t>
            </a:r>
            <a:r>
              <a:rPr sz="950" spc="180" dirty="0">
                <a:solidFill>
                  <a:srgbClr val="363935"/>
                </a:solidFill>
                <a:latin typeface="Arial"/>
                <a:cs typeface="Arial"/>
              </a:rPr>
              <a:t> </a:t>
            </a:r>
            <a:r>
              <a:rPr sz="950" spc="-10" dirty="0">
                <a:solidFill>
                  <a:srgbClr val="363935"/>
                </a:solidFill>
                <a:latin typeface="Arial"/>
                <a:cs typeface="Arial"/>
              </a:rPr>
              <a:t>packaging</a:t>
            </a:r>
            <a:endParaRPr sz="9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600">
              <a:latin typeface="Arial"/>
              <a:cs typeface="Arial"/>
            </a:endParaRPr>
          </a:p>
          <a:p>
            <a:pPr marL="683260">
              <a:lnSpc>
                <a:spcPct val="100000"/>
              </a:lnSpc>
            </a:pPr>
            <a:r>
              <a:rPr sz="2050" dirty="0">
                <a:solidFill>
                  <a:srgbClr val="363935"/>
                </a:solidFill>
                <a:latin typeface="Arial"/>
                <a:cs typeface="Arial"/>
              </a:rPr>
              <a:t>À</a:t>
            </a:r>
            <a:r>
              <a:rPr sz="2050" spc="-80" dirty="0">
                <a:solidFill>
                  <a:srgbClr val="363935"/>
                </a:solidFill>
                <a:latin typeface="Arial"/>
                <a:cs typeface="Arial"/>
              </a:rPr>
              <a:t> </a:t>
            </a:r>
            <a:r>
              <a:rPr sz="2050" spc="60" dirty="0">
                <a:solidFill>
                  <a:srgbClr val="363935"/>
                </a:solidFill>
                <a:latin typeface="Arial"/>
                <a:cs typeface="Arial"/>
              </a:rPr>
              <a:t>temps,</a:t>
            </a:r>
            <a:endParaRPr sz="2050">
              <a:latin typeface="Arial"/>
              <a:cs typeface="Arial"/>
            </a:endParaRPr>
          </a:p>
          <a:p>
            <a:pPr marL="683260">
              <a:lnSpc>
                <a:spcPct val="100000"/>
              </a:lnSpc>
              <a:spcBef>
                <a:spcPts val="350"/>
              </a:spcBef>
            </a:pPr>
            <a:r>
              <a:rPr sz="2050" spc="70" dirty="0">
                <a:solidFill>
                  <a:srgbClr val="363935"/>
                </a:solidFill>
                <a:latin typeface="Arial"/>
                <a:cs typeface="Arial"/>
              </a:rPr>
              <a:t>tel</a:t>
            </a:r>
            <a:r>
              <a:rPr sz="2050" spc="-85" dirty="0">
                <a:solidFill>
                  <a:srgbClr val="363935"/>
                </a:solidFill>
                <a:latin typeface="Arial"/>
                <a:cs typeface="Arial"/>
              </a:rPr>
              <a:t> </a:t>
            </a:r>
            <a:r>
              <a:rPr sz="2050" spc="65" dirty="0">
                <a:solidFill>
                  <a:srgbClr val="363935"/>
                </a:solidFill>
                <a:latin typeface="Arial"/>
                <a:cs typeface="Arial"/>
              </a:rPr>
              <a:t>que</a:t>
            </a:r>
            <a:r>
              <a:rPr sz="2050" spc="-80" dirty="0">
                <a:solidFill>
                  <a:srgbClr val="363935"/>
                </a:solidFill>
                <a:latin typeface="Arial"/>
                <a:cs typeface="Arial"/>
              </a:rPr>
              <a:t> </a:t>
            </a:r>
            <a:r>
              <a:rPr sz="2050" spc="75" dirty="0">
                <a:solidFill>
                  <a:srgbClr val="363935"/>
                </a:solidFill>
                <a:latin typeface="Arial"/>
                <a:cs typeface="Arial"/>
              </a:rPr>
              <a:t>commandé</a:t>
            </a:r>
            <a:endParaRPr sz="2050">
              <a:latin typeface="Arial"/>
              <a:cs typeface="Arial"/>
            </a:endParaRPr>
          </a:p>
          <a:p>
            <a:pPr marL="683260">
              <a:lnSpc>
                <a:spcPct val="100000"/>
              </a:lnSpc>
              <a:spcBef>
                <a:spcPts val="1800"/>
              </a:spcBef>
            </a:pPr>
            <a:r>
              <a:rPr sz="2050" dirty="0">
                <a:solidFill>
                  <a:srgbClr val="363935"/>
                </a:solidFill>
                <a:latin typeface="Arial"/>
                <a:cs typeface="Arial"/>
              </a:rPr>
              <a:t>On</a:t>
            </a:r>
            <a:r>
              <a:rPr sz="2050" spc="-35" dirty="0">
                <a:solidFill>
                  <a:srgbClr val="363935"/>
                </a:solidFill>
                <a:latin typeface="Arial"/>
                <a:cs typeface="Arial"/>
              </a:rPr>
              <a:t> </a:t>
            </a:r>
            <a:r>
              <a:rPr sz="2050" spc="60" dirty="0">
                <a:solidFill>
                  <a:srgbClr val="363935"/>
                </a:solidFill>
                <a:latin typeface="Arial"/>
                <a:cs typeface="Arial"/>
              </a:rPr>
              <a:t>time,</a:t>
            </a:r>
            <a:r>
              <a:rPr sz="2050" spc="-30" dirty="0">
                <a:solidFill>
                  <a:srgbClr val="363935"/>
                </a:solidFill>
                <a:latin typeface="Arial"/>
                <a:cs typeface="Arial"/>
              </a:rPr>
              <a:t> </a:t>
            </a:r>
            <a:r>
              <a:rPr sz="2050" dirty="0">
                <a:solidFill>
                  <a:srgbClr val="363935"/>
                </a:solidFill>
                <a:latin typeface="Arial"/>
                <a:cs typeface="Arial"/>
              </a:rPr>
              <a:t>as</a:t>
            </a:r>
            <a:r>
              <a:rPr sz="2050" spc="-30" dirty="0">
                <a:solidFill>
                  <a:srgbClr val="363935"/>
                </a:solidFill>
                <a:latin typeface="Arial"/>
                <a:cs typeface="Arial"/>
              </a:rPr>
              <a:t> </a:t>
            </a:r>
            <a:r>
              <a:rPr sz="2050" spc="70" dirty="0">
                <a:solidFill>
                  <a:srgbClr val="363935"/>
                </a:solidFill>
                <a:latin typeface="Arial"/>
                <a:cs typeface="Arial"/>
              </a:rPr>
              <a:t>ordered</a:t>
            </a:r>
            <a:endParaRPr sz="205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3550">
              <a:latin typeface="Arial"/>
              <a:cs typeface="Arial"/>
            </a:endParaRPr>
          </a:p>
          <a:p>
            <a:pPr marL="1098550">
              <a:lnSpc>
                <a:spcPts val="1165"/>
              </a:lnSpc>
              <a:spcBef>
                <a:spcPts val="5"/>
              </a:spcBef>
            </a:pPr>
            <a:r>
              <a:rPr sz="1000" spc="-195" dirty="0">
                <a:solidFill>
                  <a:srgbClr val="F9353E"/>
                </a:solidFill>
                <a:latin typeface="Arial"/>
                <a:cs typeface="Arial"/>
              </a:rPr>
              <a:t>1</a:t>
            </a:r>
            <a:r>
              <a:rPr sz="1000" spc="35" dirty="0">
                <a:solidFill>
                  <a:srgbClr val="F9353E"/>
                </a:solidFill>
                <a:latin typeface="Arial"/>
                <a:cs typeface="Arial"/>
              </a:rPr>
              <a:t> </a:t>
            </a:r>
            <a:r>
              <a:rPr sz="1000" spc="114" dirty="0">
                <a:solidFill>
                  <a:srgbClr val="F9353E"/>
                </a:solidFill>
                <a:latin typeface="Arial"/>
                <a:cs typeface="Arial"/>
              </a:rPr>
              <a:t>800-</a:t>
            </a:r>
            <a:r>
              <a:rPr sz="1000" dirty="0">
                <a:solidFill>
                  <a:srgbClr val="F9353E"/>
                </a:solidFill>
                <a:latin typeface="Arial"/>
                <a:cs typeface="Arial"/>
              </a:rPr>
              <a:t>361-</a:t>
            </a:r>
            <a:r>
              <a:rPr sz="1000" spc="-20" dirty="0">
                <a:solidFill>
                  <a:srgbClr val="F9353E"/>
                </a:solidFill>
                <a:latin typeface="Arial"/>
                <a:cs typeface="Arial"/>
              </a:rPr>
              <a:t>5727</a:t>
            </a:r>
            <a:endParaRPr sz="1000">
              <a:latin typeface="Arial"/>
              <a:cs typeface="Arial"/>
            </a:endParaRPr>
          </a:p>
          <a:p>
            <a:pPr marL="1098550">
              <a:lnSpc>
                <a:spcPts val="1165"/>
              </a:lnSpc>
            </a:pPr>
            <a:r>
              <a:rPr sz="1000" spc="-10" dirty="0">
                <a:solidFill>
                  <a:srgbClr val="F9353E"/>
                </a:solidFill>
                <a:latin typeface="Arial"/>
                <a:cs typeface="Arial"/>
              </a:rPr>
              <a:t>Mitchellincoln.ca</a:t>
            </a:r>
            <a:endParaRPr sz="100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1066774" y="10196380"/>
            <a:ext cx="686435" cy="439420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70"/>
              </a:spcBef>
            </a:pPr>
            <a:r>
              <a:rPr sz="700" spc="120" dirty="0">
                <a:solidFill>
                  <a:srgbClr val="221F1F"/>
                </a:solidFill>
                <a:latin typeface="Geometr415 Lt BT"/>
                <a:cs typeface="Geometr415 Lt BT"/>
              </a:rPr>
              <a:t>HALF</a:t>
            </a:r>
            <a:r>
              <a:rPr sz="700" spc="350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700" spc="100" dirty="0">
                <a:solidFill>
                  <a:srgbClr val="221F1F"/>
                </a:solidFill>
                <a:latin typeface="Geometr415 Lt BT"/>
                <a:cs typeface="Geometr415 Lt BT"/>
              </a:rPr>
              <a:t>PAGE </a:t>
            </a:r>
            <a:endParaRPr sz="700">
              <a:latin typeface="Geometr415 Lt BT"/>
              <a:cs typeface="Geometr415 Lt BT"/>
            </a:endParaRPr>
          </a:p>
          <a:p>
            <a:pPr algn="ctr">
              <a:lnSpc>
                <a:spcPct val="100000"/>
              </a:lnSpc>
              <a:spcBef>
                <a:spcPts val="595"/>
              </a:spcBef>
            </a:pPr>
            <a:r>
              <a:rPr sz="1500" spc="160" dirty="0">
                <a:solidFill>
                  <a:srgbClr val="221F1F"/>
                </a:solidFill>
                <a:latin typeface="Geometr415 Lt BT"/>
                <a:cs typeface="Geometr415 Lt BT"/>
              </a:rPr>
              <a:t>ADS </a:t>
            </a:r>
            <a:endParaRPr sz="1500">
              <a:latin typeface="Geometr415 Lt BT"/>
              <a:cs typeface="Geometr415 Lt BT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068" cy="11286981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1955177" y="2458676"/>
            <a:ext cx="6061075" cy="4888865"/>
          </a:xfrm>
          <a:prstGeom prst="rect">
            <a:avLst/>
          </a:prstGeom>
        </p:spPr>
        <p:txBody>
          <a:bodyPr vert="horz" wrap="square" lIns="0" tIns="12827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10"/>
              </a:spcBef>
              <a:tabLst>
                <a:tab pos="1668145" algn="l"/>
                <a:tab pos="2460625" algn="l"/>
              </a:tabLst>
            </a:pPr>
            <a:r>
              <a:rPr sz="2750" dirty="0">
                <a:solidFill>
                  <a:srgbClr val="221F1F"/>
                </a:solidFill>
                <a:latin typeface="Geometr415 Lt BT"/>
                <a:cs typeface="Geometr415 Lt BT"/>
              </a:rPr>
              <a:t>B</a:t>
            </a:r>
            <a:r>
              <a:rPr sz="2750" spc="-23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2750" dirty="0">
                <a:solidFill>
                  <a:srgbClr val="221F1F"/>
                </a:solidFill>
                <a:latin typeface="Geometr415 Lt BT"/>
                <a:cs typeface="Geometr415 Lt BT"/>
              </a:rPr>
              <a:t>R</a:t>
            </a:r>
            <a:r>
              <a:rPr sz="2750" spc="-23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2750" dirty="0">
                <a:solidFill>
                  <a:srgbClr val="221F1F"/>
                </a:solidFill>
                <a:latin typeface="Geometr415 Lt BT"/>
                <a:cs typeface="Geometr415 Lt BT"/>
              </a:rPr>
              <a:t>A</a:t>
            </a:r>
            <a:r>
              <a:rPr sz="2750" spc="-23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2750" dirty="0">
                <a:solidFill>
                  <a:srgbClr val="221F1F"/>
                </a:solidFill>
                <a:latin typeface="Geometr415 Lt BT"/>
                <a:cs typeface="Geometr415 Lt BT"/>
              </a:rPr>
              <a:t>V</a:t>
            </a:r>
            <a:r>
              <a:rPr sz="2750" spc="-23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2750" spc="-50" dirty="0">
                <a:solidFill>
                  <a:srgbClr val="221F1F"/>
                </a:solidFill>
                <a:latin typeface="Geometr415 Lt BT"/>
                <a:cs typeface="Geometr415 Lt BT"/>
              </a:rPr>
              <a:t>O</a:t>
            </a:r>
            <a:r>
              <a:rPr sz="2750" dirty="0">
                <a:solidFill>
                  <a:srgbClr val="221F1F"/>
                </a:solidFill>
                <a:latin typeface="Geometr415 Lt BT"/>
                <a:cs typeface="Geometr415 Lt BT"/>
              </a:rPr>
              <a:t>	T</a:t>
            </a:r>
            <a:r>
              <a:rPr sz="2750" spc="-23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2750" spc="-50" dirty="0">
                <a:solidFill>
                  <a:srgbClr val="221F1F"/>
                </a:solidFill>
                <a:latin typeface="Geometr415 Lt BT"/>
                <a:cs typeface="Geometr415 Lt BT"/>
              </a:rPr>
              <a:t>O</a:t>
            </a:r>
            <a:r>
              <a:rPr sz="2750" dirty="0">
                <a:solidFill>
                  <a:srgbClr val="221F1F"/>
                </a:solidFill>
                <a:latin typeface="Geometr415 Lt BT"/>
                <a:cs typeface="Geometr415 Lt BT"/>
              </a:rPr>
              <a:t>	A</a:t>
            </a:r>
            <a:r>
              <a:rPr sz="2750" spc="-23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2750" dirty="0">
                <a:solidFill>
                  <a:srgbClr val="221F1F"/>
                </a:solidFill>
                <a:latin typeface="Geometr415 Lt BT"/>
                <a:cs typeface="Geometr415 Lt BT"/>
              </a:rPr>
              <a:t>L</a:t>
            </a:r>
            <a:r>
              <a:rPr sz="2750" spc="-23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2750" spc="-50" dirty="0">
                <a:solidFill>
                  <a:srgbClr val="221F1F"/>
                </a:solidFill>
                <a:latin typeface="Geometr415 Lt BT"/>
                <a:cs typeface="Geometr415 Lt BT"/>
              </a:rPr>
              <a:t>L</a:t>
            </a:r>
            <a:endParaRPr sz="2750">
              <a:latin typeface="Geometr415 Lt BT"/>
              <a:cs typeface="Geometr415 Lt BT"/>
            </a:endParaRPr>
          </a:p>
          <a:p>
            <a:pPr marL="361315" marR="353695" algn="ctr">
              <a:lnSpc>
                <a:spcPct val="127699"/>
              </a:lnSpc>
              <a:tabLst>
                <a:tab pos="1407795" algn="l"/>
                <a:tab pos="1640205" algn="l"/>
                <a:tab pos="2766060" algn="l"/>
                <a:tab pos="3274695" algn="l"/>
                <a:tab pos="4046854" algn="l"/>
              </a:tabLst>
            </a:pPr>
            <a:r>
              <a:rPr sz="2750" dirty="0">
                <a:solidFill>
                  <a:srgbClr val="221F1F"/>
                </a:solidFill>
                <a:latin typeface="Geometr415 Lt BT"/>
                <a:cs typeface="Geometr415 Lt BT"/>
              </a:rPr>
              <a:t>T</a:t>
            </a:r>
            <a:r>
              <a:rPr sz="2750" spc="-23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2750" dirty="0">
                <a:solidFill>
                  <a:srgbClr val="221F1F"/>
                </a:solidFill>
                <a:latin typeface="Geometr415 Lt BT"/>
                <a:cs typeface="Geometr415 Lt BT"/>
              </a:rPr>
              <a:t>H</a:t>
            </a:r>
            <a:r>
              <a:rPr sz="2750" spc="-23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2750" spc="-50" dirty="0">
                <a:solidFill>
                  <a:srgbClr val="221F1F"/>
                </a:solidFill>
                <a:latin typeface="Geometr415 Lt BT"/>
                <a:cs typeface="Geometr415 Lt BT"/>
              </a:rPr>
              <a:t>E</a:t>
            </a:r>
            <a:r>
              <a:rPr sz="2750" dirty="0">
                <a:solidFill>
                  <a:srgbClr val="221F1F"/>
                </a:solidFill>
                <a:latin typeface="Geometr415 Lt BT"/>
                <a:cs typeface="Geometr415 Lt BT"/>
              </a:rPr>
              <a:t>	W</a:t>
            </a:r>
            <a:r>
              <a:rPr sz="2750" spc="-240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2750" dirty="0">
                <a:solidFill>
                  <a:srgbClr val="221F1F"/>
                </a:solidFill>
                <a:latin typeface="Geometr415 Lt BT"/>
                <a:cs typeface="Geometr415 Lt BT"/>
              </a:rPr>
              <a:t>O</a:t>
            </a:r>
            <a:r>
              <a:rPr sz="2750" spc="-229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2750" dirty="0">
                <a:solidFill>
                  <a:srgbClr val="221F1F"/>
                </a:solidFill>
                <a:latin typeface="Geometr415 Lt BT"/>
                <a:cs typeface="Geometr415 Lt BT"/>
              </a:rPr>
              <a:t>M</a:t>
            </a:r>
            <a:r>
              <a:rPr sz="2750" spc="-229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2750" dirty="0">
                <a:solidFill>
                  <a:srgbClr val="221F1F"/>
                </a:solidFill>
                <a:latin typeface="Geometr415 Lt BT"/>
                <a:cs typeface="Geometr415 Lt BT"/>
              </a:rPr>
              <a:t>E</a:t>
            </a:r>
            <a:r>
              <a:rPr sz="2750" spc="-229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2750" spc="-50" dirty="0">
                <a:solidFill>
                  <a:srgbClr val="221F1F"/>
                </a:solidFill>
                <a:latin typeface="Geometr415 Lt BT"/>
                <a:cs typeface="Geometr415 Lt BT"/>
              </a:rPr>
              <a:t>N</a:t>
            </a:r>
            <a:r>
              <a:rPr sz="2750" dirty="0">
                <a:solidFill>
                  <a:srgbClr val="221F1F"/>
                </a:solidFill>
                <a:latin typeface="Geometr415 Lt BT"/>
                <a:cs typeface="Geometr415 Lt BT"/>
              </a:rPr>
              <a:t>	O</a:t>
            </a:r>
            <a:r>
              <a:rPr sz="2750" spc="-24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2750" spc="-50" dirty="0">
                <a:solidFill>
                  <a:srgbClr val="221F1F"/>
                </a:solidFill>
                <a:latin typeface="Geometr415 Lt BT"/>
                <a:cs typeface="Geometr415 Lt BT"/>
              </a:rPr>
              <a:t>F</a:t>
            </a:r>
            <a:r>
              <a:rPr sz="2750" dirty="0">
                <a:solidFill>
                  <a:srgbClr val="221F1F"/>
                </a:solidFill>
                <a:latin typeface="Geometr415 Lt BT"/>
                <a:cs typeface="Geometr415 Lt BT"/>
              </a:rPr>
              <a:t>	A</a:t>
            </a:r>
            <a:r>
              <a:rPr sz="2750" spc="-24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2750" dirty="0">
                <a:solidFill>
                  <a:srgbClr val="221F1F"/>
                </a:solidFill>
                <a:latin typeface="Geometr415 Lt BT"/>
                <a:cs typeface="Geometr415 Lt BT"/>
              </a:rPr>
              <a:t>C</a:t>
            </a:r>
            <a:r>
              <a:rPr sz="2750" spc="-23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2750" dirty="0">
                <a:solidFill>
                  <a:srgbClr val="221F1F"/>
                </a:solidFill>
                <a:latin typeface="Geometr415 Lt BT"/>
                <a:cs typeface="Geometr415 Lt BT"/>
              </a:rPr>
              <a:t>T</a:t>
            </a:r>
            <a:r>
              <a:rPr sz="2750" spc="-23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2750" dirty="0">
                <a:solidFill>
                  <a:srgbClr val="221F1F"/>
                </a:solidFill>
                <a:latin typeface="Geometr415 Lt BT"/>
                <a:cs typeface="Geometr415 Lt BT"/>
              </a:rPr>
              <a:t>I</a:t>
            </a:r>
            <a:r>
              <a:rPr sz="2750" spc="-23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2750" dirty="0">
                <a:solidFill>
                  <a:srgbClr val="221F1F"/>
                </a:solidFill>
                <a:latin typeface="Geometr415 Lt BT"/>
                <a:cs typeface="Geometr415 Lt BT"/>
              </a:rPr>
              <a:t>O</a:t>
            </a:r>
            <a:r>
              <a:rPr sz="2750" spc="-23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2750" spc="-50" dirty="0">
                <a:solidFill>
                  <a:srgbClr val="221F1F"/>
                </a:solidFill>
                <a:latin typeface="Geometr415 Lt BT"/>
                <a:cs typeface="Geometr415 Lt BT"/>
              </a:rPr>
              <a:t>N </a:t>
            </a:r>
            <a:r>
              <a:rPr sz="2750" dirty="0">
                <a:solidFill>
                  <a:srgbClr val="221F1F"/>
                </a:solidFill>
                <a:latin typeface="Geometr415 Lt BT"/>
                <a:cs typeface="Geometr415 Lt BT"/>
              </a:rPr>
              <a:t>P</a:t>
            </a:r>
            <a:r>
              <a:rPr sz="2750" spc="-23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2750" dirty="0">
                <a:solidFill>
                  <a:srgbClr val="221F1F"/>
                </a:solidFill>
                <a:latin typeface="Geometr415 Lt BT"/>
                <a:cs typeface="Geometr415 Lt BT"/>
              </a:rPr>
              <a:t>A</a:t>
            </a:r>
            <a:r>
              <a:rPr sz="2750" spc="-23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2750" dirty="0">
                <a:solidFill>
                  <a:srgbClr val="221F1F"/>
                </a:solidFill>
                <a:latin typeface="Geometr415 Lt BT"/>
                <a:cs typeface="Geometr415 Lt BT"/>
              </a:rPr>
              <a:t>S</a:t>
            </a:r>
            <a:r>
              <a:rPr sz="2750" spc="-23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2750" spc="-50" dirty="0">
                <a:solidFill>
                  <a:srgbClr val="221F1F"/>
                </a:solidFill>
                <a:latin typeface="Geometr415 Lt BT"/>
                <a:cs typeface="Geometr415 Lt BT"/>
              </a:rPr>
              <a:t>T</a:t>
            </a:r>
            <a:r>
              <a:rPr sz="2750" dirty="0">
                <a:solidFill>
                  <a:srgbClr val="221F1F"/>
                </a:solidFill>
                <a:latin typeface="Geometr415 Lt BT"/>
                <a:cs typeface="Geometr415 Lt BT"/>
              </a:rPr>
              <a:t>		A</a:t>
            </a:r>
            <a:r>
              <a:rPr sz="2750" spc="-23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2750" dirty="0">
                <a:solidFill>
                  <a:srgbClr val="221F1F"/>
                </a:solidFill>
                <a:latin typeface="Geometr415 Lt BT"/>
                <a:cs typeface="Geometr415 Lt BT"/>
              </a:rPr>
              <a:t>N</a:t>
            </a:r>
            <a:r>
              <a:rPr sz="2750" spc="-23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2750" spc="-50" dirty="0">
                <a:solidFill>
                  <a:srgbClr val="221F1F"/>
                </a:solidFill>
                <a:latin typeface="Geometr415 Lt BT"/>
                <a:cs typeface="Geometr415 Lt BT"/>
              </a:rPr>
              <a:t>D</a:t>
            </a:r>
            <a:r>
              <a:rPr sz="2750" dirty="0">
                <a:solidFill>
                  <a:srgbClr val="221F1F"/>
                </a:solidFill>
                <a:latin typeface="Geometr415 Lt BT"/>
                <a:cs typeface="Geometr415 Lt BT"/>
              </a:rPr>
              <a:t>	P</a:t>
            </a:r>
            <a:r>
              <a:rPr sz="2750" spc="-23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2750" dirty="0">
                <a:solidFill>
                  <a:srgbClr val="221F1F"/>
                </a:solidFill>
                <a:latin typeface="Geometr415 Lt BT"/>
                <a:cs typeface="Geometr415 Lt BT"/>
              </a:rPr>
              <a:t>R</a:t>
            </a:r>
            <a:r>
              <a:rPr sz="2750" spc="-23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2750" dirty="0">
                <a:solidFill>
                  <a:srgbClr val="221F1F"/>
                </a:solidFill>
                <a:latin typeface="Geometr415 Lt BT"/>
                <a:cs typeface="Geometr415 Lt BT"/>
              </a:rPr>
              <a:t>E</a:t>
            </a:r>
            <a:r>
              <a:rPr sz="2750" spc="-23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2750" dirty="0">
                <a:solidFill>
                  <a:srgbClr val="221F1F"/>
                </a:solidFill>
                <a:latin typeface="Geometr415 Lt BT"/>
                <a:cs typeface="Geometr415 Lt BT"/>
              </a:rPr>
              <a:t>S</a:t>
            </a:r>
            <a:r>
              <a:rPr sz="2750" spc="-23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2750" dirty="0">
                <a:solidFill>
                  <a:srgbClr val="221F1F"/>
                </a:solidFill>
                <a:latin typeface="Geometr415 Lt BT"/>
                <a:cs typeface="Geometr415 Lt BT"/>
              </a:rPr>
              <a:t>E</a:t>
            </a:r>
            <a:r>
              <a:rPr sz="2750" spc="-23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2750" dirty="0">
                <a:solidFill>
                  <a:srgbClr val="221F1F"/>
                </a:solidFill>
                <a:latin typeface="Geometr415 Lt BT"/>
                <a:cs typeface="Geometr415 Lt BT"/>
              </a:rPr>
              <a:t>N</a:t>
            </a:r>
            <a:r>
              <a:rPr sz="2750" spc="-23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2750" dirty="0">
                <a:solidFill>
                  <a:srgbClr val="221F1F"/>
                </a:solidFill>
                <a:latin typeface="Geometr415 Lt BT"/>
                <a:cs typeface="Geometr415 Lt BT"/>
              </a:rPr>
              <a:t>T</a:t>
            </a:r>
            <a:r>
              <a:rPr sz="2750" spc="-23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2750" spc="-50" dirty="0">
                <a:solidFill>
                  <a:srgbClr val="221F1F"/>
                </a:solidFill>
                <a:latin typeface="Geometr415 Lt BT"/>
                <a:cs typeface="Geometr415 Lt BT"/>
              </a:rPr>
              <a:t>,</a:t>
            </a:r>
            <a:endParaRPr sz="2750">
              <a:latin typeface="Geometr415 Lt BT"/>
              <a:cs typeface="Geometr415 Lt BT"/>
            </a:endParaRPr>
          </a:p>
          <a:p>
            <a:pPr algn="ctr">
              <a:lnSpc>
                <a:spcPct val="100000"/>
              </a:lnSpc>
              <a:spcBef>
                <a:spcPts val="915"/>
              </a:spcBef>
              <a:tabLst>
                <a:tab pos="1228090" algn="l"/>
                <a:tab pos="2714625" algn="l"/>
              </a:tabLst>
            </a:pPr>
            <a:r>
              <a:rPr sz="2750" dirty="0">
                <a:solidFill>
                  <a:srgbClr val="221F1F"/>
                </a:solidFill>
                <a:latin typeface="Geometr415 Lt BT"/>
                <a:cs typeface="Geometr415 Lt BT"/>
              </a:rPr>
              <a:t>W</a:t>
            </a:r>
            <a:r>
              <a:rPr sz="2750" spc="-229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2750" dirty="0">
                <a:solidFill>
                  <a:srgbClr val="221F1F"/>
                </a:solidFill>
                <a:latin typeface="Geometr415 Lt BT"/>
                <a:cs typeface="Geometr415 Lt BT"/>
              </a:rPr>
              <a:t>H</a:t>
            </a:r>
            <a:r>
              <a:rPr sz="2750" spc="-229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2750" spc="-50" dirty="0">
                <a:solidFill>
                  <a:srgbClr val="221F1F"/>
                </a:solidFill>
                <a:latin typeface="Geometr415 Lt BT"/>
                <a:cs typeface="Geometr415 Lt BT"/>
              </a:rPr>
              <a:t>O</a:t>
            </a:r>
            <a:r>
              <a:rPr sz="2750" dirty="0">
                <a:solidFill>
                  <a:srgbClr val="221F1F"/>
                </a:solidFill>
                <a:latin typeface="Geometr415 Lt BT"/>
                <a:cs typeface="Geometr415 Lt BT"/>
              </a:rPr>
              <a:t>	W</a:t>
            </a:r>
            <a:r>
              <a:rPr sz="2750" spc="-240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2750" dirty="0">
                <a:solidFill>
                  <a:srgbClr val="221F1F"/>
                </a:solidFill>
                <a:latin typeface="Geometr415 Lt BT"/>
                <a:cs typeface="Geometr415 Lt BT"/>
              </a:rPr>
              <a:t>O</a:t>
            </a:r>
            <a:r>
              <a:rPr sz="2750" spc="-229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2750" dirty="0">
                <a:solidFill>
                  <a:srgbClr val="221F1F"/>
                </a:solidFill>
                <a:latin typeface="Geometr415 Lt BT"/>
                <a:cs typeface="Geometr415 Lt BT"/>
              </a:rPr>
              <a:t>R</a:t>
            </a:r>
            <a:r>
              <a:rPr sz="2750" spc="-229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2750" spc="-50" dirty="0">
                <a:solidFill>
                  <a:srgbClr val="221F1F"/>
                </a:solidFill>
                <a:latin typeface="Geometr415 Lt BT"/>
                <a:cs typeface="Geometr415 Lt BT"/>
              </a:rPr>
              <a:t>K</a:t>
            </a:r>
            <a:r>
              <a:rPr sz="2750" dirty="0">
                <a:solidFill>
                  <a:srgbClr val="221F1F"/>
                </a:solidFill>
                <a:latin typeface="Geometr415 Lt BT"/>
                <a:cs typeface="Geometr415 Lt BT"/>
              </a:rPr>
              <a:t>	T</a:t>
            </a:r>
            <a:r>
              <a:rPr sz="2750" spc="-23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2750" dirty="0">
                <a:solidFill>
                  <a:srgbClr val="221F1F"/>
                </a:solidFill>
                <a:latin typeface="Geometr415 Lt BT"/>
                <a:cs typeface="Geometr415 Lt BT"/>
              </a:rPr>
              <a:t>I</a:t>
            </a:r>
            <a:r>
              <a:rPr sz="2750" spc="-23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2750" dirty="0">
                <a:solidFill>
                  <a:srgbClr val="221F1F"/>
                </a:solidFill>
                <a:latin typeface="Geometr415 Lt BT"/>
                <a:cs typeface="Geometr415 Lt BT"/>
              </a:rPr>
              <a:t>R</a:t>
            </a:r>
            <a:r>
              <a:rPr sz="2750" spc="-23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2750" dirty="0">
                <a:solidFill>
                  <a:srgbClr val="221F1F"/>
                </a:solidFill>
                <a:latin typeface="Geometr415 Lt BT"/>
                <a:cs typeface="Geometr415 Lt BT"/>
              </a:rPr>
              <a:t>E</a:t>
            </a:r>
            <a:r>
              <a:rPr sz="2750" spc="-23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2750" dirty="0">
                <a:solidFill>
                  <a:srgbClr val="221F1F"/>
                </a:solidFill>
                <a:latin typeface="Geometr415 Lt BT"/>
                <a:cs typeface="Geometr415 Lt BT"/>
              </a:rPr>
              <a:t>L</a:t>
            </a:r>
            <a:r>
              <a:rPr sz="2750" spc="-23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2750" dirty="0">
                <a:solidFill>
                  <a:srgbClr val="221F1F"/>
                </a:solidFill>
                <a:latin typeface="Geometr415 Lt BT"/>
                <a:cs typeface="Geometr415 Lt BT"/>
              </a:rPr>
              <a:t>E</a:t>
            </a:r>
            <a:r>
              <a:rPr sz="2750" spc="-23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2750" dirty="0">
                <a:solidFill>
                  <a:srgbClr val="221F1F"/>
                </a:solidFill>
                <a:latin typeface="Geometr415 Lt BT"/>
                <a:cs typeface="Geometr415 Lt BT"/>
              </a:rPr>
              <a:t>S</a:t>
            </a:r>
            <a:r>
              <a:rPr sz="2750" spc="-23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2750" dirty="0">
                <a:solidFill>
                  <a:srgbClr val="221F1F"/>
                </a:solidFill>
                <a:latin typeface="Geometr415 Lt BT"/>
                <a:cs typeface="Geometr415 Lt BT"/>
              </a:rPr>
              <a:t>S</a:t>
            </a:r>
            <a:r>
              <a:rPr sz="2750" spc="-23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2750" dirty="0">
                <a:solidFill>
                  <a:srgbClr val="221F1F"/>
                </a:solidFill>
                <a:latin typeface="Geometr415 Lt BT"/>
                <a:cs typeface="Geometr415 Lt BT"/>
              </a:rPr>
              <a:t>L</a:t>
            </a:r>
            <a:r>
              <a:rPr sz="2750" spc="-23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2750" spc="-50" dirty="0">
                <a:solidFill>
                  <a:srgbClr val="221F1F"/>
                </a:solidFill>
                <a:latin typeface="Geometr415 Lt BT"/>
                <a:cs typeface="Geometr415 Lt BT"/>
              </a:rPr>
              <a:t>Y</a:t>
            </a:r>
            <a:endParaRPr sz="2750">
              <a:latin typeface="Geometr415 Lt BT"/>
              <a:cs typeface="Geometr415 Lt BT"/>
            </a:endParaRPr>
          </a:p>
          <a:p>
            <a:pPr marL="12065" marR="5080" algn="ctr">
              <a:lnSpc>
                <a:spcPct val="127699"/>
              </a:lnSpc>
              <a:tabLst>
                <a:tab pos="1967864" algn="l"/>
                <a:tab pos="2356485" algn="l"/>
                <a:tab pos="2566670" algn="l"/>
                <a:tab pos="2824480" algn="l"/>
                <a:tab pos="3416300" algn="l"/>
                <a:tab pos="4583430" algn="l"/>
              </a:tabLst>
            </a:pPr>
            <a:r>
              <a:rPr sz="2750" dirty="0">
                <a:solidFill>
                  <a:srgbClr val="221F1F"/>
                </a:solidFill>
                <a:latin typeface="Geometr415 Lt BT"/>
                <a:cs typeface="Geometr415 Lt BT"/>
              </a:rPr>
              <a:t>T</a:t>
            </a:r>
            <a:r>
              <a:rPr sz="2750" spc="-23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2750" dirty="0">
                <a:solidFill>
                  <a:srgbClr val="221F1F"/>
                </a:solidFill>
                <a:latin typeface="Geometr415 Lt BT"/>
                <a:cs typeface="Geometr415 Lt BT"/>
              </a:rPr>
              <a:t>O</a:t>
            </a:r>
            <a:r>
              <a:rPr sz="2750" spc="-23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2750" dirty="0">
                <a:solidFill>
                  <a:srgbClr val="221F1F"/>
                </a:solidFill>
                <a:latin typeface="Geometr415 Lt BT"/>
                <a:cs typeface="Geometr415 Lt BT"/>
              </a:rPr>
              <a:t>W</a:t>
            </a:r>
            <a:r>
              <a:rPr sz="2750" spc="-23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2750" dirty="0">
                <a:solidFill>
                  <a:srgbClr val="221F1F"/>
                </a:solidFill>
                <a:latin typeface="Geometr415 Lt BT"/>
                <a:cs typeface="Geometr415 Lt BT"/>
              </a:rPr>
              <a:t>A</a:t>
            </a:r>
            <a:r>
              <a:rPr sz="2750" spc="-23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2750" dirty="0">
                <a:solidFill>
                  <a:srgbClr val="221F1F"/>
                </a:solidFill>
                <a:latin typeface="Geometr415 Lt BT"/>
                <a:cs typeface="Geometr415 Lt BT"/>
              </a:rPr>
              <a:t>R</a:t>
            </a:r>
            <a:r>
              <a:rPr sz="2750" spc="-23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2750" dirty="0">
                <a:solidFill>
                  <a:srgbClr val="221F1F"/>
                </a:solidFill>
                <a:latin typeface="Geometr415 Lt BT"/>
                <a:cs typeface="Geometr415 Lt BT"/>
              </a:rPr>
              <a:t>D</a:t>
            </a:r>
            <a:r>
              <a:rPr sz="2750" spc="-23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2750" spc="-50" dirty="0">
                <a:solidFill>
                  <a:srgbClr val="221F1F"/>
                </a:solidFill>
                <a:latin typeface="Geometr415 Lt BT"/>
                <a:cs typeface="Geometr415 Lt BT"/>
              </a:rPr>
              <a:t>S</a:t>
            </a:r>
            <a:r>
              <a:rPr sz="2750" dirty="0">
                <a:solidFill>
                  <a:srgbClr val="221F1F"/>
                </a:solidFill>
                <a:latin typeface="Geometr415 Lt BT"/>
                <a:cs typeface="Geometr415 Lt BT"/>
              </a:rPr>
              <a:t>	</a:t>
            </a:r>
            <a:r>
              <a:rPr sz="2750" spc="-50" dirty="0">
                <a:solidFill>
                  <a:srgbClr val="221F1F"/>
                </a:solidFill>
                <a:latin typeface="Geometr415 Lt BT"/>
                <a:cs typeface="Geometr415 Lt BT"/>
              </a:rPr>
              <a:t>A</a:t>
            </a:r>
            <a:r>
              <a:rPr sz="2750" dirty="0">
                <a:solidFill>
                  <a:srgbClr val="221F1F"/>
                </a:solidFill>
                <a:latin typeface="Geometr415 Lt BT"/>
                <a:cs typeface="Geometr415 Lt BT"/>
              </a:rPr>
              <a:t>	W</a:t>
            </a:r>
            <a:r>
              <a:rPr sz="2750" spc="-240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2750" dirty="0">
                <a:solidFill>
                  <a:srgbClr val="221F1F"/>
                </a:solidFill>
                <a:latin typeface="Geometr415 Lt BT"/>
                <a:cs typeface="Geometr415 Lt BT"/>
              </a:rPr>
              <a:t>O</a:t>
            </a:r>
            <a:r>
              <a:rPr sz="2750" spc="-229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2750" dirty="0">
                <a:solidFill>
                  <a:srgbClr val="221F1F"/>
                </a:solidFill>
                <a:latin typeface="Geometr415 Lt BT"/>
                <a:cs typeface="Geometr415 Lt BT"/>
              </a:rPr>
              <a:t>R</a:t>
            </a:r>
            <a:r>
              <a:rPr sz="2750" spc="-229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2750" dirty="0">
                <a:solidFill>
                  <a:srgbClr val="221F1F"/>
                </a:solidFill>
                <a:latin typeface="Geometr415 Lt BT"/>
                <a:cs typeface="Geometr415 Lt BT"/>
              </a:rPr>
              <a:t>L</a:t>
            </a:r>
            <a:r>
              <a:rPr sz="2750" spc="-229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2750" spc="-50" dirty="0">
                <a:solidFill>
                  <a:srgbClr val="221F1F"/>
                </a:solidFill>
                <a:latin typeface="Geometr415 Lt BT"/>
                <a:cs typeface="Geometr415 Lt BT"/>
              </a:rPr>
              <a:t>D</a:t>
            </a:r>
            <a:r>
              <a:rPr sz="2750" dirty="0">
                <a:solidFill>
                  <a:srgbClr val="221F1F"/>
                </a:solidFill>
                <a:latin typeface="Geometr415 Lt BT"/>
                <a:cs typeface="Geometr415 Lt BT"/>
              </a:rPr>
              <a:t>	W</a:t>
            </a:r>
            <a:r>
              <a:rPr sz="2750" spc="-240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2750" dirty="0">
                <a:solidFill>
                  <a:srgbClr val="221F1F"/>
                </a:solidFill>
                <a:latin typeface="Geometr415 Lt BT"/>
                <a:cs typeface="Geometr415 Lt BT"/>
              </a:rPr>
              <a:t>H</a:t>
            </a:r>
            <a:r>
              <a:rPr sz="2750" spc="-229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2750" dirty="0">
                <a:solidFill>
                  <a:srgbClr val="221F1F"/>
                </a:solidFill>
                <a:latin typeface="Geometr415 Lt BT"/>
                <a:cs typeface="Geometr415 Lt BT"/>
              </a:rPr>
              <a:t>E</a:t>
            </a:r>
            <a:r>
              <a:rPr sz="2750" spc="-229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2750" dirty="0">
                <a:solidFill>
                  <a:srgbClr val="221F1F"/>
                </a:solidFill>
                <a:latin typeface="Geometr415 Lt BT"/>
                <a:cs typeface="Geometr415 Lt BT"/>
              </a:rPr>
              <a:t>R</a:t>
            </a:r>
            <a:r>
              <a:rPr sz="2750" spc="-229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2750" spc="-50" dirty="0">
                <a:solidFill>
                  <a:srgbClr val="221F1F"/>
                </a:solidFill>
                <a:latin typeface="Geometr415 Lt BT"/>
                <a:cs typeface="Geometr415 Lt BT"/>
              </a:rPr>
              <a:t>E </a:t>
            </a:r>
            <a:r>
              <a:rPr sz="2750" dirty="0">
                <a:solidFill>
                  <a:srgbClr val="221F1F"/>
                </a:solidFill>
                <a:latin typeface="Geometr415 Lt BT"/>
                <a:cs typeface="Geometr415 Lt BT"/>
              </a:rPr>
              <a:t>C</a:t>
            </a:r>
            <a:r>
              <a:rPr sz="2750" spc="-23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2750" dirty="0">
                <a:solidFill>
                  <a:srgbClr val="221F1F"/>
                </a:solidFill>
                <a:latin typeface="Geometr415 Lt BT"/>
                <a:cs typeface="Geometr415 Lt BT"/>
              </a:rPr>
              <a:t>A</a:t>
            </a:r>
            <a:r>
              <a:rPr sz="2750" spc="-23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2750" dirty="0">
                <a:solidFill>
                  <a:srgbClr val="221F1F"/>
                </a:solidFill>
                <a:latin typeface="Geometr415 Lt BT"/>
                <a:cs typeface="Geometr415 Lt BT"/>
              </a:rPr>
              <a:t>N</a:t>
            </a:r>
            <a:r>
              <a:rPr sz="2750" spc="-23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2750" dirty="0">
                <a:solidFill>
                  <a:srgbClr val="221F1F"/>
                </a:solidFill>
                <a:latin typeface="Geometr415 Lt BT"/>
                <a:cs typeface="Geometr415 Lt BT"/>
              </a:rPr>
              <a:t>C</a:t>
            </a:r>
            <a:r>
              <a:rPr sz="2750" spc="-23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2750" dirty="0">
                <a:solidFill>
                  <a:srgbClr val="221F1F"/>
                </a:solidFill>
                <a:latin typeface="Geometr415 Lt BT"/>
                <a:cs typeface="Geometr415 Lt BT"/>
              </a:rPr>
              <a:t>E</a:t>
            </a:r>
            <a:r>
              <a:rPr sz="2750" spc="-23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2750" spc="-50" dirty="0">
                <a:solidFill>
                  <a:srgbClr val="221F1F"/>
                </a:solidFill>
                <a:latin typeface="Geometr415 Lt BT"/>
                <a:cs typeface="Geometr415 Lt BT"/>
              </a:rPr>
              <a:t>R</a:t>
            </a:r>
            <a:r>
              <a:rPr sz="2750" dirty="0">
                <a:solidFill>
                  <a:srgbClr val="221F1F"/>
                </a:solidFill>
                <a:latin typeface="Geometr415 Lt BT"/>
                <a:cs typeface="Geometr415 Lt BT"/>
              </a:rPr>
              <a:t>	I</a:t>
            </a:r>
            <a:r>
              <a:rPr sz="2750" spc="-23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2750" spc="-50" dirty="0">
                <a:solidFill>
                  <a:srgbClr val="221F1F"/>
                </a:solidFill>
                <a:latin typeface="Geometr415 Lt BT"/>
                <a:cs typeface="Geometr415 Lt BT"/>
              </a:rPr>
              <a:t>S</a:t>
            </a:r>
            <a:r>
              <a:rPr sz="2750" dirty="0">
                <a:solidFill>
                  <a:srgbClr val="221F1F"/>
                </a:solidFill>
                <a:latin typeface="Geometr415 Lt BT"/>
                <a:cs typeface="Geometr415 Lt BT"/>
              </a:rPr>
              <a:t>		N</a:t>
            </a:r>
            <a:r>
              <a:rPr sz="2750" spc="-23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2750" spc="-50" dirty="0">
                <a:solidFill>
                  <a:srgbClr val="221F1F"/>
                </a:solidFill>
                <a:latin typeface="Geometr415 Lt BT"/>
                <a:cs typeface="Geometr415 Lt BT"/>
              </a:rPr>
              <a:t>O</a:t>
            </a:r>
            <a:r>
              <a:rPr sz="2750" dirty="0">
                <a:solidFill>
                  <a:srgbClr val="221F1F"/>
                </a:solidFill>
                <a:latin typeface="Geometr415 Lt BT"/>
                <a:cs typeface="Geometr415 Lt BT"/>
              </a:rPr>
              <a:t>	L</a:t>
            </a:r>
            <a:r>
              <a:rPr sz="2750" spc="-23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2750" dirty="0">
                <a:solidFill>
                  <a:srgbClr val="221F1F"/>
                </a:solidFill>
                <a:latin typeface="Geometr415 Lt BT"/>
                <a:cs typeface="Geometr415 Lt BT"/>
              </a:rPr>
              <a:t>O</a:t>
            </a:r>
            <a:r>
              <a:rPr sz="2750" spc="-23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2750" dirty="0">
                <a:solidFill>
                  <a:srgbClr val="221F1F"/>
                </a:solidFill>
                <a:latin typeface="Geometr415 Lt BT"/>
                <a:cs typeface="Geometr415 Lt BT"/>
              </a:rPr>
              <a:t>N</a:t>
            </a:r>
            <a:r>
              <a:rPr sz="2750" spc="-23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2750" dirty="0">
                <a:solidFill>
                  <a:srgbClr val="221F1F"/>
                </a:solidFill>
                <a:latin typeface="Geometr415 Lt BT"/>
                <a:cs typeface="Geometr415 Lt BT"/>
              </a:rPr>
              <a:t>G</a:t>
            </a:r>
            <a:r>
              <a:rPr sz="2750" spc="-23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2750" dirty="0">
                <a:solidFill>
                  <a:srgbClr val="221F1F"/>
                </a:solidFill>
                <a:latin typeface="Geometr415 Lt BT"/>
                <a:cs typeface="Geometr415 Lt BT"/>
              </a:rPr>
              <a:t>E</a:t>
            </a:r>
            <a:r>
              <a:rPr sz="2750" spc="-23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2750" spc="-50" dirty="0">
                <a:solidFill>
                  <a:srgbClr val="221F1F"/>
                </a:solidFill>
                <a:latin typeface="Geometr415 Lt BT"/>
                <a:cs typeface="Geometr415 Lt BT"/>
              </a:rPr>
              <a:t>R</a:t>
            </a:r>
            <a:endParaRPr sz="2750">
              <a:latin typeface="Geometr415 Lt BT"/>
              <a:cs typeface="Geometr415 Lt BT"/>
            </a:endParaRPr>
          </a:p>
          <a:p>
            <a:pPr algn="ctr">
              <a:lnSpc>
                <a:spcPct val="100000"/>
              </a:lnSpc>
              <a:spcBef>
                <a:spcPts val="910"/>
              </a:spcBef>
              <a:tabLst>
                <a:tab pos="467995" algn="l"/>
              </a:tabLst>
            </a:pPr>
            <a:r>
              <a:rPr sz="2750" spc="-50" dirty="0">
                <a:solidFill>
                  <a:srgbClr val="221F1F"/>
                </a:solidFill>
                <a:latin typeface="Geometr415 Lt BT"/>
                <a:cs typeface="Geometr415 Lt BT"/>
              </a:rPr>
              <a:t>A</a:t>
            </a:r>
            <a:r>
              <a:rPr sz="2750" dirty="0">
                <a:solidFill>
                  <a:srgbClr val="221F1F"/>
                </a:solidFill>
                <a:latin typeface="Geometr415 Lt BT"/>
                <a:cs typeface="Geometr415 Lt BT"/>
              </a:rPr>
              <a:t>	T</a:t>
            </a:r>
            <a:r>
              <a:rPr sz="2750" spc="-23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2750" dirty="0">
                <a:solidFill>
                  <a:srgbClr val="221F1F"/>
                </a:solidFill>
                <a:latin typeface="Geometr415 Lt BT"/>
                <a:cs typeface="Geometr415 Lt BT"/>
              </a:rPr>
              <a:t>H</a:t>
            </a:r>
            <a:r>
              <a:rPr sz="2750" spc="-23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2750" dirty="0">
                <a:solidFill>
                  <a:srgbClr val="221F1F"/>
                </a:solidFill>
                <a:latin typeface="Geometr415 Lt BT"/>
                <a:cs typeface="Geometr415 Lt BT"/>
              </a:rPr>
              <a:t>R</a:t>
            </a:r>
            <a:r>
              <a:rPr sz="2750" spc="-23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2750" dirty="0">
                <a:solidFill>
                  <a:srgbClr val="221F1F"/>
                </a:solidFill>
                <a:latin typeface="Geometr415 Lt BT"/>
                <a:cs typeface="Geometr415 Lt BT"/>
              </a:rPr>
              <a:t>E</a:t>
            </a:r>
            <a:r>
              <a:rPr sz="2750" spc="-23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2750" dirty="0">
                <a:solidFill>
                  <a:srgbClr val="221F1F"/>
                </a:solidFill>
                <a:latin typeface="Geometr415 Lt BT"/>
                <a:cs typeface="Geometr415 Lt BT"/>
              </a:rPr>
              <a:t>A</a:t>
            </a:r>
            <a:r>
              <a:rPr sz="2750" spc="-23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2750" dirty="0">
                <a:solidFill>
                  <a:srgbClr val="221F1F"/>
                </a:solidFill>
                <a:latin typeface="Geometr415 Lt BT"/>
                <a:cs typeface="Geometr415 Lt BT"/>
              </a:rPr>
              <a:t>T</a:t>
            </a:r>
            <a:r>
              <a:rPr sz="2750" spc="-23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2750" spc="-50" dirty="0">
                <a:solidFill>
                  <a:srgbClr val="221F1F"/>
                </a:solidFill>
                <a:latin typeface="Geometr415 Lt BT"/>
                <a:cs typeface="Geometr415 Lt BT"/>
              </a:rPr>
              <a:t>.</a:t>
            </a:r>
            <a:endParaRPr sz="2750">
              <a:latin typeface="Geometr415 Lt BT"/>
              <a:cs typeface="Geometr415 Lt BT"/>
            </a:endParaRPr>
          </a:p>
          <a:p>
            <a:pPr marL="1329055" marR="1323340" indent="635" algn="ctr">
              <a:lnSpc>
                <a:spcPct val="125000"/>
              </a:lnSpc>
              <a:spcBef>
                <a:spcPts val="2500"/>
              </a:spcBef>
              <a:tabLst>
                <a:tab pos="2420620" algn="l"/>
                <a:tab pos="2770505" algn="l"/>
                <a:tab pos="3547110" algn="l"/>
              </a:tabLst>
            </a:pPr>
            <a:r>
              <a:rPr sz="2100" dirty="0">
                <a:solidFill>
                  <a:srgbClr val="221F1F"/>
                </a:solidFill>
                <a:latin typeface="Geometr415 Md BT"/>
                <a:cs typeface="Geometr415 Md BT"/>
              </a:rPr>
              <a:t>S</a:t>
            </a:r>
            <a:r>
              <a:rPr sz="2100" spc="-80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100" dirty="0">
                <a:solidFill>
                  <a:srgbClr val="221F1F"/>
                </a:solidFill>
                <a:latin typeface="Geometr415 Md BT"/>
                <a:cs typeface="Geometr415 Md BT"/>
              </a:rPr>
              <a:t>H</a:t>
            </a:r>
            <a:r>
              <a:rPr sz="2100" spc="-80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100" dirty="0">
                <a:solidFill>
                  <a:srgbClr val="221F1F"/>
                </a:solidFill>
                <a:latin typeface="Geometr415 Md BT"/>
                <a:cs typeface="Geometr415 Md BT"/>
              </a:rPr>
              <a:t>E</a:t>
            </a:r>
            <a:r>
              <a:rPr sz="2100" spc="-80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100" dirty="0">
                <a:solidFill>
                  <a:srgbClr val="221F1F"/>
                </a:solidFill>
                <a:latin typeface="Geometr415 Md BT"/>
                <a:cs typeface="Geometr415 Md BT"/>
              </a:rPr>
              <a:t>I</a:t>
            </a:r>
            <a:r>
              <a:rPr sz="2100" spc="-80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100" dirty="0">
                <a:solidFill>
                  <a:srgbClr val="221F1F"/>
                </a:solidFill>
                <a:latin typeface="Geometr415 Md BT"/>
                <a:cs typeface="Geometr415 Md BT"/>
              </a:rPr>
              <a:t>L</a:t>
            </a:r>
            <a:r>
              <a:rPr sz="2100" spc="-80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100" spc="-50" dirty="0">
                <a:solidFill>
                  <a:srgbClr val="221F1F"/>
                </a:solidFill>
                <a:latin typeface="Geometr415 Md BT"/>
                <a:cs typeface="Geometr415 Md BT"/>
              </a:rPr>
              <a:t>A</a:t>
            </a:r>
            <a:r>
              <a:rPr sz="2100" dirty="0">
                <a:solidFill>
                  <a:srgbClr val="221F1F"/>
                </a:solidFill>
                <a:latin typeface="Geometr415 Md BT"/>
                <a:cs typeface="Geometr415 Md BT"/>
              </a:rPr>
              <a:t>	K</a:t>
            </a:r>
            <a:r>
              <a:rPr sz="2100" spc="-90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100" dirty="0">
                <a:solidFill>
                  <a:srgbClr val="221F1F"/>
                </a:solidFill>
                <a:latin typeface="Geometr415 Md BT"/>
                <a:cs typeface="Geometr415 Md BT"/>
              </a:rPr>
              <a:t>U</a:t>
            </a:r>
            <a:r>
              <a:rPr sz="2100" spc="-80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100" dirty="0">
                <a:solidFill>
                  <a:srgbClr val="221F1F"/>
                </a:solidFill>
                <a:latin typeface="Geometr415 Md BT"/>
                <a:cs typeface="Geometr415 Md BT"/>
              </a:rPr>
              <a:t>S</a:t>
            </a:r>
            <a:r>
              <a:rPr sz="2100" spc="-80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100" dirty="0">
                <a:solidFill>
                  <a:srgbClr val="221F1F"/>
                </a:solidFill>
                <a:latin typeface="Geometr415 Md BT"/>
                <a:cs typeface="Geometr415 Md BT"/>
              </a:rPr>
              <a:t>S</a:t>
            </a:r>
            <a:r>
              <a:rPr sz="2100" spc="-80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100" dirty="0">
                <a:solidFill>
                  <a:srgbClr val="221F1F"/>
                </a:solidFill>
                <a:latin typeface="Geometr415 Md BT"/>
                <a:cs typeface="Geometr415 Md BT"/>
              </a:rPr>
              <a:t>N</a:t>
            </a:r>
            <a:r>
              <a:rPr sz="2100" spc="-80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100" dirty="0">
                <a:solidFill>
                  <a:srgbClr val="221F1F"/>
                </a:solidFill>
                <a:latin typeface="Geometr415 Md BT"/>
                <a:cs typeface="Geometr415 Md BT"/>
              </a:rPr>
              <a:t>E</a:t>
            </a:r>
            <a:r>
              <a:rPr sz="2100" spc="-80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100" dirty="0">
                <a:solidFill>
                  <a:srgbClr val="221F1F"/>
                </a:solidFill>
                <a:latin typeface="Geometr415 Md BT"/>
                <a:cs typeface="Geometr415 Md BT"/>
              </a:rPr>
              <a:t>R</a:t>
            </a:r>
            <a:r>
              <a:rPr sz="2100" spc="-80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100" spc="-50" dirty="0">
                <a:solidFill>
                  <a:srgbClr val="221F1F"/>
                </a:solidFill>
                <a:latin typeface="Geometr415 Md BT"/>
                <a:cs typeface="Geometr415 Md BT"/>
              </a:rPr>
              <a:t>, </a:t>
            </a:r>
            <a:r>
              <a:rPr sz="2100" dirty="0">
                <a:solidFill>
                  <a:srgbClr val="221F1F"/>
                </a:solidFill>
                <a:latin typeface="Geometr415 Md BT"/>
                <a:cs typeface="Geometr415 Md BT"/>
              </a:rPr>
              <a:t>O</a:t>
            </a:r>
            <a:r>
              <a:rPr sz="2100" spc="-90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100" dirty="0">
                <a:solidFill>
                  <a:srgbClr val="221F1F"/>
                </a:solidFill>
                <a:latin typeface="Geometr415 Md BT"/>
                <a:cs typeface="Geometr415 Md BT"/>
              </a:rPr>
              <a:t>.</a:t>
            </a:r>
            <a:r>
              <a:rPr sz="2100" spc="-80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100" dirty="0">
                <a:solidFill>
                  <a:srgbClr val="221F1F"/>
                </a:solidFill>
                <a:latin typeface="Geometr415 Md BT"/>
                <a:cs typeface="Geometr415 Md BT"/>
              </a:rPr>
              <a:t>C</a:t>
            </a:r>
            <a:r>
              <a:rPr sz="2100" spc="-80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100" dirty="0">
                <a:solidFill>
                  <a:srgbClr val="221F1F"/>
                </a:solidFill>
                <a:latin typeface="Geometr415 Md BT"/>
                <a:cs typeface="Geometr415 Md BT"/>
              </a:rPr>
              <a:t>.</a:t>
            </a:r>
            <a:r>
              <a:rPr sz="2100" spc="-80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100" spc="-50" dirty="0">
                <a:solidFill>
                  <a:srgbClr val="221F1F"/>
                </a:solidFill>
                <a:latin typeface="Geometr415 Md BT"/>
                <a:cs typeface="Geometr415 Md BT"/>
              </a:rPr>
              <a:t>,</a:t>
            </a:r>
            <a:r>
              <a:rPr sz="2100" dirty="0">
                <a:solidFill>
                  <a:srgbClr val="221F1F"/>
                </a:solidFill>
                <a:latin typeface="Geometr415 Md BT"/>
                <a:cs typeface="Geometr415 Md BT"/>
              </a:rPr>
              <a:t>	O</a:t>
            </a:r>
            <a:r>
              <a:rPr sz="2100" spc="-90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100" dirty="0">
                <a:solidFill>
                  <a:srgbClr val="221F1F"/>
                </a:solidFill>
                <a:latin typeface="Geometr415 Md BT"/>
                <a:cs typeface="Geometr415 Md BT"/>
              </a:rPr>
              <a:t>.</a:t>
            </a:r>
            <a:r>
              <a:rPr sz="2100" spc="-80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100" dirty="0">
                <a:solidFill>
                  <a:srgbClr val="221F1F"/>
                </a:solidFill>
                <a:latin typeface="Geometr415 Md BT"/>
                <a:cs typeface="Geometr415 Md BT"/>
              </a:rPr>
              <a:t>Q</a:t>
            </a:r>
            <a:r>
              <a:rPr sz="2100" spc="-80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100" dirty="0">
                <a:solidFill>
                  <a:srgbClr val="221F1F"/>
                </a:solidFill>
                <a:latin typeface="Geometr415 Md BT"/>
                <a:cs typeface="Geometr415 Md BT"/>
              </a:rPr>
              <a:t>.</a:t>
            </a:r>
            <a:r>
              <a:rPr sz="2100" spc="-80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100" spc="-50" dirty="0">
                <a:solidFill>
                  <a:srgbClr val="221F1F"/>
                </a:solidFill>
                <a:latin typeface="Geometr415 Md BT"/>
                <a:cs typeface="Geometr415 Md BT"/>
              </a:rPr>
              <a:t>,</a:t>
            </a:r>
            <a:r>
              <a:rPr sz="2100" dirty="0">
                <a:solidFill>
                  <a:srgbClr val="221F1F"/>
                </a:solidFill>
                <a:latin typeface="Geometr415 Md BT"/>
                <a:cs typeface="Geometr415 Md BT"/>
              </a:rPr>
              <a:t>	C</a:t>
            </a:r>
            <a:r>
              <a:rPr sz="2100" spc="-90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100" dirty="0">
                <a:solidFill>
                  <a:srgbClr val="221F1F"/>
                </a:solidFill>
                <a:latin typeface="Geometr415 Md BT"/>
                <a:cs typeface="Geometr415 Md BT"/>
              </a:rPr>
              <a:t>.</a:t>
            </a:r>
            <a:r>
              <a:rPr sz="2100" spc="-80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100" dirty="0">
                <a:solidFill>
                  <a:srgbClr val="221F1F"/>
                </a:solidFill>
                <a:latin typeface="Geometr415 Md BT"/>
                <a:cs typeface="Geometr415 Md BT"/>
              </a:rPr>
              <a:t>O</a:t>
            </a:r>
            <a:r>
              <a:rPr sz="2100" spc="-80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100" dirty="0">
                <a:solidFill>
                  <a:srgbClr val="221F1F"/>
                </a:solidFill>
                <a:latin typeface="Geometr415 Md BT"/>
                <a:cs typeface="Geometr415 Md BT"/>
              </a:rPr>
              <a:t>.</a:t>
            </a:r>
            <a:r>
              <a:rPr sz="2100" spc="-80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100" dirty="0">
                <a:solidFill>
                  <a:srgbClr val="221F1F"/>
                </a:solidFill>
                <a:latin typeface="Geometr415 Md BT"/>
                <a:cs typeface="Geometr415 Md BT"/>
              </a:rPr>
              <a:t>M</a:t>
            </a:r>
            <a:r>
              <a:rPr sz="2100" spc="-80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100" spc="-50" dirty="0">
                <a:solidFill>
                  <a:srgbClr val="221F1F"/>
                </a:solidFill>
                <a:latin typeface="Geometr415 Md BT"/>
                <a:cs typeface="Geometr415 Md BT"/>
              </a:rPr>
              <a:t>.</a:t>
            </a:r>
            <a:endParaRPr sz="2100">
              <a:latin typeface="Geometr415 Md BT"/>
              <a:cs typeface="Geometr415 Md BT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855820" y="660757"/>
            <a:ext cx="17471390" cy="9968230"/>
            <a:chOff x="1855820" y="660757"/>
            <a:chExt cx="17471390" cy="9968230"/>
          </a:xfrm>
        </p:grpSpPr>
        <p:sp>
          <p:nvSpPr>
            <p:cNvPr id="5" name="object 5"/>
            <p:cNvSpPr/>
            <p:nvPr/>
          </p:nvSpPr>
          <p:spPr>
            <a:xfrm>
              <a:off x="1855820" y="3097064"/>
              <a:ext cx="6621780" cy="3771265"/>
            </a:xfrm>
            <a:custGeom>
              <a:avLst/>
              <a:gdLst/>
              <a:ahLst/>
              <a:cxnLst/>
              <a:rect l="l" t="t" r="r" b="b"/>
              <a:pathLst>
                <a:path w="6621780" h="3771265">
                  <a:moveTo>
                    <a:pt x="6621518" y="0"/>
                  </a:moveTo>
                  <a:lnTo>
                    <a:pt x="0" y="0"/>
                  </a:lnTo>
                  <a:lnTo>
                    <a:pt x="0" y="3771032"/>
                  </a:lnTo>
                  <a:lnTo>
                    <a:pt x="6621518" y="3771032"/>
                  </a:lnTo>
                  <a:lnTo>
                    <a:pt x="662151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09419" y="3951006"/>
              <a:ext cx="4303371" cy="209175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0052032" y="660757"/>
              <a:ext cx="0" cy="8644255"/>
            </a:xfrm>
            <a:custGeom>
              <a:avLst/>
              <a:gdLst/>
              <a:ahLst/>
              <a:cxnLst/>
              <a:rect l="l" t="t" r="r" b="b"/>
              <a:pathLst>
                <a:path h="8644255">
                  <a:moveTo>
                    <a:pt x="0" y="0"/>
                  </a:moveTo>
                  <a:lnTo>
                    <a:pt x="0" y="8643664"/>
                  </a:lnTo>
                </a:path>
              </a:pathLst>
            </a:custGeom>
            <a:ln w="10450">
              <a:solidFill>
                <a:srgbClr val="D4C4B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8295835" y="10179606"/>
              <a:ext cx="1030804" cy="449081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1066774" y="10196380"/>
            <a:ext cx="686435" cy="439420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70"/>
              </a:spcBef>
            </a:pPr>
            <a:r>
              <a:rPr sz="700" spc="120" dirty="0">
                <a:solidFill>
                  <a:srgbClr val="221F1F"/>
                </a:solidFill>
                <a:latin typeface="Geometr415 Lt BT"/>
                <a:cs typeface="Geometr415 Lt BT"/>
              </a:rPr>
              <a:t>HALF</a:t>
            </a:r>
            <a:r>
              <a:rPr sz="700" spc="350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700" spc="100" dirty="0">
                <a:solidFill>
                  <a:srgbClr val="221F1F"/>
                </a:solidFill>
                <a:latin typeface="Geometr415 Lt BT"/>
                <a:cs typeface="Geometr415 Lt BT"/>
              </a:rPr>
              <a:t>PAGE </a:t>
            </a:r>
            <a:endParaRPr sz="700">
              <a:latin typeface="Geometr415 Lt BT"/>
              <a:cs typeface="Geometr415 Lt BT"/>
            </a:endParaRPr>
          </a:p>
          <a:p>
            <a:pPr algn="ctr">
              <a:lnSpc>
                <a:spcPct val="100000"/>
              </a:lnSpc>
              <a:spcBef>
                <a:spcPts val="595"/>
              </a:spcBef>
            </a:pPr>
            <a:r>
              <a:rPr sz="1500" spc="160" dirty="0">
                <a:solidFill>
                  <a:srgbClr val="221F1F"/>
                </a:solidFill>
                <a:latin typeface="Geometr415 Lt BT"/>
                <a:cs typeface="Geometr415 Lt BT"/>
              </a:rPr>
              <a:t>ADS </a:t>
            </a:r>
            <a:endParaRPr sz="1500">
              <a:latin typeface="Geometr415 Lt BT"/>
              <a:cs typeface="Geometr415 Lt BT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287125"/>
            <a:chOff x="0" y="0"/>
            <a:chExt cx="20104100" cy="112871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0104068" cy="11286981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473515" y="927403"/>
              <a:ext cx="7214870" cy="8144509"/>
            </a:xfrm>
            <a:custGeom>
              <a:avLst/>
              <a:gdLst/>
              <a:ahLst/>
              <a:cxnLst/>
              <a:rect l="l" t="t" r="r" b="b"/>
              <a:pathLst>
                <a:path w="7214870" h="8144509">
                  <a:moveTo>
                    <a:pt x="7214743" y="0"/>
                  </a:moveTo>
                  <a:lnTo>
                    <a:pt x="0" y="0"/>
                  </a:lnTo>
                  <a:lnTo>
                    <a:pt x="0" y="8144476"/>
                  </a:lnTo>
                  <a:lnTo>
                    <a:pt x="7214743" y="8144476"/>
                  </a:lnTo>
                  <a:lnTo>
                    <a:pt x="7214743" y="0"/>
                  </a:lnTo>
                  <a:close/>
                </a:path>
              </a:pathLst>
            </a:custGeom>
            <a:solidFill>
              <a:srgbClr val="63499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098227" y="3303182"/>
              <a:ext cx="338805" cy="18170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61933" y="3349208"/>
              <a:ext cx="266279" cy="135684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4758449" y="3301830"/>
              <a:ext cx="92075" cy="182880"/>
            </a:xfrm>
            <a:custGeom>
              <a:avLst/>
              <a:gdLst/>
              <a:ahLst/>
              <a:cxnLst/>
              <a:rect l="l" t="t" r="r" b="b"/>
              <a:pathLst>
                <a:path w="92075" h="182879">
                  <a:moveTo>
                    <a:pt x="24104" y="5359"/>
                  </a:moveTo>
                  <a:lnTo>
                    <a:pt x="18465" y="0"/>
                  </a:lnTo>
                  <a:lnTo>
                    <a:pt x="5372" y="0"/>
                  </a:lnTo>
                  <a:lnTo>
                    <a:pt x="0" y="5359"/>
                  </a:lnTo>
                  <a:lnTo>
                    <a:pt x="0" y="169138"/>
                  </a:lnTo>
                  <a:lnTo>
                    <a:pt x="0" y="175831"/>
                  </a:lnTo>
                  <a:lnTo>
                    <a:pt x="5372" y="181178"/>
                  </a:lnTo>
                  <a:lnTo>
                    <a:pt x="18465" y="181178"/>
                  </a:lnTo>
                  <a:lnTo>
                    <a:pt x="24104" y="175831"/>
                  </a:lnTo>
                  <a:lnTo>
                    <a:pt x="24104" y="5359"/>
                  </a:lnTo>
                  <a:close/>
                </a:path>
                <a:path w="92075" h="182879">
                  <a:moveTo>
                    <a:pt x="91541" y="156832"/>
                  </a:moveTo>
                  <a:lnTo>
                    <a:pt x="83756" y="149339"/>
                  </a:lnTo>
                  <a:lnTo>
                    <a:pt x="74663" y="149339"/>
                  </a:lnTo>
                  <a:lnTo>
                    <a:pt x="65582" y="149339"/>
                  </a:lnTo>
                  <a:lnTo>
                    <a:pt x="58089" y="156832"/>
                  </a:lnTo>
                  <a:lnTo>
                    <a:pt x="58089" y="175044"/>
                  </a:lnTo>
                  <a:lnTo>
                    <a:pt x="65582" y="182791"/>
                  </a:lnTo>
                  <a:lnTo>
                    <a:pt x="83756" y="182791"/>
                  </a:lnTo>
                  <a:lnTo>
                    <a:pt x="91541" y="175044"/>
                  </a:lnTo>
                  <a:lnTo>
                    <a:pt x="91541" y="15683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954091" y="3301845"/>
              <a:ext cx="251568" cy="183047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228418" y="3349207"/>
              <a:ext cx="111312" cy="13568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378275" y="3350264"/>
              <a:ext cx="67972" cy="132747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468735" y="3349218"/>
              <a:ext cx="111333" cy="133802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5614058" y="3451168"/>
              <a:ext cx="33655" cy="33655"/>
            </a:xfrm>
            <a:custGeom>
              <a:avLst/>
              <a:gdLst/>
              <a:ahLst/>
              <a:cxnLst/>
              <a:rect l="l" t="t" r="r" b="b"/>
              <a:pathLst>
                <a:path w="33654" h="33654">
                  <a:moveTo>
                    <a:pt x="25677" y="0"/>
                  </a:moveTo>
                  <a:lnTo>
                    <a:pt x="16585" y="0"/>
                  </a:lnTo>
                  <a:lnTo>
                    <a:pt x="7493" y="0"/>
                  </a:lnTo>
                  <a:lnTo>
                    <a:pt x="0" y="7493"/>
                  </a:lnTo>
                  <a:lnTo>
                    <a:pt x="0" y="25698"/>
                  </a:lnTo>
                  <a:lnTo>
                    <a:pt x="7493" y="33442"/>
                  </a:lnTo>
                  <a:lnTo>
                    <a:pt x="25677" y="33442"/>
                  </a:lnTo>
                  <a:lnTo>
                    <a:pt x="33453" y="25698"/>
                  </a:lnTo>
                  <a:lnTo>
                    <a:pt x="33453" y="7493"/>
                  </a:lnTo>
                  <a:lnTo>
                    <a:pt x="2567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739021" y="3301830"/>
              <a:ext cx="296804" cy="183054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6066326" y="3301830"/>
              <a:ext cx="24130" cy="181610"/>
            </a:xfrm>
            <a:custGeom>
              <a:avLst/>
              <a:gdLst/>
              <a:ahLst/>
              <a:cxnLst/>
              <a:rect l="l" t="t" r="r" b="b"/>
              <a:pathLst>
                <a:path w="24129" h="181610">
                  <a:moveTo>
                    <a:pt x="18466" y="0"/>
                  </a:moveTo>
                  <a:lnTo>
                    <a:pt x="5371" y="0"/>
                  </a:lnTo>
                  <a:lnTo>
                    <a:pt x="0" y="5350"/>
                  </a:lnTo>
                  <a:lnTo>
                    <a:pt x="0" y="169137"/>
                  </a:lnTo>
                  <a:lnTo>
                    <a:pt x="0" y="175826"/>
                  </a:lnTo>
                  <a:lnTo>
                    <a:pt x="5371" y="181176"/>
                  </a:lnTo>
                  <a:lnTo>
                    <a:pt x="18466" y="181176"/>
                  </a:lnTo>
                  <a:lnTo>
                    <a:pt x="24099" y="175826"/>
                  </a:lnTo>
                  <a:lnTo>
                    <a:pt x="24099" y="5350"/>
                  </a:lnTo>
                  <a:lnTo>
                    <a:pt x="1846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128679" y="3351082"/>
              <a:ext cx="111333" cy="133813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278289" y="3349218"/>
              <a:ext cx="111333" cy="133802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409689" y="3315749"/>
              <a:ext cx="219721" cy="169143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651627" y="3349208"/>
              <a:ext cx="127657" cy="135684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809523" y="3350264"/>
              <a:ext cx="97151" cy="134346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2596311" y="1910240"/>
              <a:ext cx="4969510" cy="1291590"/>
            </a:xfrm>
            <a:custGeom>
              <a:avLst/>
              <a:gdLst/>
              <a:ahLst/>
              <a:cxnLst/>
              <a:rect l="l" t="t" r="r" b="b"/>
              <a:pathLst>
                <a:path w="4969509" h="1291589">
                  <a:moveTo>
                    <a:pt x="1283004" y="639483"/>
                  </a:moveTo>
                  <a:lnTo>
                    <a:pt x="1280782" y="591388"/>
                  </a:lnTo>
                  <a:lnTo>
                    <a:pt x="1275118" y="544258"/>
                  </a:lnTo>
                  <a:lnTo>
                    <a:pt x="1266164" y="498246"/>
                  </a:lnTo>
                  <a:lnTo>
                    <a:pt x="1254023" y="453466"/>
                  </a:lnTo>
                  <a:lnTo>
                    <a:pt x="1238821" y="410044"/>
                  </a:lnTo>
                  <a:lnTo>
                    <a:pt x="1220698" y="368096"/>
                  </a:lnTo>
                  <a:lnTo>
                    <a:pt x="1199769" y="327761"/>
                  </a:lnTo>
                  <a:lnTo>
                    <a:pt x="1176172" y="289153"/>
                  </a:lnTo>
                  <a:lnTo>
                    <a:pt x="1150023" y="252399"/>
                  </a:lnTo>
                  <a:lnTo>
                    <a:pt x="1121448" y="217627"/>
                  </a:lnTo>
                  <a:lnTo>
                    <a:pt x="1090574" y="184950"/>
                  </a:lnTo>
                  <a:lnTo>
                    <a:pt x="1057529" y="154508"/>
                  </a:lnTo>
                  <a:lnTo>
                    <a:pt x="1022438" y="126415"/>
                  </a:lnTo>
                  <a:lnTo>
                    <a:pt x="985431" y="100799"/>
                  </a:lnTo>
                  <a:lnTo>
                    <a:pt x="946619" y="77787"/>
                  </a:lnTo>
                  <a:lnTo>
                    <a:pt x="906157" y="57505"/>
                  </a:lnTo>
                  <a:lnTo>
                    <a:pt x="864146" y="40068"/>
                  </a:lnTo>
                  <a:lnTo>
                    <a:pt x="820724" y="25603"/>
                  </a:lnTo>
                  <a:lnTo>
                    <a:pt x="776008" y="14236"/>
                  </a:lnTo>
                  <a:lnTo>
                    <a:pt x="730123" y="6108"/>
                  </a:lnTo>
                  <a:lnTo>
                    <a:pt x="683209" y="1320"/>
                  </a:lnTo>
                  <a:lnTo>
                    <a:pt x="635393" y="0"/>
                  </a:lnTo>
                  <a:lnTo>
                    <a:pt x="587603" y="2235"/>
                  </a:lnTo>
                  <a:lnTo>
                    <a:pt x="540778" y="7924"/>
                  </a:lnTo>
                  <a:lnTo>
                    <a:pt x="495071" y="16941"/>
                  </a:lnTo>
                  <a:lnTo>
                    <a:pt x="450570" y="29146"/>
                  </a:lnTo>
                  <a:lnTo>
                    <a:pt x="407428" y="44437"/>
                  </a:lnTo>
                  <a:lnTo>
                    <a:pt x="365747" y="62674"/>
                  </a:lnTo>
                  <a:lnTo>
                    <a:pt x="325666" y="83731"/>
                  </a:lnTo>
                  <a:lnTo>
                    <a:pt x="287299" y="107492"/>
                  </a:lnTo>
                  <a:lnTo>
                    <a:pt x="250786" y="133807"/>
                  </a:lnTo>
                  <a:lnTo>
                    <a:pt x="216230" y="162560"/>
                  </a:lnTo>
                  <a:lnTo>
                    <a:pt x="183756" y="193636"/>
                  </a:lnTo>
                  <a:lnTo>
                    <a:pt x="153504" y="226885"/>
                  </a:lnTo>
                  <a:lnTo>
                    <a:pt x="125590" y="262204"/>
                  </a:lnTo>
                  <a:lnTo>
                    <a:pt x="100139" y="299453"/>
                  </a:lnTo>
                  <a:lnTo>
                    <a:pt x="77279" y="338505"/>
                  </a:lnTo>
                  <a:lnTo>
                    <a:pt x="57124" y="379234"/>
                  </a:lnTo>
                  <a:lnTo>
                    <a:pt x="39789" y="421513"/>
                  </a:lnTo>
                  <a:lnTo>
                    <a:pt x="25425" y="465226"/>
                  </a:lnTo>
                  <a:lnTo>
                    <a:pt x="14135" y="510222"/>
                  </a:lnTo>
                  <a:lnTo>
                    <a:pt x="6057" y="556399"/>
                  </a:lnTo>
                  <a:lnTo>
                    <a:pt x="1295" y="603618"/>
                  </a:lnTo>
                  <a:lnTo>
                    <a:pt x="0" y="651751"/>
                  </a:lnTo>
                  <a:lnTo>
                    <a:pt x="2222" y="699858"/>
                  </a:lnTo>
                  <a:lnTo>
                    <a:pt x="7874" y="746988"/>
                  </a:lnTo>
                  <a:lnTo>
                    <a:pt x="16840" y="793000"/>
                  </a:lnTo>
                  <a:lnTo>
                    <a:pt x="28994" y="837780"/>
                  </a:lnTo>
                  <a:lnTo>
                    <a:pt x="44196" y="881214"/>
                  </a:lnTo>
                  <a:lnTo>
                    <a:pt x="62318" y="923163"/>
                  </a:lnTo>
                  <a:lnTo>
                    <a:pt x="83261" y="963510"/>
                  </a:lnTo>
                  <a:lnTo>
                    <a:pt x="106870" y="1002131"/>
                  </a:lnTo>
                  <a:lnTo>
                    <a:pt x="133032" y="1038898"/>
                  </a:lnTo>
                  <a:lnTo>
                    <a:pt x="161607" y="1073683"/>
                  </a:lnTo>
                  <a:lnTo>
                    <a:pt x="192493" y="1106360"/>
                  </a:lnTo>
                  <a:lnTo>
                    <a:pt x="225552" y="1136815"/>
                  </a:lnTo>
                  <a:lnTo>
                    <a:pt x="260642" y="1164920"/>
                  </a:lnTo>
                  <a:lnTo>
                    <a:pt x="297662" y="1190536"/>
                  </a:lnTo>
                  <a:lnTo>
                    <a:pt x="336473" y="1213561"/>
                  </a:lnTo>
                  <a:lnTo>
                    <a:pt x="376948" y="1233855"/>
                  </a:lnTo>
                  <a:lnTo>
                    <a:pt x="418960" y="1251292"/>
                  </a:lnTo>
                  <a:lnTo>
                    <a:pt x="462394" y="1265758"/>
                  </a:lnTo>
                  <a:lnTo>
                    <a:pt x="507111" y="1277124"/>
                  </a:lnTo>
                  <a:lnTo>
                    <a:pt x="552996" y="1285278"/>
                  </a:lnTo>
                  <a:lnTo>
                    <a:pt x="599909" y="1290066"/>
                  </a:lnTo>
                  <a:lnTo>
                    <a:pt x="647738" y="1291386"/>
                  </a:lnTo>
                  <a:lnTo>
                    <a:pt x="695528" y="1289151"/>
                  </a:lnTo>
                  <a:lnTo>
                    <a:pt x="742340" y="1283462"/>
                  </a:lnTo>
                  <a:lnTo>
                    <a:pt x="788047" y="1274445"/>
                  </a:lnTo>
                  <a:lnTo>
                    <a:pt x="832535" y="1262227"/>
                  </a:lnTo>
                  <a:lnTo>
                    <a:pt x="875677" y="1246924"/>
                  </a:lnTo>
                  <a:lnTo>
                    <a:pt x="917346" y="1228686"/>
                  </a:lnTo>
                  <a:lnTo>
                    <a:pt x="957427" y="1207617"/>
                  </a:lnTo>
                  <a:lnTo>
                    <a:pt x="995781" y="1183855"/>
                  </a:lnTo>
                  <a:lnTo>
                    <a:pt x="1032294" y="1157528"/>
                  </a:lnTo>
                  <a:lnTo>
                    <a:pt x="1066838" y="1128763"/>
                  </a:lnTo>
                  <a:lnTo>
                    <a:pt x="1099299" y="1097686"/>
                  </a:lnTo>
                  <a:lnTo>
                    <a:pt x="1129538" y="1064412"/>
                  </a:lnTo>
                  <a:lnTo>
                    <a:pt x="1157452" y="1029093"/>
                  </a:lnTo>
                  <a:lnTo>
                    <a:pt x="1182890" y="991831"/>
                  </a:lnTo>
                  <a:lnTo>
                    <a:pt x="1205750" y="952766"/>
                  </a:lnTo>
                  <a:lnTo>
                    <a:pt x="1225905" y="912037"/>
                  </a:lnTo>
                  <a:lnTo>
                    <a:pt x="1243215" y="869746"/>
                  </a:lnTo>
                  <a:lnTo>
                    <a:pt x="1257579" y="826033"/>
                  </a:lnTo>
                  <a:lnTo>
                    <a:pt x="1268869" y="781024"/>
                  </a:lnTo>
                  <a:lnTo>
                    <a:pt x="1276946" y="734847"/>
                  </a:lnTo>
                  <a:lnTo>
                    <a:pt x="1281696" y="687616"/>
                  </a:lnTo>
                  <a:lnTo>
                    <a:pt x="1283004" y="639483"/>
                  </a:lnTo>
                  <a:close/>
                </a:path>
                <a:path w="4969509" h="1291589">
                  <a:moveTo>
                    <a:pt x="1888921" y="797699"/>
                  </a:moveTo>
                  <a:lnTo>
                    <a:pt x="1845119" y="736739"/>
                  </a:lnTo>
                  <a:lnTo>
                    <a:pt x="1806702" y="714286"/>
                  </a:lnTo>
                  <a:lnTo>
                    <a:pt x="1760626" y="699617"/>
                  </a:lnTo>
                  <a:lnTo>
                    <a:pt x="1706003" y="694372"/>
                  </a:lnTo>
                  <a:lnTo>
                    <a:pt x="1660550" y="698017"/>
                  </a:lnTo>
                  <a:lnTo>
                    <a:pt x="1617891" y="708660"/>
                  </a:lnTo>
                  <a:lnTo>
                    <a:pt x="1578724" y="725855"/>
                  </a:lnTo>
                  <a:lnTo>
                    <a:pt x="1543723" y="749173"/>
                  </a:lnTo>
                  <a:lnTo>
                    <a:pt x="1513547" y="778141"/>
                  </a:lnTo>
                  <a:lnTo>
                    <a:pt x="1488909" y="812355"/>
                  </a:lnTo>
                  <a:lnTo>
                    <a:pt x="1470469" y="851331"/>
                  </a:lnTo>
                  <a:lnTo>
                    <a:pt x="1458899" y="894664"/>
                  </a:lnTo>
                  <a:lnTo>
                    <a:pt x="1454899" y="941895"/>
                  </a:lnTo>
                  <a:lnTo>
                    <a:pt x="1458899" y="989114"/>
                  </a:lnTo>
                  <a:lnTo>
                    <a:pt x="1470469" y="1032446"/>
                  </a:lnTo>
                  <a:lnTo>
                    <a:pt x="1488909" y="1071422"/>
                  </a:lnTo>
                  <a:lnTo>
                    <a:pt x="1513547" y="1105636"/>
                  </a:lnTo>
                  <a:lnTo>
                    <a:pt x="1543723" y="1134605"/>
                  </a:lnTo>
                  <a:lnTo>
                    <a:pt x="1578724" y="1157922"/>
                  </a:lnTo>
                  <a:lnTo>
                    <a:pt x="1617891" y="1175118"/>
                  </a:lnTo>
                  <a:lnTo>
                    <a:pt x="1660550" y="1185760"/>
                  </a:lnTo>
                  <a:lnTo>
                    <a:pt x="1706003" y="1189405"/>
                  </a:lnTo>
                  <a:lnTo>
                    <a:pt x="1760626" y="1184046"/>
                  </a:lnTo>
                  <a:lnTo>
                    <a:pt x="1806702" y="1169136"/>
                  </a:lnTo>
                  <a:lnTo>
                    <a:pt x="1845119" y="1146429"/>
                  </a:lnTo>
                  <a:lnTo>
                    <a:pt x="1876742" y="1117663"/>
                  </a:lnTo>
                  <a:lnTo>
                    <a:pt x="1888921" y="1086104"/>
                  </a:lnTo>
                  <a:lnTo>
                    <a:pt x="1885149" y="1067384"/>
                  </a:lnTo>
                  <a:lnTo>
                    <a:pt x="1840865" y="1038021"/>
                  </a:lnTo>
                  <a:lnTo>
                    <a:pt x="1804987" y="1053795"/>
                  </a:lnTo>
                  <a:lnTo>
                    <a:pt x="1784883" y="1072667"/>
                  </a:lnTo>
                  <a:lnTo>
                    <a:pt x="1761413" y="1086904"/>
                  </a:lnTo>
                  <a:lnTo>
                    <a:pt x="1734985" y="1095883"/>
                  </a:lnTo>
                  <a:lnTo>
                    <a:pt x="1706003" y="1099019"/>
                  </a:lnTo>
                  <a:lnTo>
                    <a:pt x="1658823" y="1091349"/>
                  </a:lnTo>
                  <a:lnTo>
                    <a:pt x="1618526" y="1069746"/>
                  </a:lnTo>
                  <a:lnTo>
                    <a:pt x="1587195" y="1036243"/>
                  </a:lnTo>
                  <a:lnTo>
                    <a:pt x="1566875" y="992936"/>
                  </a:lnTo>
                  <a:lnTo>
                    <a:pt x="1559648" y="941895"/>
                  </a:lnTo>
                  <a:lnTo>
                    <a:pt x="1566875" y="890841"/>
                  </a:lnTo>
                  <a:lnTo>
                    <a:pt x="1587195" y="847534"/>
                  </a:lnTo>
                  <a:lnTo>
                    <a:pt x="1618526" y="814031"/>
                  </a:lnTo>
                  <a:lnTo>
                    <a:pt x="1658823" y="792429"/>
                  </a:lnTo>
                  <a:lnTo>
                    <a:pt x="1706003" y="784758"/>
                  </a:lnTo>
                  <a:lnTo>
                    <a:pt x="1734972" y="787984"/>
                  </a:lnTo>
                  <a:lnTo>
                    <a:pt x="1761324" y="797052"/>
                  </a:lnTo>
                  <a:lnTo>
                    <a:pt x="1784578" y="811110"/>
                  </a:lnTo>
                  <a:lnTo>
                    <a:pt x="1811921" y="836371"/>
                  </a:lnTo>
                  <a:lnTo>
                    <a:pt x="1820697" y="841540"/>
                  </a:lnTo>
                  <a:lnTo>
                    <a:pt x="1830412" y="844689"/>
                  </a:lnTo>
                  <a:lnTo>
                    <a:pt x="1840865" y="845756"/>
                  </a:lnTo>
                  <a:lnTo>
                    <a:pt x="1859572" y="841984"/>
                  </a:lnTo>
                  <a:lnTo>
                    <a:pt x="1874850" y="831672"/>
                  </a:lnTo>
                  <a:lnTo>
                    <a:pt x="1885149" y="816394"/>
                  </a:lnTo>
                  <a:lnTo>
                    <a:pt x="1888921" y="797699"/>
                  </a:lnTo>
                  <a:close/>
                </a:path>
                <a:path w="4969509" h="1291589">
                  <a:moveTo>
                    <a:pt x="2071878" y="156819"/>
                  </a:moveTo>
                  <a:lnTo>
                    <a:pt x="2067699" y="135991"/>
                  </a:lnTo>
                  <a:lnTo>
                    <a:pt x="2056269" y="118872"/>
                  </a:lnTo>
                  <a:lnTo>
                    <a:pt x="2039200" y="107264"/>
                  </a:lnTo>
                  <a:lnTo>
                    <a:pt x="2018068" y="102997"/>
                  </a:lnTo>
                  <a:lnTo>
                    <a:pt x="1999691" y="106172"/>
                  </a:lnTo>
                  <a:lnTo>
                    <a:pt x="1983994" y="114922"/>
                  </a:lnTo>
                  <a:lnTo>
                    <a:pt x="1972056" y="128130"/>
                  </a:lnTo>
                  <a:lnTo>
                    <a:pt x="1964969" y="144627"/>
                  </a:lnTo>
                  <a:lnTo>
                    <a:pt x="1890356" y="453809"/>
                  </a:lnTo>
                  <a:lnTo>
                    <a:pt x="1807857" y="139585"/>
                  </a:lnTo>
                  <a:lnTo>
                    <a:pt x="1801266" y="124790"/>
                  </a:lnTo>
                  <a:lnTo>
                    <a:pt x="1790636" y="113220"/>
                  </a:lnTo>
                  <a:lnTo>
                    <a:pt x="1776780" y="105689"/>
                  </a:lnTo>
                  <a:lnTo>
                    <a:pt x="1760512" y="102997"/>
                  </a:lnTo>
                  <a:lnTo>
                    <a:pt x="1743710" y="105689"/>
                  </a:lnTo>
                  <a:lnTo>
                    <a:pt x="1729397" y="113220"/>
                  </a:lnTo>
                  <a:lnTo>
                    <a:pt x="1718437" y="124790"/>
                  </a:lnTo>
                  <a:lnTo>
                    <a:pt x="1711731" y="139585"/>
                  </a:lnTo>
                  <a:lnTo>
                    <a:pt x="1629232" y="453809"/>
                  </a:lnTo>
                  <a:lnTo>
                    <a:pt x="1553908" y="144627"/>
                  </a:lnTo>
                  <a:lnTo>
                    <a:pt x="1546834" y="128130"/>
                  </a:lnTo>
                  <a:lnTo>
                    <a:pt x="1534972" y="114922"/>
                  </a:lnTo>
                  <a:lnTo>
                    <a:pt x="1519491" y="106172"/>
                  </a:lnTo>
                  <a:lnTo>
                    <a:pt x="1501521" y="102997"/>
                  </a:lnTo>
                  <a:lnTo>
                    <a:pt x="1480400" y="107162"/>
                  </a:lnTo>
                  <a:lnTo>
                    <a:pt x="1463306" y="118605"/>
                  </a:lnTo>
                  <a:lnTo>
                    <a:pt x="1451876" y="135686"/>
                  </a:lnTo>
                  <a:lnTo>
                    <a:pt x="1447698" y="156819"/>
                  </a:lnTo>
                  <a:lnTo>
                    <a:pt x="1447698" y="161823"/>
                  </a:lnTo>
                  <a:lnTo>
                    <a:pt x="1555330" y="542061"/>
                  </a:lnTo>
                  <a:lnTo>
                    <a:pt x="1579460" y="577316"/>
                  </a:lnTo>
                  <a:lnTo>
                    <a:pt x="1621332" y="591578"/>
                  </a:lnTo>
                  <a:lnTo>
                    <a:pt x="1644370" y="587629"/>
                  </a:lnTo>
                  <a:lnTo>
                    <a:pt x="1664106" y="576681"/>
                  </a:lnTo>
                  <a:lnTo>
                    <a:pt x="1679143" y="560095"/>
                  </a:lnTo>
                  <a:lnTo>
                    <a:pt x="1688045" y="539191"/>
                  </a:lnTo>
                  <a:lnTo>
                    <a:pt x="1759788" y="257975"/>
                  </a:lnTo>
                  <a:lnTo>
                    <a:pt x="1832254" y="539191"/>
                  </a:lnTo>
                  <a:lnTo>
                    <a:pt x="1841055" y="560095"/>
                  </a:lnTo>
                  <a:lnTo>
                    <a:pt x="1855851" y="576681"/>
                  </a:lnTo>
                  <a:lnTo>
                    <a:pt x="1875345" y="587629"/>
                  </a:lnTo>
                  <a:lnTo>
                    <a:pt x="1898269" y="591578"/>
                  </a:lnTo>
                  <a:lnTo>
                    <a:pt x="1921192" y="587768"/>
                  </a:lnTo>
                  <a:lnTo>
                    <a:pt x="1955749" y="561606"/>
                  </a:lnTo>
                  <a:lnTo>
                    <a:pt x="2070417" y="172593"/>
                  </a:lnTo>
                  <a:lnTo>
                    <a:pt x="2071878" y="161823"/>
                  </a:lnTo>
                  <a:lnTo>
                    <a:pt x="2071878" y="156819"/>
                  </a:lnTo>
                  <a:close/>
                </a:path>
                <a:path w="4969509" h="1291589">
                  <a:moveTo>
                    <a:pt x="2274862" y="1007173"/>
                  </a:moveTo>
                  <a:lnTo>
                    <a:pt x="2269223" y="959599"/>
                  </a:lnTo>
                  <a:lnTo>
                    <a:pt x="2252751" y="916432"/>
                  </a:lnTo>
                  <a:lnTo>
                    <a:pt x="2226068" y="879563"/>
                  </a:lnTo>
                  <a:lnTo>
                    <a:pt x="2189823" y="850887"/>
                  </a:lnTo>
                  <a:lnTo>
                    <a:pt x="2180158" y="846912"/>
                  </a:lnTo>
                  <a:lnTo>
                    <a:pt x="2180158" y="1007173"/>
                  </a:lnTo>
                  <a:lnTo>
                    <a:pt x="2174227" y="1045984"/>
                  </a:lnTo>
                  <a:lnTo>
                    <a:pt x="2156930" y="1078204"/>
                  </a:lnTo>
                  <a:lnTo>
                    <a:pt x="2129002" y="1100201"/>
                  </a:lnTo>
                  <a:lnTo>
                    <a:pt x="2091207" y="1108341"/>
                  </a:lnTo>
                  <a:lnTo>
                    <a:pt x="2053501" y="1100201"/>
                  </a:lnTo>
                  <a:lnTo>
                    <a:pt x="2025827" y="1078204"/>
                  </a:lnTo>
                  <a:lnTo>
                    <a:pt x="2008771" y="1045984"/>
                  </a:lnTo>
                  <a:lnTo>
                    <a:pt x="2002955" y="1007173"/>
                  </a:lnTo>
                  <a:lnTo>
                    <a:pt x="2008771" y="968794"/>
                  </a:lnTo>
                  <a:lnTo>
                    <a:pt x="2025827" y="936790"/>
                  </a:lnTo>
                  <a:lnTo>
                    <a:pt x="2053501" y="914869"/>
                  </a:lnTo>
                  <a:lnTo>
                    <a:pt x="2091207" y="906741"/>
                  </a:lnTo>
                  <a:lnTo>
                    <a:pt x="2129002" y="914869"/>
                  </a:lnTo>
                  <a:lnTo>
                    <a:pt x="2156930" y="936790"/>
                  </a:lnTo>
                  <a:lnTo>
                    <a:pt x="2174227" y="968794"/>
                  </a:lnTo>
                  <a:lnTo>
                    <a:pt x="2180158" y="1007173"/>
                  </a:lnTo>
                  <a:lnTo>
                    <a:pt x="2180158" y="846912"/>
                  </a:lnTo>
                  <a:lnTo>
                    <a:pt x="2144661" y="832294"/>
                  </a:lnTo>
                  <a:lnTo>
                    <a:pt x="2091207" y="825677"/>
                  </a:lnTo>
                  <a:lnTo>
                    <a:pt x="2038032" y="832294"/>
                  </a:lnTo>
                  <a:lnTo>
                    <a:pt x="1993061" y="850887"/>
                  </a:lnTo>
                  <a:lnTo>
                    <a:pt x="1956943" y="879563"/>
                  </a:lnTo>
                  <a:lnTo>
                    <a:pt x="1930336" y="916432"/>
                  </a:lnTo>
                  <a:lnTo>
                    <a:pt x="1913890" y="959599"/>
                  </a:lnTo>
                  <a:lnTo>
                    <a:pt x="1908263" y="1007173"/>
                  </a:lnTo>
                  <a:lnTo>
                    <a:pt x="1913890" y="1055052"/>
                  </a:lnTo>
                  <a:lnTo>
                    <a:pt x="1930336" y="1098423"/>
                  </a:lnTo>
                  <a:lnTo>
                    <a:pt x="1956943" y="1135418"/>
                  </a:lnTo>
                  <a:lnTo>
                    <a:pt x="1993061" y="1164170"/>
                  </a:lnTo>
                  <a:lnTo>
                    <a:pt x="2038032" y="1182789"/>
                  </a:lnTo>
                  <a:lnTo>
                    <a:pt x="2091207" y="1189405"/>
                  </a:lnTo>
                  <a:lnTo>
                    <a:pt x="2144661" y="1182789"/>
                  </a:lnTo>
                  <a:lnTo>
                    <a:pt x="2189823" y="1164170"/>
                  </a:lnTo>
                  <a:lnTo>
                    <a:pt x="2226068" y="1135418"/>
                  </a:lnTo>
                  <a:lnTo>
                    <a:pt x="2252751" y="1098423"/>
                  </a:lnTo>
                  <a:lnTo>
                    <a:pt x="2269223" y="1055052"/>
                  </a:lnTo>
                  <a:lnTo>
                    <a:pt x="2274862" y="1007173"/>
                  </a:lnTo>
                  <a:close/>
                </a:path>
                <a:path w="4969509" h="1291589">
                  <a:moveTo>
                    <a:pt x="2421915" y="399288"/>
                  </a:moveTo>
                  <a:lnTo>
                    <a:pt x="2419489" y="380644"/>
                  </a:lnTo>
                  <a:lnTo>
                    <a:pt x="2416225" y="355473"/>
                  </a:lnTo>
                  <a:lnTo>
                    <a:pt x="2399855" y="315595"/>
                  </a:lnTo>
                  <a:lnTo>
                    <a:pt x="2390940" y="303898"/>
                  </a:lnTo>
                  <a:lnTo>
                    <a:pt x="2373846" y="281457"/>
                  </a:lnTo>
                  <a:lnTo>
                    <a:pt x="2339225" y="254863"/>
                  </a:lnTo>
                  <a:lnTo>
                    <a:pt x="2333663" y="252590"/>
                  </a:lnTo>
                  <a:lnTo>
                    <a:pt x="2333663" y="380644"/>
                  </a:lnTo>
                  <a:lnTo>
                    <a:pt x="2162924" y="380644"/>
                  </a:lnTo>
                  <a:lnTo>
                    <a:pt x="2170112" y="354126"/>
                  </a:lnTo>
                  <a:lnTo>
                    <a:pt x="2185974" y="329361"/>
                  </a:lnTo>
                  <a:lnTo>
                    <a:pt x="2211654" y="311048"/>
                  </a:lnTo>
                  <a:lnTo>
                    <a:pt x="2248306" y="303898"/>
                  </a:lnTo>
                  <a:lnTo>
                    <a:pt x="2286762" y="311238"/>
                  </a:lnTo>
                  <a:lnTo>
                    <a:pt x="2312784" y="329895"/>
                  </a:lnTo>
                  <a:lnTo>
                    <a:pt x="2327897" y="354723"/>
                  </a:lnTo>
                  <a:lnTo>
                    <a:pt x="2333663" y="380644"/>
                  </a:lnTo>
                  <a:lnTo>
                    <a:pt x="2333663" y="252590"/>
                  </a:lnTo>
                  <a:lnTo>
                    <a:pt x="2297036" y="237578"/>
                  </a:lnTo>
                  <a:lnTo>
                    <a:pt x="2248306" y="231432"/>
                  </a:lnTo>
                  <a:lnTo>
                    <a:pt x="2198395" y="237896"/>
                  </a:lnTo>
                  <a:lnTo>
                    <a:pt x="2154923" y="256159"/>
                  </a:lnTo>
                  <a:lnTo>
                    <a:pt x="2119071" y="284518"/>
                  </a:lnTo>
                  <a:lnTo>
                    <a:pt x="2092007" y="321233"/>
                  </a:lnTo>
                  <a:lnTo>
                    <a:pt x="2074900" y="364617"/>
                  </a:lnTo>
                  <a:lnTo>
                    <a:pt x="2068944" y="412927"/>
                  </a:lnTo>
                  <a:lnTo>
                    <a:pt x="2075332" y="465035"/>
                  </a:lnTo>
                  <a:lnTo>
                    <a:pt x="2093506" y="509600"/>
                  </a:lnTo>
                  <a:lnTo>
                    <a:pt x="2121954" y="545744"/>
                  </a:lnTo>
                  <a:lnTo>
                    <a:pt x="2159190" y="572630"/>
                  </a:lnTo>
                  <a:lnTo>
                    <a:pt x="2203716" y="589381"/>
                  </a:lnTo>
                  <a:lnTo>
                    <a:pt x="2254034" y="595160"/>
                  </a:lnTo>
                  <a:lnTo>
                    <a:pt x="2284069" y="593394"/>
                  </a:lnTo>
                  <a:lnTo>
                    <a:pt x="2341715" y="579120"/>
                  </a:lnTo>
                  <a:lnTo>
                    <a:pt x="2375687" y="560717"/>
                  </a:lnTo>
                  <a:lnTo>
                    <a:pt x="2387485" y="534885"/>
                  </a:lnTo>
                  <a:lnTo>
                    <a:pt x="2384933" y="522681"/>
                  </a:lnTo>
                  <a:lnTo>
                    <a:pt x="2384602" y="521093"/>
                  </a:lnTo>
                  <a:lnTo>
                    <a:pt x="2376817" y="509676"/>
                  </a:lnTo>
                  <a:lnTo>
                    <a:pt x="2365387" y="501878"/>
                  </a:lnTo>
                  <a:lnTo>
                    <a:pt x="2351608" y="498995"/>
                  </a:lnTo>
                  <a:lnTo>
                    <a:pt x="2345156" y="498995"/>
                  </a:lnTo>
                  <a:lnTo>
                    <a:pt x="2339429" y="500456"/>
                  </a:lnTo>
                  <a:lnTo>
                    <a:pt x="2334387" y="503313"/>
                  </a:lnTo>
                  <a:lnTo>
                    <a:pt x="2317559" y="511479"/>
                  </a:lnTo>
                  <a:lnTo>
                    <a:pt x="2299779" y="517575"/>
                  </a:lnTo>
                  <a:lnTo>
                    <a:pt x="2281732" y="521373"/>
                  </a:lnTo>
                  <a:lnTo>
                    <a:pt x="2264092" y="522681"/>
                  </a:lnTo>
                  <a:lnTo>
                    <a:pt x="2224494" y="516280"/>
                  </a:lnTo>
                  <a:lnTo>
                    <a:pt x="2194318" y="498919"/>
                  </a:lnTo>
                  <a:lnTo>
                    <a:pt x="2174100" y="473354"/>
                  </a:lnTo>
                  <a:lnTo>
                    <a:pt x="2164372" y="442341"/>
                  </a:lnTo>
                  <a:lnTo>
                    <a:pt x="2367394" y="442341"/>
                  </a:lnTo>
                  <a:lnTo>
                    <a:pt x="2390737" y="439851"/>
                  </a:lnTo>
                  <a:lnTo>
                    <a:pt x="2407831" y="432117"/>
                  </a:lnTo>
                  <a:lnTo>
                    <a:pt x="2418334" y="418731"/>
                  </a:lnTo>
                  <a:lnTo>
                    <a:pt x="2421915" y="399288"/>
                  </a:lnTo>
                  <a:close/>
                </a:path>
                <a:path w="4969509" h="1291589">
                  <a:moveTo>
                    <a:pt x="2652890" y="936155"/>
                  </a:moveTo>
                  <a:lnTo>
                    <a:pt x="2645981" y="890435"/>
                  </a:lnTo>
                  <a:lnTo>
                    <a:pt x="2625090" y="855624"/>
                  </a:lnTo>
                  <a:lnTo>
                    <a:pt x="2589936" y="833450"/>
                  </a:lnTo>
                  <a:lnTo>
                    <a:pt x="2540254" y="825665"/>
                  </a:lnTo>
                  <a:lnTo>
                    <a:pt x="2500642" y="830313"/>
                  </a:lnTo>
                  <a:lnTo>
                    <a:pt x="2467076" y="842441"/>
                  </a:lnTo>
                  <a:lnTo>
                    <a:pt x="2439974" y="859269"/>
                  </a:lnTo>
                  <a:lnTo>
                    <a:pt x="2419731" y="878039"/>
                  </a:lnTo>
                  <a:lnTo>
                    <a:pt x="2419731" y="875182"/>
                  </a:lnTo>
                  <a:lnTo>
                    <a:pt x="2416073" y="856996"/>
                  </a:lnTo>
                  <a:lnTo>
                    <a:pt x="2406091" y="842175"/>
                  </a:lnTo>
                  <a:lnTo>
                    <a:pt x="2391270" y="832192"/>
                  </a:lnTo>
                  <a:lnTo>
                    <a:pt x="2373084" y="828535"/>
                  </a:lnTo>
                  <a:lnTo>
                    <a:pt x="2355431" y="832192"/>
                  </a:lnTo>
                  <a:lnTo>
                    <a:pt x="2341080" y="842175"/>
                  </a:lnTo>
                  <a:lnTo>
                    <a:pt x="2331428" y="856996"/>
                  </a:lnTo>
                  <a:lnTo>
                    <a:pt x="2327897" y="875182"/>
                  </a:lnTo>
                  <a:lnTo>
                    <a:pt x="2327897" y="1139888"/>
                  </a:lnTo>
                  <a:lnTo>
                    <a:pt x="2331440" y="1157668"/>
                  </a:lnTo>
                  <a:lnTo>
                    <a:pt x="2341168" y="1172273"/>
                  </a:lnTo>
                  <a:lnTo>
                    <a:pt x="2355748" y="1182166"/>
                  </a:lnTo>
                  <a:lnTo>
                    <a:pt x="2373820" y="1185811"/>
                  </a:lnTo>
                  <a:lnTo>
                    <a:pt x="2391156" y="1182166"/>
                  </a:lnTo>
                  <a:lnTo>
                    <a:pt x="2405557" y="1172273"/>
                  </a:lnTo>
                  <a:lnTo>
                    <a:pt x="2415375" y="1157668"/>
                  </a:lnTo>
                  <a:lnTo>
                    <a:pt x="2419007" y="1139888"/>
                  </a:lnTo>
                  <a:lnTo>
                    <a:pt x="2419007" y="947610"/>
                  </a:lnTo>
                  <a:lnTo>
                    <a:pt x="2432647" y="932459"/>
                  </a:lnTo>
                  <a:lnTo>
                    <a:pt x="2450668" y="919378"/>
                  </a:lnTo>
                  <a:lnTo>
                    <a:pt x="2472588" y="910196"/>
                  </a:lnTo>
                  <a:lnTo>
                    <a:pt x="2497937" y="906729"/>
                  </a:lnTo>
                  <a:lnTo>
                    <a:pt x="2524252" y="910056"/>
                  </a:lnTo>
                  <a:lnTo>
                    <a:pt x="2544381" y="920991"/>
                  </a:lnTo>
                  <a:lnTo>
                    <a:pt x="2557246" y="940930"/>
                  </a:lnTo>
                  <a:lnTo>
                    <a:pt x="2561780" y="971296"/>
                  </a:lnTo>
                  <a:lnTo>
                    <a:pt x="2561780" y="1139888"/>
                  </a:lnTo>
                  <a:lnTo>
                    <a:pt x="2565412" y="1157668"/>
                  </a:lnTo>
                  <a:lnTo>
                    <a:pt x="2575229" y="1172273"/>
                  </a:lnTo>
                  <a:lnTo>
                    <a:pt x="2589619" y="1182166"/>
                  </a:lnTo>
                  <a:lnTo>
                    <a:pt x="2606967" y="1185811"/>
                  </a:lnTo>
                  <a:lnTo>
                    <a:pt x="2625039" y="1182166"/>
                  </a:lnTo>
                  <a:lnTo>
                    <a:pt x="2639618" y="1172273"/>
                  </a:lnTo>
                  <a:lnTo>
                    <a:pt x="2649347" y="1157668"/>
                  </a:lnTo>
                  <a:lnTo>
                    <a:pt x="2652890" y="1139888"/>
                  </a:lnTo>
                  <a:lnTo>
                    <a:pt x="2652890" y="936155"/>
                  </a:lnTo>
                  <a:close/>
                </a:path>
                <a:path w="4969509" h="1291589">
                  <a:moveTo>
                    <a:pt x="2748292" y="483958"/>
                  </a:moveTo>
                  <a:lnTo>
                    <a:pt x="2734919" y="431533"/>
                  </a:lnTo>
                  <a:lnTo>
                    <a:pt x="2701036" y="399300"/>
                  </a:lnTo>
                  <a:lnTo>
                    <a:pt x="2655989" y="381050"/>
                  </a:lnTo>
                  <a:lnTo>
                    <a:pt x="2609113" y="370611"/>
                  </a:lnTo>
                  <a:lnTo>
                    <a:pt x="2582468" y="364477"/>
                  </a:lnTo>
                  <a:lnTo>
                    <a:pt x="2561602" y="357060"/>
                  </a:lnTo>
                  <a:lnTo>
                    <a:pt x="2548001" y="347103"/>
                  </a:lnTo>
                  <a:lnTo>
                    <a:pt x="2543137" y="333286"/>
                  </a:lnTo>
                  <a:lnTo>
                    <a:pt x="2547010" y="319773"/>
                  </a:lnTo>
                  <a:lnTo>
                    <a:pt x="2558021" y="309613"/>
                  </a:lnTo>
                  <a:lnTo>
                    <a:pt x="2575204" y="303225"/>
                  </a:lnTo>
                  <a:lnTo>
                    <a:pt x="2597645" y="301002"/>
                  </a:lnTo>
                  <a:lnTo>
                    <a:pt x="2619260" y="302564"/>
                  </a:lnTo>
                  <a:lnTo>
                    <a:pt x="2639796" y="307009"/>
                  </a:lnTo>
                  <a:lnTo>
                    <a:pt x="2658986" y="314020"/>
                  </a:lnTo>
                  <a:lnTo>
                    <a:pt x="2676550" y="323253"/>
                  </a:lnTo>
                  <a:lnTo>
                    <a:pt x="2680855" y="326110"/>
                  </a:lnTo>
                  <a:lnTo>
                    <a:pt x="2688044" y="327558"/>
                  </a:lnTo>
                  <a:lnTo>
                    <a:pt x="2726156" y="306070"/>
                  </a:lnTo>
                  <a:lnTo>
                    <a:pt x="2728925" y="292404"/>
                  </a:lnTo>
                  <a:lnTo>
                    <a:pt x="2727642" y="283057"/>
                  </a:lnTo>
                  <a:lnTo>
                    <a:pt x="2686113" y="249275"/>
                  </a:lnTo>
                  <a:lnTo>
                    <a:pt x="2629077" y="233527"/>
                  </a:lnTo>
                  <a:lnTo>
                    <a:pt x="2596921" y="231432"/>
                  </a:lnTo>
                  <a:lnTo>
                    <a:pt x="2536291" y="240296"/>
                  </a:lnTo>
                  <a:lnTo>
                    <a:pt x="2491740" y="264160"/>
                  </a:lnTo>
                  <a:lnTo>
                    <a:pt x="2464257" y="298919"/>
                  </a:lnTo>
                  <a:lnTo>
                    <a:pt x="2454884" y="340474"/>
                  </a:lnTo>
                  <a:lnTo>
                    <a:pt x="2467800" y="390588"/>
                  </a:lnTo>
                  <a:lnTo>
                    <a:pt x="2500706" y="421271"/>
                  </a:lnTo>
                  <a:lnTo>
                    <a:pt x="2544775" y="438632"/>
                  </a:lnTo>
                  <a:lnTo>
                    <a:pt x="2591193" y="448805"/>
                  </a:lnTo>
                  <a:lnTo>
                    <a:pt x="2618714" y="455091"/>
                  </a:lnTo>
                  <a:lnTo>
                    <a:pt x="2640787" y="463054"/>
                  </a:lnTo>
                  <a:lnTo>
                    <a:pt x="2655468" y="474116"/>
                  </a:lnTo>
                  <a:lnTo>
                    <a:pt x="2660789" y="489686"/>
                  </a:lnTo>
                  <a:lnTo>
                    <a:pt x="2657259" y="504266"/>
                  </a:lnTo>
                  <a:lnTo>
                    <a:pt x="2646527" y="515340"/>
                  </a:lnTo>
                  <a:lnTo>
                    <a:pt x="2628392" y="522376"/>
                  </a:lnTo>
                  <a:lnTo>
                    <a:pt x="2602661" y="524840"/>
                  </a:lnTo>
                  <a:lnTo>
                    <a:pt x="2578608" y="522668"/>
                  </a:lnTo>
                  <a:lnTo>
                    <a:pt x="2554338" y="516597"/>
                  </a:lnTo>
                  <a:lnTo>
                    <a:pt x="2530741" y="507288"/>
                  </a:lnTo>
                  <a:lnTo>
                    <a:pt x="2508681" y="495427"/>
                  </a:lnTo>
                  <a:lnTo>
                    <a:pt x="2502941" y="492556"/>
                  </a:lnTo>
                  <a:lnTo>
                    <a:pt x="2496489" y="490410"/>
                  </a:lnTo>
                  <a:lnTo>
                    <a:pt x="2489314" y="490410"/>
                  </a:lnTo>
                  <a:lnTo>
                    <a:pt x="2474595" y="493433"/>
                  </a:lnTo>
                  <a:lnTo>
                    <a:pt x="2462492" y="501624"/>
                  </a:lnTo>
                  <a:lnTo>
                    <a:pt x="2454313" y="513715"/>
                  </a:lnTo>
                  <a:lnTo>
                    <a:pt x="2451290" y="528434"/>
                  </a:lnTo>
                  <a:lnTo>
                    <a:pt x="2452713" y="538429"/>
                  </a:lnTo>
                  <a:lnTo>
                    <a:pt x="2499499" y="576084"/>
                  </a:lnTo>
                  <a:lnTo>
                    <a:pt x="2563888" y="593001"/>
                  </a:lnTo>
                  <a:lnTo>
                    <a:pt x="2598369" y="595134"/>
                  </a:lnTo>
                  <a:lnTo>
                    <a:pt x="2650871" y="589699"/>
                  </a:lnTo>
                  <a:lnTo>
                    <a:pt x="2692666" y="574382"/>
                  </a:lnTo>
                  <a:lnTo>
                    <a:pt x="2723197" y="550672"/>
                  </a:lnTo>
                  <a:lnTo>
                    <a:pt x="2741930" y="520039"/>
                  </a:lnTo>
                  <a:lnTo>
                    <a:pt x="2748292" y="483958"/>
                  </a:lnTo>
                  <a:close/>
                </a:path>
                <a:path w="4969509" h="1291589">
                  <a:moveTo>
                    <a:pt x="2992196" y="552107"/>
                  </a:moveTo>
                  <a:lnTo>
                    <a:pt x="2989719" y="537070"/>
                  </a:lnTo>
                  <a:lnTo>
                    <a:pt x="2982684" y="524852"/>
                  </a:lnTo>
                  <a:lnTo>
                    <a:pt x="2971609" y="516394"/>
                  </a:lnTo>
                  <a:lnTo>
                    <a:pt x="2957042" y="512648"/>
                  </a:lnTo>
                  <a:lnTo>
                    <a:pt x="2952724" y="512648"/>
                  </a:lnTo>
                  <a:lnTo>
                    <a:pt x="2948406" y="514083"/>
                  </a:lnTo>
                  <a:lnTo>
                    <a:pt x="2941967" y="514083"/>
                  </a:lnTo>
                  <a:lnTo>
                    <a:pt x="2928670" y="511175"/>
                  </a:lnTo>
                  <a:lnTo>
                    <a:pt x="2919018" y="503148"/>
                  </a:lnTo>
                  <a:lnTo>
                    <a:pt x="2913113" y="491070"/>
                  </a:lnTo>
                  <a:lnTo>
                    <a:pt x="2911119" y="476046"/>
                  </a:lnTo>
                  <a:lnTo>
                    <a:pt x="2911119" y="319671"/>
                  </a:lnTo>
                  <a:lnTo>
                    <a:pt x="2946984" y="319671"/>
                  </a:lnTo>
                  <a:lnTo>
                    <a:pt x="2962237" y="316534"/>
                  </a:lnTo>
                  <a:lnTo>
                    <a:pt x="2974797" y="308013"/>
                  </a:lnTo>
                  <a:lnTo>
                    <a:pt x="2983319" y="295452"/>
                  </a:lnTo>
                  <a:lnTo>
                    <a:pt x="2986455" y="280212"/>
                  </a:lnTo>
                  <a:lnTo>
                    <a:pt x="2983319" y="264553"/>
                  </a:lnTo>
                  <a:lnTo>
                    <a:pt x="2974797" y="251777"/>
                  </a:lnTo>
                  <a:lnTo>
                    <a:pt x="2962237" y="243179"/>
                  </a:lnTo>
                  <a:lnTo>
                    <a:pt x="2946984" y="240017"/>
                  </a:lnTo>
                  <a:lnTo>
                    <a:pt x="2911119" y="240017"/>
                  </a:lnTo>
                  <a:lnTo>
                    <a:pt x="2911119" y="186232"/>
                  </a:lnTo>
                  <a:lnTo>
                    <a:pt x="2907487" y="168452"/>
                  </a:lnTo>
                  <a:lnTo>
                    <a:pt x="2897670" y="153847"/>
                  </a:lnTo>
                  <a:lnTo>
                    <a:pt x="2883268" y="143954"/>
                  </a:lnTo>
                  <a:lnTo>
                    <a:pt x="2865920" y="140309"/>
                  </a:lnTo>
                  <a:lnTo>
                    <a:pt x="2847746" y="143954"/>
                  </a:lnTo>
                  <a:lnTo>
                    <a:pt x="2832925" y="153847"/>
                  </a:lnTo>
                  <a:lnTo>
                    <a:pt x="2822943" y="168452"/>
                  </a:lnTo>
                  <a:lnTo>
                    <a:pt x="2819285" y="186232"/>
                  </a:lnTo>
                  <a:lnTo>
                    <a:pt x="2819285" y="240017"/>
                  </a:lnTo>
                  <a:lnTo>
                    <a:pt x="2797048" y="240017"/>
                  </a:lnTo>
                  <a:lnTo>
                    <a:pt x="2781389" y="243179"/>
                  </a:lnTo>
                  <a:lnTo>
                    <a:pt x="2768625" y="251777"/>
                  </a:lnTo>
                  <a:lnTo>
                    <a:pt x="2760014" y="264553"/>
                  </a:lnTo>
                  <a:lnTo>
                    <a:pt x="2756865" y="280212"/>
                  </a:lnTo>
                  <a:lnTo>
                    <a:pt x="2760014" y="295452"/>
                  </a:lnTo>
                  <a:lnTo>
                    <a:pt x="2768625" y="308013"/>
                  </a:lnTo>
                  <a:lnTo>
                    <a:pt x="2781389" y="316534"/>
                  </a:lnTo>
                  <a:lnTo>
                    <a:pt x="2797048" y="319671"/>
                  </a:lnTo>
                  <a:lnTo>
                    <a:pt x="2819285" y="319671"/>
                  </a:lnTo>
                  <a:lnTo>
                    <a:pt x="2819285" y="500456"/>
                  </a:lnTo>
                  <a:lnTo>
                    <a:pt x="2825673" y="541286"/>
                  </a:lnTo>
                  <a:lnTo>
                    <a:pt x="2844495" y="570941"/>
                  </a:lnTo>
                  <a:lnTo>
                    <a:pt x="2875292" y="589038"/>
                  </a:lnTo>
                  <a:lnTo>
                    <a:pt x="2917583" y="595160"/>
                  </a:lnTo>
                  <a:lnTo>
                    <a:pt x="2931439" y="594639"/>
                  </a:lnTo>
                  <a:lnTo>
                    <a:pt x="2975851" y="582777"/>
                  </a:lnTo>
                  <a:lnTo>
                    <a:pt x="2990151" y="564578"/>
                  </a:lnTo>
                  <a:lnTo>
                    <a:pt x="2992196" y="552107"/>
                  </a:lnTo>
                  <a:close/>
                </a:path>
                <a:path w="4969509" h="1291589">
                  <a:moveTo>
                    <a:pt x="3053892" y="936155"/>
                  </a:moveTo>
                  <a:lnTo>
                    <a:pt x="3046984" y="890435"/>
                  </a:lnTo>
                  <a:lnTo>
                    <a:pt x="3026092" y="855624"/>
                  </a:lnTo>
                  <a:lnTo>
                    <a:pt x="2990939" y="833450"/>
                  </a:lnTo>
                  <a:lnTo>
                    <a:pt x="2941269" y="825665"/>
                  </a:lnTo>
                  <a:lnTo>
                    <a:pt x="2901645" y="830313"/>
                  </a:lnTo>
                  <a:lnTo>
                    <a:pt x="2868079" y="842441"/>
                  </a:lnTo>
                  <a:lnTo>
                    <a:pt x="2840977" y="859269"/>
                  </a:lnTo>
                  <a:lnTo>
                    <a:pt x="2820733" y="878039"/>
                  </a:lnTo>
                  <a:lnTo>
                    <a:pt x="2820733" y="875182"/>
                  </a:lnTo>
                  <a:lnTo>
                    <a:pt x="2817076" y="856996"/>
                  </a:lnTo>
                  <a:lnTo>
                    <a:pt x="2807106" y="842175"/>
                  </a:lnTo>
                  <a:lnTo>
                    <a:pt x="2792272" y="832192"/>
                  </a:lnTo>
                  <a:lnTo>
                    <a:pt x="2774086" y="828535"/>
                  </a:lnTo>
                  <a:lnTo>
                    <a:pt x="2756446" y="832192"/>
                  </a:lnTo>
                  <a:lnTo>
                    <a:pt x="2742082" y="842175"/>
                  </a:lnTo>
                  <a:lnTo>
                    <a:pt x="2732430" y="856996"/>
                  </a:lnTo>
                  <a:lnTo>
                    <a:pt x="2728899" y="875182"/>
                  </a:lnTo>
                  <a:lnTo>
                    <a:pt x="2728899" y="1139888"/>
                  </a:lnTo>
                  <a:lnTo>
                    <a:pt x="2732443" y="1157668"/>
                  </a:lnTo>
                  <a:lnTo>
                    <a:pt x="2742171" y="1172273"/>
                  </a:lnTo>
                  <a:lnTo>
                    <a:pt x="2756751" y="1182166"/>
                  </a:lnTo>
                  <a:lnTo>
                    <a:pt x="2774823" y="1185811"/>
                  </a:lnTo>
                  <a:lnTo>
                    <a:pt x="2792171" y="1182166"/>
                  </a:lnTo>
                  <a:lnTo>
                    <a:pt x="2806560" y="1172273"/>
                  </a:lnTo>
                  <a:lnTo>
                    <a:pt x="2816377" y="1157668"/>
                  </a:lnTo>
                  <a:lnTo>
                    <a:pt x="2820009" y="1139888"/>
                  </a:lnTo>
                  <a:lnTo>
                    <a:pt x="2820009" y="947610"/>
                  </a:lnTo>
                  <a:lnTo>
                    <a:pt x="2833649" y="932459"/>
                  </a:lnTo>
                  <a:lnTo>
                    <a:pt x="2851670" y="919378"/>
                  </a:lnTo>
                  <a:lnTo>
                    <a:pt x="2873591" y="910196"/>
                  </a:lnTo>
                  <a:lnTo>
                    <a:pt x="2898940" y="906729"/>
                  </a:lnTo>
                  <a:lnTo>
                    <a:pt x="2925254" y="910056"/>
                  </a:lnTo>
                  <a:lnTo>
                    <a:pt x="2945384" y="920991"/>
                  </a:lnTo>
                  <a:lnTo>
                    <a:pt x="2958249" y="940930"/>
                  </a:lnTo>
                  <a:lnTo>
                    <a:pt x="2962783" y="971296"/>
                  </a:lnTo>
                  <a:lnTo>
                    <a:pt x="2962783" y="1139888"/>
                  </a:lnTo>
                  <a:lnTo>
                    <a:pt x="2966415" y="1157668"/>
                  </a:lnTo>
                  <a:lnTo>
                    <a:pt x="2976232" y="1172273"/>
                  </a:lnTo>
                  <a:lnTo>
                    <a:pt x="2990621" y="1182166"/>
                  </a:lnTo>
                  <a:lnTo>
                    <a:pt x="3007969" y="1185811"/>
                  </a:lnTo>
                  <a:lnTo>
                    <a:pt x="3026041" y="1182166"/>
                  </a:lnTo>
                  <a:lnTo>
                    <a:pt x="3040621" y="1172273"/>
                  </a:lnTo>
                  <a:lnTo>
                    <a:pt x="3050349" y="1157668"/>
                  </a:lnTo>
                  <a:lnTo>
                    <a:pt x="3053892" y="1139888"/>
                  </a:lnTo>
                  <a:lnTo>
                    <a:pt x="3053892" y="936155"/>
                  </a:lnTo>
                  <a:close/>
                </a:path>
                <a:path w="4969509" h="1291589">
                  <a:moveTo>
                    <a:pt x="3314281" y="297434"/>
                  </a:moveTo>
                  <a:lnTo>
                    <a:pt x="3296335" y="263702"/>
                  </a:lnTo>
                  <a:lnTo>
                    <a:pt x="3251162" y="240309"/>
                  </a:lnTo>
                  <a:lnTo>
                    <a:pt x="3190887" y="231419"/>
                  </a:lnTo>
                  <a:lnTo>
                    <a:pt x="3140176" y="237502"/>
                  </a:lnTo>
                  <a:lnTo>
                    <a:pt x="3095764" y="254889"/>
                  </a:lnTo>
                  <a:lnTo>
                    <a:pt x="3058972" y="282359"/>
                  </a:lnTo>
                  <a:lnTo>
                    <a:pt x="3031096" y="318681"/>
                  </a:lnTo>
                  <a:lnTo>
                    <a:pt x="3013418" y="362610"/>
                  </a:lnTo>
                  <a:lnTo>
                    <a:pt x="3007233" y="412927"/>
                  </a:lnTo>
                  <a:lnTo>
                    <a:pt x="3013418" y="463537"/>
                  </a:lnTo>
                  <a:lnTo>
                    <a:pt x="3031096" y="507682"/>
                  </a:lnTo>
                  <a:lnTo>
                    <a:pt x="3058972" y="544131"/>
                  </a:lnTo>
                  <a:lnTo>
                    <a:pt x="3095764" y="571665"/>
                  </a:lnTo>
                  <a:lnTo>
                    <a:pt x="3140176" y="589089"/>
                  </a:lnTo>
                  <a:lnTo>
                    <a:pt x="3190887" y="595160"/>
                  </a:lnTo>
                  <a:lnTo>
                    <a:pt x="3223107" y="592836"/>
                  </a:lnTo>
                  <a:lnTo>
                    <a:pt x="3275431" y="576084"/>
                  </a:lnTo>
                  <a:lnTo>
                    <a:pt x="3309353" y="548436"/>
                  </a:lnTo>
                  <a:lnTo>
                    <a:pt x="3314281" y="529145"/>
                  </a:lnTo>
                  <a:lnTo>
                    <a:pt x="3311017" y="513080"/>
                  </a:lnTo>
                  <a:lnTo>
                    <a:pt x="3272675" y="488264"/>
                  </a:lnTo>
                  <a:lnTo>
                    <a:pt x="3249003" y="496150"/>
                  </a:lnTo>
                  <a:lnTo>
                    <a:pt x="3237166" y="504101"/>
                  </a:lnTo>
                  <a:lnTo>
                    <a:pt x="3224250" y="509701"/>
                  </a:lnTo>
                  <a:lnTo>
                    <a:pt x="3210268" y="513003"/>
                  </a:lnTo>
                  <a:lnTo>
                    <a:pt x="3195205" y="514096"/>
                  </a:lnTo>
                  <a:lnTo>
                    <a:pt x="3157207" y="506755"/>
                  </a:lnTo>
                  <a:lnTo>
                    <a:pt x="3127489" y="486105"/>
                  </a:lnTo>
                  <a:lnTo>
                    <a:pt x="3108121" y="454152"/>
                  </a:lnTo>
                  <a:lnTo>
                    <a:pt x="3101200" y="412927"/>
                  </a:lnTo>
                  <a:lnTo>
                    <a:pt x="3108121" y="371817"/>
                  </a:lnTo>
                  <a:lnTo>
                    <a:pt x="3127489" y="340118"/>
                  </a:lnTo>
                  <a:lnTo>
                    <a:pt x="3157207" y="319709"/>
                  </a:lnTo>
                  <a:lnTo>
                    <a:pt x="3195205" y="312496"/>
                  </a:lnTo>
                  <a:lnTo>
                    <a:pt x="3210280" y="313575"/>
                  </a:lnTo>
                  <a:lnTo>
                    <a:pt x="3224339" y="316890"/>
                  </a:lnTo>
                  <a:lnTo>
                    <a:pt x="3237471" y="322478"/>
                  </a:lnTo>
                  <a:lnTo>
                    <a:pt x="3249714" y="330415"/>
                  </a:lnTo>
                  <a:lnTo>
                    <a:pt x="3256178" y="335457"/>
                  </a:lnTo>
                  <a:lnTo>
                    <a:pt x="3264077" y="338315"/>
                  </a:lnTo>
                  <a:lnTo>
                    <a:pt x="3273374" y="338315"/>
                  </a:lnTo>
                  <a:lnTo>
                    <a:pt x="3289160" y="335051"/>
                  </a:lnTo>
                  <a:lnTo>
                    <a:pt x="3302177" y="326212"/>
                  </a:lnTo>
                  <a:lnTo>
                    <a:pt x="3311017" y="313207"/>
                  </a:lnTo>
                  <a:lnTo>
                    <a:pt x="3314281" y="297434"/>
                  </a:lnTo>
                  <a:close/>
                </a:path>
                <a:path w="4969509" h="1291589">
                  <a:moveTo>
                    <a:pt x="3460610" y="993533"/>
                  </a:moveTo>
                  <a:lnTo>
                    <a:pt x="3458197" y="974890"/>
                  </a:lnTo>
                  <a:lnTo>
                    <a:pt x="3454933" y="949718"/>
                  </a:lnTo>
                  <a:lnTo>
                    <a:pt x="3438563" y="909840"/>
                  </a:lnTo>
                  <a:lnTo>
                    <a:pt x="3429647" y="898144"/>
                  </a:lnTo>
                  <a:lnTo>
                    <a:pt x="3412553" y="875703"/>
                  </a:lnTo>
                  <a:lnTo>
                    <a:pt x="3377933" y="849109"/>
                  </a:lnTo>
                  <a:lnTo>
                    <a:pt x="3372370" y="846836"/>
                  </a:lnTo>
                  <a:lnTo>
                    <a:pt x="3372370" y="974890"/>
                  </a:lnTo>
                  <a:lnTo>
                    <a:pt x="3201632" y="974890"/>
                  </a:lnTo>
                  <a:lnTo>
                    <a:pt x="3208820" y="948372"/>
                  </a:lnTo>
                  <a:lnTo>
                    <a:pt x="3224682" y="923607"/>
                  </a:lnTo>
                  <a:lnTo>
                    <a:pt x="3250361" y="905294"/>
                  </a:lnTo>
                  <a:lnTo>
                    <a:pt x="3287014" y="898144"/>
                  </a:lnTo>
                  <a:lnTo>
                    <a:pt x="3325469" y="905497"/>
                  </a:lnTo>
                  <a:lnTo>
                    <a:pt x="3351479" y="924140"/>
                  </a:lnTo>
                  <a:lnTo>
                    <a:pt x="3366605" y="948982"/>
                  </a:lnTo>
                  <a:lnTo>
                    <a:pt x="3372370" y="974890"/>
                  </a:lnTo>
                  <a:lnTo>
                    <a:pt x="3372370" y="846836"/>
                  </a:lnTo>
                  <a:lnTo>
                    <a:pt x="3335744" y="831837"/>
                  </a:lnTo>
                  <a:lnTo>
                    <a:pt x="3287014" y="825677"/>
                  </a:lnTo>
                  <a:lnTo>
                    <a:pt x="3237103" y="832142"/>
                  </a:lnTo>
                  <a:lnTo>
                    <a:pt x="3193631" y="850417"/>
                  </a:lnTo>
                  <a:lnTo>
                    <a:pt x="3157778" y="878763"/>
                  </a:lnTo>
                  <a:lnTo>
                    <a:pt x="3130715" y="915479"/>
                  </a:lnTo>
                  <a:lnTo>
                    <a:pt x="3113608" y="958862"/>
                  </a:lnTo>
                  <a:lnTo>
                    <a:pt x="3107652" y="1007173"/>
                  </a:lnTo>
                  <a:lnTo>
                    <a:pt x="3114040" y="1059281"/>
                  </a:lnTo>
                  <a:lnTo>
                    <a:pt x="3132201" y="1103845"/>
                  </a:lnTo>
                  <a:lnTo>
                    <a:pt x="3160649" y="1139990"/>
                  </a:lnTo>
                  <a:lnTo>
                    <a:pt x="3197885" y="1166876"/>
                  </a:lnTo>
                  <a:lnTo>
                    <a:pt x="3242411" y="1183627"/>
                  </a:lnTo>
                  <a:lnTo>
                    <a:pt x="3292741" y="1189405"/>
                  </a:lnTo>
                  <a:lnTo>
                    <a:pt x="3322777" y="1187640"/>
                  </a:lnTo>
                  <a:lnTo>
                    <a:pt x="3380409" y="1173365"/>
                  </a:lnTo>
                  <a:lnTo>
                    <a:pt x="3414382" y="1154963"/>
                  </a:lnTo>
                  <a:lnTo>
                    <a:pt x="3426193" y="1129131"/>
                  </a:lnTo>
                  <a:lnTo>
                    <a:pt x="3423640" y="1116926"/>
                  </a:lnTo>
                  <a:lnTo>
                    <a:pt x="3390315" y="1093254"/>
                  </a:lnTo>
                  <a:lnTo>
                    <a:pt x="3373094" y="1097559"/>
                  </a:lnTo>
                  <a:lnTo>
                    <a:pt x="3356254" y="1105725"/>
                  </a:lnTo>
                  <a:lnTo>
                    <a:pt x="3338487" y="1111821"/>
                  </a:lnTo>
                  <a:lnTo>
                    <a:pt x="3320440" y="1115618"/>
                  </a:lnTo>
                  <a:lnTo>
                    <a:pt x="3302800" y="1116926"/>
                  </a:lnTo>
                  <a:lnTo>
                    <a:pt x="3263201" y="1110526"/>
                  </a:lnTo>
                  <a:lnTo>
                    <a:pt x="3233026" y="1093165"/>
                  </a:lnTo>
                  <a:lnTo>
                    <a:pt x="3212808" y="1067600"/>
                  </a:lnTo>
                  <a:lnTo>
                    <a:pt x="3203079" y="1036599"/>
                  </a:lnTo>
                  <a:lnTo>
                    <a:pt x="3406089" y="1036599"/>
                  </a:lnTo>
                  <a:lnTo>
                    <a:pt x="3429444" y="1034110"/>
                  </a:lnTo>
                  <a:lnTo>
                    <a:pt x="3446538" y="1026363"/>
                  </a:lnTo>
                  <a:lnTo>
                    <a:pt x="3457041" y="1012977"/>
                  </a:lnTo>
                  <a:lnTo>
                    <a:pt x="3460610" y="993533"/>
                  </a:lnTo>
                  <a:close/>
                </a:path>
                <a:path w="4969509" h="1291589">
                  <a:moveTo>
                    <a:pt x="3713137" y="412927"/>
                  </a:moveTo>
                  <a:lnTo>
                    <a:pt x="3707511" y="365353"/>
                  </a:lnTo>
                  <a:lnTo>
                    <a:pt x="3691039" y="322186"/>
                  </a:lnTo>
                  <a:lnTo>
                    <a:pt x="3684016" y="312496"/>
                  </a:lnTo>
                  <a:lnTo>
                    <a:pt x="3664356" y="285318"/>
                  </a:lnTo>
                  <a:lnTo>
                    <a:pt x="3628110" y="256641"/>
                  </a:lnTo>
                  <a:lnTo>
                    <a:pt x="3618433" y="252666"/>
                  </a:lnTo>
                  <a:lnTo>
                    <a:pt x="3618433" y="412927"/>
                  </a:lnTo>
                  <a:lnTo>
                    <a:pt x="3612502" y="451739"/>
                  </a:lnTo>
                  <a:lnTo>
                    <a:pt x="3595217" y="483958"/>
                  </a:lnTo>
                  <a:lnTo>
                    <a:pt x="3567290" y="505955"/>
                  </a:lnTo>
                  <a:lnTo>
                    <a:pt x="3529495" y="514096"/>
                  </a:lnTo>
                  <a:lnTo>
                    <a:pt x="3491788" y="505955"/>
                  </a:lnTo>
                  <a:lnTo>
                    <a:pt x="3464102" y="483958"/>
                  </a:lnTo>
                  <a:lnTo>
                    <a:pt x="3447059" y="451739"/>
                  </a:lnTo>
                  <a:lnTo>
                    <a:pt x="3441242" y="412927"/>
                  </a:lnTo>
                  <a:lnTo>
                    <a:pt x="3447059" y="374535"/>
                  </a:lnTo>
                  <a:lnTo>
                    <a:pt x="3464102" y="342544"/>
                  </a:lnTo>
                  <a:lnTo>
                    <a:pt x="3491788" y="320624"/>
                  </a:lnTo>
                  <a:lnTo>
                    <a:pt x="3529495" y="312496"/>
                  </a:lnTo>
                  <a:lnTo>
                    <a:pt x="3567290" y="320624"/>
                  </a:lnTo>
                  <a:lnTo>
                    <a:pt x="3595217" y="342544"/>
                  </a:lnTo>
                  <a:lnTo>
                    <a:pt x="3612502" y="374535"/>
                  </a:lnTo>
                  <a:lnTo>
                    <a:pt x="3618433" y="412927"/>
                  </a:lnTo>
                  <a:lnTo>
                    <a:pt x="3618433" y="252666"/>
                  </a:lnTo>
                  <a:lnTo>
                    <a:pt x="3582949" y="238048"/>
                  </a:lnTo>
                  <a:lnTo>
                    <a:pt x="3529495" y="231432"/>
                  </a:lnTo>
                  <a:lnTo>
                    <a:pt x="3476333" y="238048"/>
                  </a:lnTo>
                  <a:lnTo>
                    <a:pt x="3431362" y="256641"/>
                  </a:lnTo>
                  <a:lnTo>
                    <a:pt x="3395243" y="285318"/>
                  </a:lnTo>
                  <a:lnTo>
                    <a:pt x="3368624" y="322186"/>
                  </a:lnTo>
                  <a:lnTo>
                    <a:pt x="3352177" y="365353"/>
                  </a:lnTo>
                  <a:lnTo>
                    <a:pt x="3346551" y="412927"/>
                  </a:lnTo>
                  <a:lnTo>
                    <a:pt x="3352177" y="460806"/>
                  </a:lnTo>
                  <a:lnTo>
                    <a:pt x="3368624" y="504177"/>
                  </a:lnTo>
                  <a:lnTo>
                    <a:pt x="3395243" y="541172"/>
                  </a:lnTo>
                  <a:lnTo>
                    <a:pt x="3431362" y="569925"/>
                  </a:lnTo>
                  <a:lnTo>
                    <a:pt x="3476333" y="588543"/>
                  </a:lnTo>
                  <a:lnTo>
                    <a:pt x="3529495" y="595160"/>
                  </a:lnTo>
                  <a:lnTo>
                    <a:pt x="3582949" y="588543"/>
                  </a:lnTo>
                  <a:lnTo>
                    <a:pt x="3628110" y="569925"/>
                  </a:lnTo>
                  <a:lnTo>
                    <a:pt x="3664356" y="541172"/>
                  </a:lnTo>
                  <a:lnTo>
                    <a:pt x="3691039" y="504177"/>
                  </a:lnTo>
                  <a:lnTo>
                    <a:pt x="3707511" y="460806"/>
                  </a:lnTo>
                  <a:lnTo>
                    <a:pt x="3713137" y="412927"/>
                  </a:lnTo>
                  <a:close/>
                </a:path>
                <a:path w="4969509" h="1291589">
                  <a:moveTo>
                    <a:pt x="3797058" y="891679"/>
                  </a:moveTo>
                  <a:lnTo>
                    <a:pt x="3779113" y="857948"/>
                  </a:lnTo>
                  <a:lnTo>
                    <a:pt x="3733927" y="834555"/>
                  </a:lnTo>
                  <a:lnTo>
                    <a:pt x="3673652" y="825665"/>
                  </a:lnTo>
                  <a:lnTo>
                    <a:pt x="3622941" y="831735"/>
                  </a:lnTo>
                  <a:lnTo>
                    <a:pt x="3578542" y="849134"/>
                  </a:lnTo>
                  <a:lnTo>
                    <a:pt x="3541750" y="876604"/>
                  </a:lnTo>
                  <a:lnTo>
                    <a:pt x="3513861" y="912926"/>
                  </a:lnTo>
                  <a:lnTo>
                    <a:pt x="3496183" y="956856"/>
                  </a:lnTo>
                  <a:lnTo>
                    <a:pt x="3490010" y="1007173"/>
                  </a:lnTo>
                  <a:lnTo>
                    <a:pt x="3496183" y="1057783"/>
                  </a:lnTo>
                  <a:lnTo>
                    <a:pt x="3513861" y="1101928"/>
                  </a:lnTo>
                  <a:lnTo>
                    <a:pt x="3541750" y="1138377"/>
                  </a:lnTo>
                  <a:lnTo>
                    <a:pt x="3578542" y="1165910"/>
                  </a:lnTo>
                  <a:lnTo>
                    <a:pt x="3622941" y="1183322"/>
                  </a:lnTo>
                  <a:lnTo>
                    <a:pt x="3673652" y="1189405"/>
                  </a:lnTo>
                  <a:lnTo>
                    <a:pt x="3705885" y="1187081"/>
                  </a:lnTo>
                  <a:lnTo>
                    <a:pt x="3758209" y="1170330"/>
                  </a:lnTo>
                  <a:lnTo>
                    <a:pt x="3792118" y="1142669"/>
                  </a:lnTo>
                  <a:lnTo>
                    <a:pt x="3797058" y="1123391"/>
                  </a:lnTo>
                  <a:lnTo>
                    <a:pt x="3793782" y="1107325"/>
                  </a:lnTo>
                  <a:lnTo>
                    <a:pt x="3755453" y="1082509"/>
                  </a:lnTo>
                  <a:lnTo>
                    <a:pt x="3731768" y="1090396"/>
                  </a:lnTo>
                  <a:lnTo>
                    <a:pt x="3719931" y="1098346"/>
                  </a:lnTo>
                  <a:lnTo>
                    <a:pt x="3707015" y="1103934"/>
                  </a:lnTo>
                  <a:lnTo>
                    <a:pt x="3693033" y="1107249"/>
                  </a:lnTo>
                  <a:lnTo>
                    <a:pt x="3677970" y="1108341"/>
                  </a:lnTo>
                  <a:lnTo>
                    <a:pt x="3639985" y="1101001"/>
                  </a:lnTo>
                  <a:lnTo>
                    <a:pt x="3610254" y="1080363"/>
                  </a:lnTo>
                  <a:lnTo>
                    <a:pt x="3590887" y="1048410"/>
                  </a:lnTo>
                  <a:lnTo>
                    <a:pt x="3583965" y="1007173"/>
                  </a:lnTo>
                  <a:lnTo>
                    <a:pt x="3590887" y="966063"/>
                  </a:lnTo>
                  <a:lnTo>
                    <a:pt x="3610254" y="934364"/>
                  </a:lnTo>
                  <a:lnTo>
                    <a:pt x="3639985" y="913955"/>
                  </a:lnTo>
                  <a:lnTo>
                    <a:pt x="3677970" y="906741"/>
                  </a:lnTo>
                  <a:lnTo>
                    <a:pt x="3693045" y="907821"/>
                  </a:lnTo>
                  <a:lnTo>
                    <a:pt x="3707104" y="911123"/>
                  </a:lnTo>
                  <a:lnTo>
                    <a:pt x="3720236" y="916724"/>
                  </a:lnTo>
                  <a:lnTo>
                    <a:pt x="3732492" y="924661"/>
                  </a:lnTo>
                  <a:lnTo>
                    <a:pt x="3738943" y="929703"/>
                  </a:lnTo>
                  <a:lnTo>
                    <a:pt x="3746843" y="932561"/>
                  </a:lnTo>
                  <a:lnTo>
                    <a:pt x="3756152" y="932561"/>
                  </a:lnTo>
                  <a:lnTo>
                    <a:pt x="3771925" y="929297"/>
                  </a:lnTo>
                  <a:lnTo>
                    <a:pt x="3784943" y="920457"/>
                  </a:lnTo>
                  <a:lnTo>
                    <a:pt x="3793794" y="907453"/>
                  </a:lnTo>
                  <a:lnTo>
                    <a:pt x="3797058" y="891679"/>
                  </a:lnTo>
                  <a:close/>
                </a:path>
                <a:path w="4969509" h="1291589">
                  <a:moveTo>
                    <a:pt x="4042372" y="1146352"/>
                  </a:moveTo>
                  <a:lnTo>
                    <a:pt x="4039908" y="1131316"/>
                  </a:lnTo>
                  <a:lnTo>
                    <a:pt x="4032872" y="1119098"/>
                  </a:lnTo>
                  <a:lnTo>
                    <a:pt x="4021798" y="1110640"/>
                  </a:lnTo>
                  <a:lnTo>
                    <a:pt x="4007231" y="1106893"/>
                  </a:lnTo>
                  <a:lnTo>
                    <a:pt x="4002913" y="1106893"/>
                  </a:lnTo>
                  <a:lnTo>
                    <a:pt x="3998595" y="1108329"/>
                  </a:lnTo>
                  <a:lnTo>
                    <a:pt x="3992143" y="1108329"/>
                  </a:lnTo>
                  <a:lnTo>
                    <a:pt x="3978859" y="1105420"/>
                  </a:lnTo>
                  <a:lnTo>
                    <a:pt x="3969194" y="1097394"/>
                  </a:lnTo>
                  <a:lnTo>
                    <a:pt x="3963301" y="1085329"/>
                  </a:lnTo>
                  <a:lnTo>
                    <a:pt x="3961307" y="1070292"/>
                  </a:lnTo>
                  <a:lnTo>
                    <a:pt x="3961307" y="913917"/>
                  </a:lnTo>
                  <a:lnTo>
                    <a:pt x="3997172" y="913917"/>
                  </a:lnTo>
                  <a:lnTo>
                    <a:pt x="4012412" y="910780"/>
                  </a:lnTo>
                  <a:lnTo>
                    <a:pt x="4024973" y="902258"/>
                  </a:lnTo>
                  <a:lnTo>
                    <a:pt x="4033494" y="889698"/>
                  </a:lnTo>
                  <a:lnTo>
                    <a:pt x="4036631" y="874458"/>
                  </a:lnTo>
                  <a:lnTo>
                    <a:pt x="4033494" y="858799"/>
                  </a:lnTo>
                  <a:lnTo>
                    <a:pt x="4024973" y="846023"/>
                  </a:lnTo>
                  <a:lnTo>
                    <a:pt x="4012412" y="837425"/>
                  </a:lnTo>
                  <a:lnTo>
                    <a:pt x="3997172" y="834263"/>
                  </a:lnTo>
                  <a:lnTo>
                    <a:pt x="3961307" y="834263"/>
                  </a:lnTo>
                  <a:lnTo>
                    <a:pt x="3961307" y="780478"/>
                  </a:lnTo>
                  <a:lnTo>
                    <a:pt x="3957675" y="762698"/>
                  </a:lnTo>
                  <a:lnTo>
                    <a:pt x="3947845" y="748093"/>
                  </a:lnTo>
                  <a:lnTo>
                    <a:pt x="3933456" y="738200"/>
                  </a:lnTo>
                  <a:lnTo>
                    <a:pt x="3916108" y="734555"/>
                  </a:lnTo>
                  <a:lnTo>
                    <a:pt x="3897922" y="738200"/>
                  </a:lnTo>
                  <a:lnTo>
                    <a:pt x="3883101" y="748093"/>
                  </a:lnTo>
                  <a:lnTo>
                    <a:pt x="3873131" y="762698"/>
                  </a:lnTo>
                  <a:lnTo>
                    <a:pt x="3869474" y="780478"/>
                  </a:lnTo>
                  <a:lnTo>
                    <a:pt x="3869474" y="834263"/>
                  </a:lnTo>
                  <a:lnTo>
                    <a:pt x="3847236" y="834263"/>
                  </a:lnTo>
                  <a:lnTo>
                    <a:pt x="3831577" y="837425"/>
                  </a:lnTo>
                  <a:lnTo>
                    <a:pt x="3818801" y="846023"/>
                  </a:lnTo>
                  <a:lnTo>
                    <a:pt x="3810203" y="858799"/>
                  </a:lnTo>
                  <a:lnTo>
                    <a:pt x="3807053" y="874458"/>
                  </a:lnTo>
                  <a:lnTo>
                    <a:pt x="3810203" y="889698"/>
                  </a:lnTo>
                  <a:lnTo>
                    <a:pt x="3818801" y="902258"/>
                  </a:lnTo>
                  <a:lnTo>
                    <a:pt x="3831577" y="910780"/>
                  </a:lnTo>
                  <a:lnTo>
                    <a:pt x="3847236" y="913917"/>
                  </a:lnTo>
                  <a:lnTo>
                    <a:pt x="3869474" y="913917"/>
                  </a:lnTo>
                  <a:lnTo>
                    <a:pt x="3869474" y="1094701"/>
                  </a:lnTo>
                  <a:lnTo>
                    <a:pt x="3875849" y="1135532"/>
                  </a:lnTo>
                  <a:lnTo>
                    <a:pt x="3894671" y="1165186"/>
                  </a:lnTo>
                  <a:lnTo>
                    <a:pt x="3925468" y="1183284"/>
                  </a:lnTo>
                  <a:lnTo>
                    <a:pt x="3967772" y="1189405"/>
                  </a:lnTo>
                  <a:lnTo>
                    <a:pt x="3981615" y="1188885"/>
                  </a:lnTo>
                  <a:lnTo>
                    <a:pt x="4026027" y="1177023"/>
                  </a:lnTo>
                  <a:lnTo>
                    <a:pt x="4040340" y="1158824"/>
                  </a:lnTo>
                  <a:lnTo>
                    <a:pt x="4042372" y="1146352"/>
                  </a:lnTo>
                  <a:close/>
                </a:path>
                <a:path w="4969509" h="1291589">
                  <a:moveTo>
                    <a:pt x="4065333" y="362699"/>
                  </a:moveTo>
                  <a:lnTo>
                    <a:pt x="4057167" y="310756"/>
                  </a:lnTo>
                  <a:lnTo>
                    <a:pt x="4034790" y="273418"/>
                  </a:lnTo>
                  <a:lnTo>
                    <a:pt x="4001351" y="248920"/>
                  </a:lnTo>
                  <a:lnTo>
                    <a:pt x="3960025" y="235508"/>
                  </a:lnTo>
                  <a:lnTo>
                    <a:pt x="3913975" y="231432"/>
                  </a:lnTo>
                  <a:lnTo>
                    <a:pt x="3880396" y="233629"/>
                  </a:lnTo>
                  <a:lnTo>
                    <a:pt x="3815905" y="252006"/>
                  </a:lnTo>
                  <a:lnTo>
                    <a:pt x="3779024" y="274040"/>
                  </a:lnTo>
                  <a:lnTo>
                    <a:pt x="3769042" y="298856"/>
                  </a:lnTo>
                  <a:lnTo>
                    <a:pt x="3771798" y="312521"/>
                  </a:lnTo>
                  <a:lnTo>
                    <a:pt x="3803485" y="334010"/>
                  </a:lnTo>
                  <a:lnTo>
                    <a:pt x="3821417" y="329006"/>
                  </a:lnTo>
                  <a:lnTo>
                    <a:pt x="3840175" y="318757"/>
                  </a:lnTo>
                  <a:lnTo>
                    <a:pt x="3858996" y="311607"/>
                  </a:lnTo>
                  <a:lnTo>
                    <a:pt x="3878224" y="307403"/>
                  </a:lnTo>
                  <a:lnTo>
                    <a:pt x="3898201" y="306044"/>
                  </a:lnTo>
                  <a:lnTo>
                    <a:pt x="3929430" y="310172"/>
                  </a:lnTo>
                  <a:lnTo>
                    <a:pt x="3953421" y="321919"/>
                  </a:lnTo>
                  <a:lnTo>
                    <a:pt x="3968800" y="340245"/>
                  </a:lnTo>
                  <a:lnTo>
                    <a:pt x="3974223" y="364147"/>
                  </a:lnTo>
                  <a:lnTo>
                    <a:pt x="3974223" y="412216"/>
                  </a:lnTo>
                  <a:lnTo>
                    <a:pt x="3974223" y="460273"/>
                  </a:lnTo>
                  <a:lnTo>
                    <a:pt x="3974223" y="503326"/>
                  </a:lnTo>
                  <a:lnTo>
                    <a:pt x="3960584" y="516509"/>
                  </a:lnTo>
                  <a:lnTo>
                    <a:pt x="3943032" y="525932"/>
                  </a:lnTo>
                  <a:lnTo>
                    <a:pt x="3922788" y="531583"/>
                  </a:lnTo>
                  <a:lnTo>
                    <a:pt x="3901059" y="533463"/>
                  </a:lnTo>
                  <a:lnTo>
                    <a:pt x="3875722" y="530047"/>
                  </a:lnTo>
                  <a:lnTo>
                    <a:pt x="3854970" y="520090"/>
                  </a:lnTo>
                  <a:lnTo>
                    <a:pt x="3840924" y="504088"/>
                  </a:lnTo>
                  <a:lnTo>
                    <a:pt x="3835768" y="482511"/>
                  </a:lnTo>
                  <a:lnTo>
                    <a:pt x="3840924" y="460413"/>
                  </a:lnTo>
                  <a:lnTo>
                    <a:pt x="3854970" y="443966"/>
                  </a:lnTo>
                  <a:lnTo>
                    <a:pt x="3875722" y="433705"/>
                  </a:lnTo>
                  <a:lnTo>
                    <a:pt x="3901059" y="430161"/>
                  </a:lnTo>
                  <a:lnTo>
                    <a:pt x="3922788" y="432041"/>
                  </a:lnTo>
                  <a:lnTo>
                    <a:pt x="3943032" y="437680"/>
                  </a:lnTo>
                  <a:lnTo>
                    <a:pt x="3960584" y="447090"/>
                  </a:lnTo>
                  <a:lnTo>
                    <a:pt x="3974223" y="460273"/>
                  </a:lnTo>
                  <a:lnTo>
                    <a:pt x="3974223" y="412216"/>
                  </a:lnTo>
                  <a:lnTo>
                    <a:pt x="3953853" y="393788"/>
                  </a:lnTo>
                  <a:lnTo>
                    <a:pt x="3927957" y="380555"/>
                  </a:lnTo>
                  <a:lnTo>
                    <a:pt x="3897757" y="372554"/>
                  </a:lnTo>
                  <a:lnTo>
                    <a:pt x="3864457" y="369874"/>
                  </a:lnTo>
                  <a:lnTo>
                    <a:pt x="3822331" y="375742"/>
                  </a:lnTo>
                  <a:lnTo>
                    <a:pt x="3783482" y="394716"/>
                  </a:lnTo>
                  <a:lnTo>
                    <a:pt x="3755009" y="428904"/>
                  </a:lnTo>
                  <a:lnTo>
                    <a:pt x="3743934" y="480364"/>
                  </a:lnTo>
                  <a:lnTo>
                    <a:pt x="3755009" y="530987"/>
                  </a:lnTo>
                  <a:lnTo>
                    <a:pt x="3783482" y="566813"/>
                  </a:lnTo>
                  <a:lnTo>
                    <a:pt x="3822331" y="588111"/>
                  </a:lnTo>
                  <a:lnTo>
                    <a:pt x="3864457" y="595160"/>
                  </a:lnTo>
                  <a:lnTo>
                    <a:pt x="3897338" y="592035"/>
                  </a:lnTo>
                  <a:lnTo>
                    <a:pt x="3927335" y="583133"/>
                  </a:lnTo>
                  <a:lnTo>
                    <a:pt x="3953141" y="569125"/>
                  </a:lnTo>
                  <a:lnTo>
                    <a:pt x="3973499" y="550672"/>
                  </a:lnTo>
                  <a:lnTo>
                    <a:pt x="3978668" y="567042"/>
                  </a:lnTo>
                  <a:lnTo>
                    <a:pt x="3988943" y="579996"/>
                  </a:lnTo>
                  <a:lnTo>
                    <a:pt x="4002976" y="588505"/>
                  </a:lnTo>
                  <a:lnTo>
                    <a:pt x="4019423" y="591566"/>
                  </a:lnTo>
                  <a:lnTo>
                    <a:pt x="4037495" y="587806"/>
                  </a:lnTo>
                  <a:lnTo>
                    <a:pt x="4052062" y="577570"/>
                  </a:lnTo>
                  <a:lnTo>
                    <a:pt x="4061790" y="562508"/>
                  </a:lnTo>
                  <a:lnTo>
                    <a:pt x="4064089" y="550672"/>
                  </a:lnTo>
                  <a:lnTo>
                    <a:pt x="4065333" y="544207"/>
                  </a:lnTo>
                  <a:lnTo>
                    <a:pt x="4065333" y="533463"/>
                  </a:lnTo>
                  <a:lnTo>
                    <a:pt x="4065333" y="430161"/>
                  </a:lnTo>
                  <a:lnTo>
                    <a:pt x="4065333" y="412216"/>
                  </a:lnTo>
                  <a:lnTo>
                    <a:pt x="4065333" y="362699"/>
                  </a:lnTo>
                  <a:close/>
                </a:path>
                <a:path w="4969509" h="1291589">
                  <a:moveTo>
                    <a:pt x="4170769" y="875169"/>
                  </a:moveTo>
                  <a:lnTo>
                    <a:pt x="4167136" y="857402"/>
                  </a:lnTo>
                  <a:lnTo>
                    <a:pt x="4157319" y="842797"/>
                  </a:lnTo>
                  <a:lnTo>
                    <a:pt x="4142930" y="832904"/>
                  </a:lnTo>
                  <a:lnTo>
                    <a:pt x="4125582" y="829259"/>
                  </a:lnTo>
                  <a:lnTo>
                    <a:pt x="4107510" y="832904"/>
                  </a:lnTo>
                  <a:lnTo>
                    <a:pt x="4092930" y="842797"/>
                  </a:lnTo>
                  <a:lnTo>
                    <a:pt x="4083202" y="857402"/>
                  </a:lnTo>
                  <a:lnTo>
                    <a:pt x="4079659" y="875169"/>
                  </a:lnTo>
                  <a:lnTo>
                    <a:pt x="4079659" y="1139901"/>
                  </a:lnTo>
                  <a:lnTo>
                    <a:pt x="4083189" y="1157668"/>
                  </a:lnTo>
                  <a:lnTo>
                    <a:pt x="4092841" y="1172273"/>
                  </a:lnTo>
                  <a:lnTo>
                    <a:pt x="4107205" y="1182179"/>
                  </a:lnTo>
                  <a:lnTo>
                    <a:pt x="4124858" y="1185824"/>
                  </a:lnTo>
                  <a:lnTo>
                    <a:pt x="4142625" y="1182179"/>
                  </a:lnTo>
                  <a:lnTo>
                    <a:pt x="4157230" y="1172273"/>
                  </a:lnTo>
                  <a:lnTo>
                    <a:pt x="4167124" y="1157668"/>
                  </a:lnTo>
                  <a:lnTo>
                    <a:pt x="4170769" y="1139901"/>
                  </a:lnTo>
                  <a:lnTo>
                    <a:pt x="4170769" y="875169"/>
                  </a:lnTo>
                  <a:close/>
                </a:path>
                <a:path w="4969509" h="1291589">
                  <a:moveTo>
                    <a:pt x="4179366" y="723099"/>
                  </a:moveTo>
                  <a:lnTo>
                    <a:pt x="4175087" y="701852"/>
                  </a:lnTo>
                  <a:lnTo>
                    <a:pt x="4163415" y="684517"/>
                  </a:lnTo>
                  <a:lnTo>
                    <a:pt x="4146080" y="672833"/>
                  </a:lnTo>
                  <a:lnTo>
                    <a:pt x="4124858" y="668553"/>
                  </a:lnTo>
                  <a:lnTo>
                    <a:pt x="4103928" y="672833"/>
                  </a:lnTo>
                  <a:lnTo>
                    <a:pt x="4086568" y="684517"/>
                  </a:lnTo>
                  <a:lnTo>
                    <a:pt x="4074718" y="701852"/>
                  </a:lnTo>
                  <a:lnTo>
                    <a:pt x="4070337" y="723099"/>
                  </a:lnTo>
                  <a:lnTo>
                    <a:pt x="4074718" y="744308"/>
                  </a:lnTo>
                  <a:lnTo>
                    <a:pt x="4086568" y="761644"/>
                  </a:lnTo>
                  <a:lnTo>
                    <a:pt x="4103928" y="773328"/>
                  </a:lnTo>
                  <a:lnTo>
                    <a:pt x="4124858" y="777608"/>
                  </a:lnTo>
                  <a:lnTo>
                    <a:pt x="4146080" y="773328"/>
                  </a:lnTo>
                  <a:lnTo>
                    <a:pt x="4163415" y="761644"/>
                  </a:lnTo>
                  <a:lnTo>
                    <a:pt x="4175087" y="744308"/>
                  </a:lnTo>
                  <a:lnTo>
                    <a:pt x="4179366" y="723099"/>
                  </a:lnTo>
                  <a:close/>
                </a:path>
                <a:path w="4969509" h="1291589">
                  <a:moveTo>
                    <a:pt x="4416107" y="483958"/>
                  </a:moveTo>
                  <a:lnTo>
                    <a:pt x="4402734" y="431533"/>
                  </a:lnTo>
                  <a:lnTo>
                    <a:pt x="4368851" y="399300"/>
                  </a:lnTo>
                  <a:lnTo>
                    <a:pt x="4323804" y="381050"/>
                  </a:lnTo>
                  <a:lnTo>
                    <a:pt x="4276928" y="370611"/>
                  </a:lnTo>
                  <a:lnTo>
                    <a:pt x="4250283" y="364477"/>
                  </a:lnTo>
                  <a:lnTo>
                    <a:pt x="4229417" y="357060"/>
                  </a:lnTo>
                  <a:lnTo>
                    <a:pt x="4215816" y="347103"/>
                  </a:lnTo>
                  <a:lnTo>
                    <a:pt x="4210951" y="333286"/>
                  </a:lnTo>
                  <a:lnTo>
                    <a:pt x="4214825" y="319773"/>
                  </a:lnTo>
                  <a:lnTo>
                    <a:pt x="4225836" y="309613"/>
                  </a:lnTo>
                  <a:lnTo>
                    <a:pt x="4243032" y="303225"/>
                  </a:lnTo>
                  <a:lnTo>
                    <a:pt x="4265473" y="301002"/>
                  </a:lnTo>
                  <a:lnTo>
                    <a:pt x="4287088" y="302564"/>
                  </a:lnTo>
                  <a:lnTo>
                    <a:pt x="4307611" y="307009"/>
                  </a:lnTo>
                  <a:lnTo>
                    <a:pt x="4326801" y="314020"/>
                  </a:lnTo>
                  <a:lnTo>
                    <a:pt x="4344378" y="323253"/>
                  </a:lnTo>
                  <a:lnTo>
                    <a:pt x="4348683" y="326110"/>
                  </a:lnTo>
                  <a:lnTo>
                    <a:pt x="4355858" y="327558"/>
                  </a:lnTo>
                  <a:lnTo>
                    <a:pt x="4393971" y="306070"/>
                  </a:lnTo>
                  <a:lnTo>
                    <a:pt x="4396740" y="292404"/>
                  </a:lnTo>
                  <a:lnTo>
                    <a:pt x="4395457" y="283057"/>
                  </a:lnTo>
                  <a:lnTo>
                    <a:pt x="4353928" y="249275"/>
                  </a:lnTo>
                  <a:lnTo>
                    <a:pt x="4296892" y="233527"/>
                  </a:lnTo>
                  <a:lnTo>
                    <a:pt x="4264749" y="231432"/>
                  </a:lnTo>
                  <a:lnTo>
                    <a:pt x="4204119" y="240296"/>
                  </a:lnTo>
                  <a:lnTo>
                    <a:pt x="4159554" y="264160"/>
                  </a:lnTo>
                  <a:lnTo>
                    <a:pt x="4132084" y="298919"/>
                  </a:lnTo>
                  <a:lnTo>
                    <a:pt x="4122699" y="340474"/>
                  </a:lnTo>
                  <a:lnTo>
                    <a:pt x="4135628" y="390588"/>
                  </a:lnTo>
                  <a:lnTo>
                    <a:pt x="4168521" y="421271"/>
                  </a:lnTo>
                  <a:lnTo>
                    <a:pt x="4212590" y="438632"/>
                  </a:lnTo>
                  <a:lnTo>
                    <a:pt x="4259008" y="448805"/>
                  </a:lnTo>
                  <a:lnTo>
                    <a:pt x="4286529" y="455091"/>
                  </a:lnTo>
                  <a:lnTo>
                    <a:pt x="4308614" y="463054"/>
                  </a:lnTo>
                  <a:lnTo>
                    <a:pt x="4323283" y="474116"/>
                  </a:lnTo>
                  <a:lnTo>
                    <a:pt x="4328617" y="489686"/>
                  </a:lnTo>
                  <a:lnTo>
                    <a:pt x="4325074" y="504266"/>
                  </a:lnTo>
                  <a:lnTo>
                    <a:pt x="4314342" y="515340"/>
                  </a:lnTo>
                  <a:lnTo>
                    <a:pt x="4296207" y="522376"/>
                  </a:lnTo>
                  <a:lnTo>
                    <a:pt x="4270476" y="524840"/>
                  </a:lnTo>
                  <a:lnTo>
                    <a:pt x="4246423" y="522668"/>
                  </a:lnTo>
                  <a:lnTo>
                    <a:pt x="4222153" y="516597"/>
                  </a:lnTo>
                  <a:lnTo>
                    <a:pt x="4198556" y="507288"/>
                  </a:lnTo>
                  <a:lnTo>
                    <a:pt x="4176496" y="495427"/>
                  </a:lnTo>
                  <a:lnTo>
                    <a:pt x="4170769" y="492556"/>
                  </a:lnTo>
                  <a:lnTo>
                    <a:pt x="4164304" y="490410"/>
                  </a:lnTo>
                  <a:lnTo>
                    <a:pt x="4157129" y="490410"/>
                  </a:lnTo>
                  <a:lnTo>
                    <a:pt x="4142409" y="493433"/>
                  </a:lnTo>
                  <a:lnTo>
                    <a:pt x="4130319" y="501624"/>
                  </a:lnTo>
                  <a:lnTo>
                    <a:pt x="4122128" y="513715"/>
                  </a:lnTo>
                  <a:lnTo>
                    <a:pt x="4119118" y="528434"/>
                  </a:lnTo>
                  <a:lnTo>
                    <a:pt x="4120527" y="538429"/>
                  </a:lnTo>
                  <a:lnTo>
                    <a:pt x="4167314" y="576084"/>
                  </a:lnTo>
                  <a:lnTo>
                    <a:pt x="4231703" y="593001"/>
                  </a:lnTo>
                  <a:lnTo>
                    <a:pt x="4266196" y="595134"/>
                  </a:lnTo>
                  <a:lnTo>
                    <a:pt x="4318698" y="589699"/>
                  </a:lnTo>
                  <a:lnTo>
                    <a:pt x="4360494" y="574382"/>
                  </a:lnTo>
                  <a:lnTo>
                    <a:pt x="4391025" y="550672"/>
                  </a:lnTo>
                  <a:lnTo>
                    <a:pt x="4409745" y="520039"/>
                  </a:lnTo>
                  <a:lnTo>
                    <a:pt x="4416107" y="483958"/>
                  </a:lnTo>
                  <a:close/>
                </a:path>
                <a:path w="4969509" h="1291589">
                  <a:moveTo>
                    <a:pt x="4591151" y="1007173"/>
                  </a:moveTo>
                  <a:lnTo>
                    <a:pt x="4585525" y="959599"/>
                  </a:lnTo>
                  <a:lnTo>
                    <a:pt x="4569053" y="916432"/>
                  </a:lnTo>
                  <a:lnTo>
                    <a:pt x="4562030" y="906741"/>
                  </a:lnTo>
                  <a:lnTo>
                    <a:pt x="4542371" y="879563"/>
                  </a:lnTo>
                  <a:lnTo>
                    <a:pt x="4506125" y="850887"/>
                  </a:lnTo>
                  <a:lnTo>
                    <a:pt x="4496447" y="846912"/>
                  </a:lnTo>
                  <a:lnTo>
                    <a:pt x="4496447" y="1007173"/>
                  </a:lnTo>
                  <a:lnTo>
                    <a:pt x="4490517" y="1045984"/>
                  </a:lnTo>
                  <a:lnTo>
                    <a:pt x="4473219" y="1078204"/>
                  </a:lnTo>
                  <a:lnTo>
                    <a:pt x="4445305" y="1100201"/>
                  </a:lnTo>
                  <a:lnTo>
                    <a:pt x="4407497" y="1108341"/>
                  </a:lnTo>
                  <a:lnTo>
                    <a:pt x="4369803" y="1100201"/>
                  </a:lnTo>
                  <a:lnTo>
                    <a:pt x="4342117" y="1078204"/>
                  </a:lnTo>
                  <a:lnTo>
                    <a:pt x="4325074" y="1045984"/>
                  </a:lnTo>
                  <a:lnTo>
                    <a:pt x="4319257" y="1007173"/>
                  </a:lnTo>
                  <a:lnTo>
                    <a:pt x="4325074" y="968794"/>
                  </a:lnTo>
                  <a:lnTo>
                    <a:pt x="4342117" y="936790"/>
                  </a:lnTo>
                  <a:lnTo>
                    <a:pt x="4369803" y="914869"/>
                  </a:lnTo>
                  <a:lnTo>
                    <a:pt x="4407497" y="906741"/>
                  </a:lnTo>
                  <a:lnTo>
                    <a:pt x="4445305" y="914869"/>
                  </a:lnTo>
                  <a:lnTo>
                    <a:pt x="4473219" y="936790"/>
                  </a:lnTo>
                  <a:lnTo>
                    <a:pt x="4490517" y="968794"/>
                  </a:lnTo>
                  <a:lnTo>
                    <a:pt x="4496447" y="1007173"/>
                  </a:lnTo>
                  <a:lnTo>
                    <a:pt x="4496447" y="846912"/>
                  </a:lnTo>
                  <a:lnTo>
                    <a:pt x="4460964" y="832294"/>
                  </a:lnTo>
                  <a:lnTo>
                    <a:pt x="4407497" y="825677"/>
                  </a:lnTo>
                  <a:lnTo>
                    <a:pt x="4354334" y="832294"/>
                  </a:lnTo>
                  <a:lnTo>
                    <a:pt x="4309364" y="850887"/>
                  </a:lnTo>
                  <a:lnTo>
                    <a:pt x="4273245" y="879563"/>
                  </a:lnTo>
                  <a:lnTo>
                    <a:pt x="4246638" y="916432"/>
                  </a:lnTo>
                  <a:lnTo>
                    <a:pt x="4230192" y="959599"/>
                  </a:lnTo>
                  <a:lnTo>
                    <a:pt x="4224553" y="1007173"/>
                  </a:lnTo>
                  <a:lnTo>
                    <a:pt x="4230192" y="1055052"/>
                  </a:lnTo>
                  <a:lnTo>
                    <a:pt x="4246638" y="1098423"/>
                  </a:lnTo>
                  <a:lnTo>
                    <a:pt x="4273245" y="1135418"/>
                  </a:lnTo>
                  <a:lnTo>
                    <a:pt x="4309364" y="1164170"/>
                  </a:lnTo>
                  <a:lnTo>
                    <a:pt x="4354334" y="1182789"/>
                  </a:lnTo>
                  <a:lnTo>
                    <a:pt x="4407497" y="1189405"/>
                  </a:lnTo>
                  <a:lnTo>
                    <a:pt x="4460964" y="1182789"/>
                  </a:lnTo>
                  <a:lnTo>
                    <a:pt x="4506125" y="1164170"/>
                  </a:lnTo>
                  <a:lnTo>
                    <a:pt x="4542371" y="1135418"/>
                  </a:lnTo>
                  <a:lnTo>
                    <a:pt x="4569053" y="1098423"/>
                  </a:lnTo>
                  <a:lnTo>
                    <a:pt x="4585525" y="1055052"/>
                  </a:lnTo>
                  <a:lnTo>
                    <a:pt x="4591151" y="1007173"/>
                  </a:lnTo>
                  <a:close/>
                </a:path>
                <a:path w="4969509" h="1291589">
                  <a:moveTo>
                    <a:pt x="4660011" y="552107"/>
                  </a:moveTo>
                  <a:lnTo>
                    <a:pt x="4657547" y="537070"/>
                  </a:lnTo>
                  <a:lnTo>
                    <a:pt x="4650511" y="524852"/>
                  </a:lnTo>
                  <a:lnTo>
                    <a:pt x="4639437" y="516394"/>
                  </a:lnTo>
                  <a:lnTo>
                    <a:pt x="4624870" y="512648"/>
                  </a:lnTo>
                  <a:lnTo>
                    <a:pt x="4620552" y="512648"/>
                  </a:lnTo>
                  <a:lnTo>
                    <a:pt x="4616234" y="514083"/>
                  </a:lnTo>
                  <a:lnTo>
                    <a:pt x="4609782" y="514083"/>
                  </a:lnTo>
                  <a:lnTo>
                    <a:pt x="4596498" y="511175"/>
                  </a:lnTo>
                  <a:lnTo>
                    <a:pt x="4586833" y="503148"/>
                  </a:lnTo>
                  <a:lnTo>
                    <a:pt x="4580941" y="491070"/>
                  </a:lnTo>
                  <a:lnTo>
                    <a:pt x="4578947" y="476046"/>
                  </a:lnTo>
                  <a:lnTo>
                    <a:pt x="4578947" y="319671"/>
                  </a:lnTo>
                  <a:lnTo>
                    <a:pt x="4614811" y="319671"/>
                  </a:lnTo>
                  <a:lnTo>
                    <a:pt x="4630064" y="316534"/>
                  </a:lnTo>
                  <a:lnTo>
                    <a:pt x="4642624" y="308013"/>
                  </a:lnTo>
                  <a:lnTo>
                    <a:pt x="4651133" y="295452"/>
                  </a:lnTo>
                  <a:lnTo>
                    <a:pt x="4654270" y="280212"/>
                  </a:lnTo>
                  <a:lnTo>
                    <a:pt x="4651133" y="264553"/>
                  </a:lnTo>
                  <a:lnTo>
                    <a:pt x="4642624" y="251777"/>
                  </a:lnTo>
                  <a:lnTo>
                    <a:pt x="4630064" y="243179"/>
                  </a:lnTo>
                  <a:lnTo>
                    <a:pt x="4614811" y="240017"/>
                  </a:lnTo>
                  <a:lnTo>
                    <a:pt x="4578947" y="240017"/>
                  </a:lnTo>
                  <a:lnTo>
                    <a:pt x="4578947" y="186232"/>
                  </a:lnTo>
                  <a:lnTo>
                    <a:pt x="4575314" y="168452"/>
                  </a:lnTo>
                  <a:lnTo>
                    <a:pt x="4565485" y="153847"/>
                  </a:lnTo>
                  <a:lnTo>
                    <a:pt x="4551096" y="143954"/>
                  </a:lnTo>
                  <a:lnTo>
                    <a:pt x="4533747" y="140309"/>
                  </a:lnTo>
                  <a:lnTo>
                    <a:pt x="4515561" y="143954"/>
                  </a:lnTo>
                  <a:lnTo>
                    <a:pt x="4500740" y="153847"/>
                  </a:lnTo>
                  <a:lnTo>
                    <a:pt x="4490771" y="168452"/>
                  </a:lnTo>
                  <a:lnTo>
                    <a:pt x="4487113" y="186232"/>
                  </a:lnTo>
                  <a:lnTo>
                    <a:pt x="4487113" y="240017"/>
                  </a:lnTo>
                  <a:lnTo>
                    <a:pt x="4464875" y="240017"/>
                  </a:lnTo>
                  <a:lnTo>
                    <a:pt x="4449216" y="243179"/>
                  </a:lnTo>
                  <a:lnTo>
                    <a:pt x="4436440" y="251777"/>
                  </a:lnTo>
                  <a:lnTo>
                    <a:pt x="4427842" y="264553"/>
                  </a:lnTo>
                  <a:lnTo>
                    <a:pt x="4424692" y="280212"/>
                  </a:lnTo>
                  <a:lnTo>
                    <a:pt x="4427842" y="295452"/>
                  </a:lnTo>
                  <a:lnTo>
                    <a:pt x="4436440" y="308013"/>
                  </a:lnTo>
                  <a:lnTo>
                    <a:pt x="4449216" y="316534"/>
                  </a:lnTo>
                  <a:lnTo>
                    <a:pt x="4464875" y="319671"/>
                  </a:lnTo>
                  <a:lnTo>
                    <a:pt x="4487113" y="319671"/>
                  </a:lnTo>
                  <a:lnTo>
                    <a:pt x="4487113" y="500456"/>
                  </a:lnTo>
                  <a:lnTo>
                    <a:pt x="4493488" y="541286"/>
                  </a:lnTo>
                  <a:lnTo>
                    <a:pt x="4512322" y="570941"/>
                  </a:lnTo>
                  <a:lnTo>
                    <a:pt x="4543107" y="589038"/>
                  </a:lnTo>
                  <a:lnTo>
                    <a:pt x="4585411" y="595160"/>
                  </a:lnTo>
                  <a:lnTo>
                    <a:pt x="4599254" y="594639"/>
                  </a:lnTo>
                  <a:lnTo>
                    <a:pt x="4643666" y="582777"/>
                  </a:lnTo>
                  <a:lnTo>
                    <a:pt x="4657979" y="564578"/>
                  </a:lnTo>
                  <a:lnTo>
                    <a:pt x="4660011" y="552107"/>
                  </a:lnTo>
                  <a:close/>
                </a:path>
                <a:path w="4969509" h="1291589">
                  <a:moveTo>
                    <a:pt x="4969192" y="936155"/>
                  </a:moveTo>
                  <a:lnTo>
                    <a:pt x="4962283" y="890435"/>
                  </a:lnTo>
                  <a:lnTo>
                    <a:pt x="4941392" y="855624"/>
                  </a:lnTo>
                  <a:lnTo>
                    <a:pt x="4906238" y="833450"/>
                  </a:lnTo>
                  <a:lnTo>
                    <a:pt x="4856556" y="825665"/>
                  </a:lnTo>
                  <a:lnTo>
                    <a:pt x="4816945" y="830313"/>
                  </a:lnTo>
                  <a:lnTo>
                    <a:pt x="4783379" y="842441"/>
                  </a:lnTo>
                  <a:lnTo>
                    <a:pt x="4756277" y="859269"/>
                  </a:lnTo>
                  <a:lnTo>
                    <a:pt x="4736033" y="878039"/>
                  </a:lnTo>
                  <a:lnTo>
                    <a:pt x="4736033" y="875182"/>
                  </a:lnTo>
                  <a:lnTo>
                    <a:pt x="4732375" y="856996"/>
                  </a:lnTo>
                  <a:lnTo>
                    <a:pt x="4722393" y="842175"/>
                  </a:lnTo>
                  <a:lnTo>
                    <a:pt x="4707572" y="832192"/>
                  </a:lnTo>
                  <a:lnTo>
                    <a:pt x="4689386" y="828535"/>
                  </a:lnTo>
                  <a:lnTo>
                    <a:pt x="4671733" y="832192"/>
                  </a:lnTo>
                  <a:lnTo>
                    <a:pt x="4657382" y="842175"/>
                  </a:lnTo>
                  <a:lnTo>
                    <a:pt x="4647730" y="856996"/>
                  </a:lnTo>
                  <a:lnTo>
                    <a:pt x="4644199" y="875182"/>
                  </a:lnTo>
                  <a:lnTo>
                    <a:pt x="4644199" y="1139888"/>
                  </a:lnTo>
                  <a:lnTo>
                    <a:pt x="4647743" y="1157668"/>
                  </a:lnTo>
                  <a:lnTo>
                    <a:pt x="4657471" y="1172273"/>
                  </a:lnTo>
                  <a:lnTo>
                    <a:pt x="4672050" y="1182166"/>
                  </a:lnTo>
                  <a:lnTo>
                    <a:pt x="4690122" y="1185811"/>
                  </a:lnTo>
                  <a:lnTo>
                    <a:pt x="4707458" y="1182166"/>
                  </a:lnTo>
                  <a:lnTo>
                    <a:pt x="4721847" y="1172273"/>
                  </a:lnTo>
                  <a:lnTo>
                    <a:pt x="4731677" y="1157668"/>
                  </a:lnTo>
                  <a:lnTo>
                    <a:pt x="4735309" y="1139888"/>
                  </a:lnTo>
                  <a:lnTo>
                    <a:pt x="4735309" y="947610"/>
                  </a:lnTo>
                  <a:lnTo>
                    <a:pt x="4748949" y="932459"/>
                  </a:lnTo>
                  <a:lnTo>
                    <a:pt x="4766970" y="919378"/>
                  </a:lnTo>
                  <a:lnTo>
                    <a:pt x="4788890" y="910196"/>
                  </a:lnTo>
                  <a:lnTo>
                    <a:pt x="4814240" y="906729"/>
                  </a:lnTo>
                  <a:lnTo>
                    <a:pt x="4840554" y="910056"/>
                  </a:lnTo>
                  <a:lnTo>
                    <a:pt x="4860683" y="920991"/>
                  </a:lnTo>
                  <a:lnTo>
                    <a:pt x="4873549" y="940930"/>
                  </a:lnTo>
                  <a:lnTo>
                    <a:pt x="4878082" y="971296"/>
                  </a:lnTo>
                  <a:lnTo>
                    <a:pt x="4878082" y="1139888"/>
                  </a:lnTo>
                  <a:lnTo>
                    <a:pt x="4881715" y="1157668"/>
                  </a:lnTo>
                  <a:lnTo>
                    <a:pt x="4891532" y="1172273"/>
                  </a:lnTo>
                  <a:lnTo>
                    <a:pt x="4905921" y="1182166"/>
                  </a:lnTo>
                  <a:lnTo>
                    <a:pt x="4923269" y="1185811"/>
                  </a:lnTo>
                  <a:lnTo>
                    <a:pt x="4941341" y="1182166"/>
                  </a:lnTo>
                  <a:lnTo>
                    <a:pt x="4955908" y="1172273"/>
                  </a:lnTo>
                  <a:lnTo>
                    <a:pt x="4965649" y="1157668"/>
                  </a:lnTo>
                  <a:lnTo>
                    <a:pt x="4969192" y="1139888"/>
                  </a:lnTo>
                  <a:lnTo>
                    <a:pt x="4969192" y="93615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2814243" y="2437201"/>
              <a:ext cx="862330" cy="276860"/>
            </a:xfrm>
            <a:custGeom>
              <a:avLst/>
              <a:gdLst/>
              <a:ahLst/>
              <a:cxnLst/>
              <a:rect l="l" t="t" r="r" b="b"/>
              <a:pathLst>
                <a:path w="862329" h="276860">
                  <a:moveTo>
                    <a:pt x="348983" y="31699"/>
                  </a:moveTo>
                  <a:lnTo>
                    <a:pt x="346659" y="20053"/>
                  </a:lnTo>
                  <a:lnTo>
                    <a:pt x="340271" y="10477"/>
                  </a:lnTo>
                  <a:lnTo>
                    <a:pt x="330708" y="4000"/>
                  </a:lnTo>
                  <a:lnTo>
                    <a:pt x="318897" y="1600"/>
                  </a:lnTo>
                  <a:lnTo>
                    <a:pt x="308622" y="3378"/>
                  </a:lnTo>
                  <a:lnTo>
                    <a:pt x="299847" y="8280"/>
                  </a:lnTo>
                  <a:lnTo>
                    <a:pt x="293179" y="15671"/>
                  </a:lnTo>
                  <a:lnTo>
                    <a:pt x="289229" y="24879"/>
                  </a:lnTo>
                  <a:lnTo>
                    <a:pt x="247497" y="197777"/>
                  </a:lnTo>
                  <a:lnTo>
                    <a:pt x="201358" y="22059"/>
                  </a:lnTo>
                  <a:lnTo>
                    <a:pt x="197688" y="13792"/>
                  </a:lnTo>
                  <a:lnTo>
                    <a:pt x="191744" y="7315"/>
                  </a:lnTo>
                  <a:lnTo>
                    <a:pt x="183997" y="3111"/>
                  </a:lnTo>
                  <a:lnTo>
                    <a:pt x="174891" y="1600"/>
                  </a:lnTo>
                  <a:lnTo>
                    <a:pt x="165493" y="3111"/>
                  </a:lnTo>
                  <a:lnTo>
                    <a:pt x="157492" y="7315"/>
                  </a:lnTo>
                  <a:lnTo>
                    <a:pt x="151371" y="13792"/>
                  </a:lnTo>
                  <a:lnTo>
                    <a:pt x="147624" y="22059"/>
                  </a:lnTo>
                  <a:lnTo>
                    <a:pt x="101473" y="197777"/>
                  </a:lnTo>
                  <a:lnTo>
                    <a:pt x="59347" y="24879"/>
                  </a:lnTo>
                  <a:lnTo>
                    <a:pt x="55397" y="15671"/>
                  </a:lnTo>
                  <a:lnTo>
                    <a:pt x="48780" y="8280"/>
                  </a:lnTo>
                  <a:lnTo>
                    <a:pt x="40119" y="3378"/>
                  </a:lnTo>
                  <a:lnTo>
                    <a:pt x="30086" y="1600"/>
                  </a:lnTo>
                  <a:lnTo>
                    <a:pt x="18275" y="3937"/>
                  </a:lnTo>
                  <a:lnTo>
                    <a:pt x="8724" y="10337"/>
                  </a:lnTo>
                  <a:lnTo>
                    <a:pt x="2324" y="19888"/>
                  </a:lnTo>
                  <a:lnTo>
                    <a:pt x="0" y="31699"/>
                  </a:lnTo>
                  <a:lnTo>
                    <a:pt x="0" y="34518"/>
                  </a:lnTo>
                  <a:lnTo>
                    <a:pt x="60172" y="247103"/>
                  </a:lnTo>
                  <a:lnTo>
                    <a:pt x="97053" y="274789"/>
                  </a:lnTo>
                  <a:lnTo>
                    <a:pt x="109943" y="272580"/>
                  </a:lnTo>
                  <a:lnTo>
                    <a:pt x="120992" y="266458"/>
                  </a:lnTo>
                  <a:lnTo>
                    <a:pt x="129400" y="257187"/>
                  </a:lnTo>
                  <a:lnTo>
                    <a:pt x="134378" y="245503"/>
                  </a:lnTo>
                  <a:lnTo>
                    <a:pt x="174510" y="88252"/>
                  </a:lnTo>
                  <a:lnTo>
                    <a:pt x="214998" y="245503"/>
                  </a:lnTo>
                  <a:lnTo>
                    <a:pt x="219925" y="257187"/>
                  </a:lnTo>
                  <a:lnTo>
                    <a:pt x="228193" y="266458"/>
                  </a:lnTo>
                  <a:lnTo>
                    <a:pt x="239090" y="272580"/>
                  </a:lnTo>
                  <a:lnTo>
                    <a:pt x="251904" y="274789"/>
                  </a:lnTo>
                  <a:lnTo>
                    <a:pt x="264731" y="272669"/>
                  </a:lnTo>
                  <a:lnTo>
                    <a:pt x="348195" y="40525"/>
                  </a:lnTo>
                  <a:lnTo>
                    <a:pt x="348983" y="34518"/>
                  </a:lnTo>
                  <a:lnTo>
                    <a:pt x="348983" y="31699"/>
                  </a:lnTo>
                  <a:close/>
                </a:path>
                <a:path w="862329" h="276860">
                  <a:moveTo>
                    <a:pt x="598817" y="50965"/>
                  </a:moveTo>
                  <a:lnTo>
                    <a:pt x="552831" y="11137"/>
                  </a:lnTo>
                  <a:lnTo>
                    <a:pt x="496519" y="0"/>
                  </a:lnTo>
                  <a:lnTo>
                    <a:pt x="451878" y="6502"/>
                  </a:lnTo>
                  <a:lnTo>
                    <a:pt x="413308" y="25044"/>
                  </a:lnTo>
                  <a:lnTo>
                    <a:pt x="383019" y="54165"/>
                  </a:lnTo>
                  <a:lnTo>
                    <a:pt x="363220" y="92443"/>
                  </a:lnTo>
                  <a:lnTo>
                    <a:pt x="356120" y="138404"/>
                  </a:lnTo>
                  <a:lnTo>
                    <a:pt x="363220" y="184378"/>
                  </a:lnTo>
                  <a:lnTo>
                    <a:pt x="383019" y="222643"/>
                  </a:lnTo>
                  <a:lnTo>
                    <a:pt x="413308" y="251777"/>
                  </a:lnTo>
                  <a:lnTo>
                    <a:pt x="451878" y="270306"/>
                  </a:lnTo>
                  <a:lnTo>
                    <a:pt x="496519" y="276809"/>
                  </a:lnTo>
                  <a:lnTo>
                    <a:pt x="527062" y="273812"/>
                  </a:lnTo>
                  <a:lnTo>
                    <a:pt x="574306" y="252768"/>
                  </a:lnTo>
                  <a:lnTo>
                    <a:pt x="598817" y="225844"/>
                  </a:lnTo>
                  <a:lnTo>
                    <a:pt x="598817" y="219036"/>
                  </a:lnTo>
                  <a:lnTo>
                    <a:pt x="563918" y="192151"/>
                  </a:lnTo>
                  <a:lnTo>
                    <a:pt x="551878" y="200990"/>
                  </a:lnTo>
                  <a:lnTo>
                    <a:pt x="540639" y="211543"/>
                  </a:lnTo>
                  <a:lnTo>
                    <a:pt x="527507" y="219494"/>
                  </a:lnTo>
                  <a:lnTo>
                    <a:pt x="512724" y="224523"/>
                  </a:lnTo>
                  <a:lnTo>
                    <a:pt x="496519" y="226263"/>
                  </a:lnTo>
                  <a:lnTo>
                    <a:pt x="464108" y="219646"/>
                  </a:lnTo>
                  <a:lnTo>
                    <a:pt x="438162" y="201295"/>
                  </a:lnTo>
                  <a:lnTo>
                    <a:pt x="420941" y="173456"/>
                  </a:lnTo>
                  <a:lnTo>
                    <a:pt x="414705" y="138404"/>
                  </a:lnTo>
                  <a:lnTo>
                    <a:pt x="420941" y="103352"/>
                  </a:lnTo>
                  <a:lnTo>
                    <a:pt x="438162" y="75526"/>
                  </a:lnTo>
                  <a:lnTo>
                    <a:pt x="464108" y="57162"/>
                  </a:lnTo>
                  <a:lnTo>
                    <a:pt x="496519" y="50546"/>
                  </a:lnTo>
                  <a:lnTo>
                    <a:pt x="512724" y="52349"/>
                  </a:lnTo>
                  <a:lnTo>
                    <a:pt x="527456" y="57416"/>
                  </a:lnTo>
                  <a:lnTo>
                    <a:pt x="540473" y="65278"/>
                  </a:lnTo>
                  <a:lnTo>
                    <a:pt x="551472" y="75425"/>
                  </a:lnTo>
                  <a:lnTo>
                    <a:pt x="556691" y="81445"/>
                  </a:lnTo>
                  <a:lnTo>
                    <a:pt x="563918" y="84658"/>
                  </a:lnTo>
                  <a:lnTo>
                    <a:pt x="571931" y="84658"/>
                  </a:lnTo>
                  <a:lnTo>
                    <a:pt x="582396" y="82550"/>
                  </a:lnTo>
                  <a:lnTo>
                    <a:pt x="590943" y="76784"/>
                  </a:lnTo>
                  <a:lnTo>
                    <a:pt x="596709" y="68249"/>
                  </a:lnTo>
                  <a:lnTo>
                    <a:pt x="598817" y="57785"/>
                  </a:lnTo>
                  <a:lnTo>
                    <a:pt x="598817" y="50965"/>
                  </a:lnTo>
                  <a:close/>
                </a:path>
                <a:path w="862329" h="276860">
                  <a:moveTo>
                    <a:pt x="862304" y="50965"/>
                  </a:moveTo>
                  <a:lnTo>
                    <a:pt x="816317" y="11137"/>
                  </a:lnTo>
                  <a:lnTo>
                    <a:pt x="760006" y="0"/>
                  </a:lnTo>
                  <a:lnTo>
                    <a:pt x="715365" y="6502"/>
                  </a:lnTo>
                  <a:lnTo>
                    <a:pt x="676795" y="25044"/>
                  </a:lnTo>
                  <a:lnTo>
                    <a:pt x="646506" y="54165"/>
                  </a:lnTo>
                  <a:lnTo>
                    <a:pt x="626706" y="92443"/>
                  </a:lnTo>
                  <a:lnTo>
                    <a:pt x="619620" y="138404"/>
                  </a:lnTo>
                  <a:lnTo>
                    <a:pt x="626706" y="184378"/>
                  </a:lnTo>
                  <a:lnTo>
                    <a:pt x="646506" y="222643"/>
                  </a:lnTo>
                  <a:lnTo>
                    <a:pt x="676795" y="251777"/>
                  </a:lnTo>
                  <a:lnTo>
                    <a:pt x="715365" y="270306"/>
                  </a:lnTo>
                  <a:lnTo>
                    <a:pt x="760006" y="276809"/>
                  </a:lnTo>
                  <a:lnTo>
                    <a:pt x="790549" y="273812"/>
                  </a:lnTo>
                  <a:lnTo>
                    <a:pt x="837806" y="252768"/>
                  </a:lnTo>
                  <a:lnTo>
                    <a:pt x="862304" y="225844"/>
                  </a:lnTo>
                  <a:lnTo>
                    <a:pt x="862304" y="219036"/>
                  </a:lnTo>
                  <a:lnTo>
                    <a:pt x="827405" y="192151"/>
                  </a:lnTo>
                  <a:lnTo>
                    <a:pt x="815365" y="200990"/>
                  </a:lnTo>
                  <a:lnTo>
                    <a:pt x="804125" y="211543"/>
                  </a:lnTo>
                  <a:lnTo>
                    <a:pt x="791006" y="219494"/>
                  </a:lnTo>
                  <a:lnTo>
                    <a:pt x="776211" y="224523"/>
                  </a:lnTo>
                  <a:lnTo>
                    <a:pt x="760006" y="226263"/>
                  </a:lnTo>
                  <a:lnTo>
                    <a:pt x="727595" y="219646"/>
                  </a:lnTo>
                  <a:lnTo>
                    <a:pt x="701662" y="201295"/>
                  </a:lnTo>
                  <a:lnTo>
                    <a:pt x="684441" y="173456"/>
                  </a:lnTo>
                  <a:lnTo>
                    <a:pt x="678192" y="138404"/>
                  </a:lnTo>
                  <a:lnTo>
                    <a:pt x="684441" y="103352"/>
                  </a:lnTo>
                  <a:lnTo>
                    <a:pt x="701662" y="75526"/>
                  </a:lnTo>
                  <a:lnTo>
                    <a:pt x="727595" y="57162"/>
                  </a:lnTo>
                  <a:lnTo>
                    <a:pt x="760006" y="50546"/>
                  </a:lnTo>
                  <a:lnTo>
                    <a:pt x="776211" y="52349"/>
                  </a:lnTo>
                  <a:lnTo>
                    <a:pt x="790956" y="57416"/>
                  </a:lnTo>
                  <a:lnTo>
                    <a:pt x="803960" y="65278"/>
                  </a:lnTo>
                  <a:lnTo>
                    <a:pt x="814959" y="75425"/>
                  </a:lnTo>
                  <a:lnTo>
                    <a:pt x="820178" y="81445"/>
                  </a:lnTo>
                  <a:lnTo>
                    <a:pt x="827405" y="84658"/>
                  </a:lnTo>
                  <a:lnTo>
                    <a:pt x="835418" y="84658"/>
                  </a:lnTo>
                  <a:lnTo>
                    <a:pt x="845883" y="82550"/>
                  </a:lnTo>
                  <a:lnTo>
                    <a:pt x="854430" y="76784"/>
                  </a:lnTo>
                  <a:lnTo>
                    <a:pt x="860196" y="68249"/>
                  </a:lnTo>
                  <a:lnTo>
                    <a:pt x="862304" y="57785"/>
                  </a:lnTo>
                  <a:lnTo>
                    <a:pt x="862304" y="50965"/>
                  </a:lnTo>
                  <a:close/>
                </a:path>
              </a:pathLst>
            </a:custGeom>
            <a:solidFill>
              <a:srgbClr val="63499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1473515" y="927403"/>
            <a:ext cx="7214870" cy="81445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4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4000">
              <a:latin typeface="Times New Roman"/>
              <a:cs typeface="Times New Roman"/>
            </a:endParaRPr>
          </a:p>
          <a:p>
            <a:pPr marL="22860" algn="ctr">
              <a:lnSpc>
                <a:spcPts val="4270"/>
              </a:lnSpc>
              <a:spcBef>
                <a:spcPts val="2925"/>
              </a:spcBef>
            </a:pPr>
            <a:r>
              <a:rPr sz="3650" b="1" spc="140" dirty="0">
                <a:solidFill>
                  <a:srgbClr val="FFFFFF"/>
                </a:solidFill>
                <a:latin typeface="Proxima Nova Alt Rg"/>
                <a:cs typeface="Proxima Nova Alt Rg"/>
              </a:rPr>
              <a:t>Proud</a:t>
            </a:r>
            <a:r>
              <a:rPr sz="3650" b="1" spc="375" dirty="0">
                <a:solidFill>
                  <a:srgbClr val="FFFFFF"/>
                </a:solidFill>
                <a:latin typeface="Proxima Nova Alt Rg"/>
                <a:cs typeface="Proxima Nova Alt Rg"/>
              </a:rPr>
              <a:t> </a:t>
            </a:r>
            <a:r>
              <a:rPr sz="3650" b="1" spc="90" dirty="0">
                <a:solidFill>
                  <a:srgbClr val="FFFFFF"/>
                </a:solidFill>
                <a:latin typeface="Proxima Nova Alt Rg"/>
                <a:cs typeface="Proxima Nova Alt Rg"/>
              </a:rPr>
              <a:t>to</a:t>
            </a:r>
            <a:r>
              <a:rPr sz="3650" b="1" spc="375" dirty="0">
                <a:solidFill>
                  <a:srgbClr val="FFFFFF"/>
                </a:solidFill>
                <a:latin typeface="Proxima Nova Alt Rg"/>
                <a:cs typeface="Proxima Nova Alt Rg"/>
              </a:rPr>
              <a:t> </a:t>
            </a:r>
            <a:r>
              <a:rPr sz="3650" b="1" spc="170" dirty="0">
                <a:solidFill>
                  <a:srgbClr val="FFFFFF"/>
                </a:solidFill>
                <a:latin typeface="Proxima Nova Alt Rg"/>
                <a:cs typeface="Proxima Nova Alt Rg"/>
              </a:rPr>
              <a:t>Support</a:t>
            </a:r>
            <a:endParaRPr sz="3650">
              <a:latin typeface="Proxima Nova Alt Rg"/>
              <a:cs typeface="Proxima Nova Alt Rg"/>
            </a:endParaRPr>
          </a:p>
          <a:p>
            <a:pPr marL="39370" algn="ctr">
              <a:lnSpc>
                <a:spcPts val="9610"/>
              </a:lnSpc>
            </a:pPr>
            <a:r>
              <a:rPr sz="8100" b="1" spc="385" dirty="0">
                <a:solidFill>
                  <a:srgbClr val="FFFFFF"/>
                </a:solidFill>
                <a:latin typeface="Proxima Nova Alt Rg"/>
                <a:cs typeface="Proxima Nova Alt Rg"/>
              </a:rPr>
              <a:t>ICRF</a:t>
            </a:r>
            <a:endParaRPr sz="8100">
              <a:latin typeface="Proxima Nova Alt Rg"/>
              <a:cs typeface="Proxima Nova Alt Rg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8500">
              <a:latin typeface="Proxima Nova Alt Rg"/>
              <a:cs typeface="Proxima Nova Alt Rg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sz="3050" b="1" spc="-65" dirty="0">
                <a:solidFill>
                  <a:srgbClr val="FFFFFF"/>
                </a:solidFill>
                <a:latin typeface="Arial"/>
                <a:cs typeface="Arial"/>
              </a:rPr>
              <a:t>westcoastconnection.com</a:t>
            </a:r>
            <a:endParaRPr sz="3050">
              <a:latin typeface="Arial"/>
              <a:cs typeface="Arial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10046807" y="660757"/>
            <a:ext cx="9279890" cy="9968230"/>
            <a:chOff x="10046807" y="660757"/>
            <a:chExt cx="9279890" cy="9968230"/>
          </a:xfrm>
        </p:grpSpPr>
        <p:sp>
          <p:nvSpPr>
            <p:cNvPr id="24" name="object 24"/>
            <p:cNvSpPr/>
            <p:nvPr/>
          </p:nvSpPr>
          <p:spPr>
            <a:xfrm>
              <a:off x="10052033" y="660757"/>
              <a:ext cx="0" cy="8644255"/>
            </a:xfrm>
            <a:custGeom>
              <a:avLst/>
              <a:gdLst/>
              <a:ahLst/>
              <a:cxnLst/>
              <a:rect l="l" t="t" r="r" b="b"/>
              <a:pathLst>
                <a:path h="8644255">
                  <a:moveTo>
                    <a:pt x="0" y="0"/>
                  </a:moveTo>
                  <a:lnTo>
                    <a:pt x="0" y="8643664"/>
                  </a:lnTo>
                </a:path>
              </a:pathLst>
            </a:custGeom>
            <a:ln w="10450">
              <a:solidFill>
                <a:srgbClr val="D4C4B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8295835" y="10179606"/>
              <a:ext cx="1030804" cy="449081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1979752" y="2979618"/>
              <a:ext cx="5695365" cy="1600300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2746068" y="5178840"/>
              <a:ext cx="4162732" cy="1840806"/>
            </a:xfrm>
            <a:prstGeom prst="rect">
              <a:avLst/>
            </a:prstGeom>
          </p:spPr>
        </p:pic>
      </p:grpSp>
      <p:sp>
        <p:nvSpPr>
          <p:cNvPr id="28" name="object 28"/>
          <p:cNvSpPr txBox="1"/>
          <p:nvPr/>
        </p:nvSpPr>
        <p:spPr>
          <a:xfrm>
            <a:off x="1066774" y="10196380"/>
            <a:ext cx="686435" cy="439420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70"/>
              </a:spcBef>
            </a:pPr>
            <a:r>
              <a:rPr sz="700" spc="120" dirty="0">
                <a:solidFill>
                  <a:srgbClr val="221F1F"/>
                </a:solidFill>
                <a:latin typeface="Geometr415 Lt BT"/>
                <a:cs typeface="Geometr415 Lt BT"/>
              </a:rPr>
              <a:t>HALF</a:t>
            </a:r>
            <a:r>
              <a:rPr sz="700" spc="350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700" spc="100" dirty="0">
                <a:solidFill>
                  <a:srgbClr val="221F1F"/>
                </a:solidFill>
                <a:latin typeface="Geometr415 Lt BT"/>
                <a:cs typeface="Geometr415 Lt BT"/>
              </a:rPr>
              <a:t>PAGE </a:t>
            </a:r>
            <a:endParaRPr sz="700">
              <a:latin typeface="Geometr415 Lt BT"/>
              <a:cs typeface="Geometr415 Lt BT"/>
            </a:endParaRPr>
          </a:p>
          <a:p>
            <a:pPr algn="ctr">
              <a:lnSpc>
                <a:spcPct val="100000"/>
              </a:lnSpc>
              <a:spcBef>
                <a:spcPts val="595"/>
              </a:spcBef>
            </a:pPr>
            <a:r>
              <a:rPr sz="1500" spc="160" dirty="0">
                <a:solidFill>
                  <a:srgbClr val="221F1F"/>
                </a:solidFill>
                <a:latin typeface="Geometr415 Lt BT"/>
                <a:cs typeface="Geometr415 Lt BT"/>
              </a:rPr>
              <a:t>ADS </a:t>
            </a:r>
            <a:endParaRPr sz="1500">
              <a:latin typeface="Geometr415 Lt BT"/>
              <a:cs typeface="Geometr415 Lt B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069" cy="11286982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7026374" y="4974383"/>
            <a:ext cx="5869940" cy="20637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0"/>
              </a:spcBef>
            </a:pPr>
            <a:r>
              <a:rPr sz="7250" spc="-50" dirty="0">
                <a:solidFill>
                  <a:srgbClr val="221F1F"/>
                </a:solidFill>
                <a:latin typeface="Geometr415 Lt BT"/>
                <a:cs typeface="Geometr415 Lt BT"/>
              </a:rPr>
              <a:t>P</a:t>
            </a:r>
            <a:r>
              <a:rPr sz="7250" spc="-620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7250" spc="-45" dirty="0">
                <a:solidFill>
                  <a:srgbClr val="221F1F"/>
                </a:solidFill>
                <a:latin typeface="Geometr415 Lt BT"/>
                <a:cs typeface="Geometr415 Lt BT"/>
              </a:rPr>
              <a:t>L</a:t>
            </a:r>
            <a:r>
              <a:rPr sz="7250" spc="-61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7250" spc="-55" dirty="0">
                <a:solidFill>
                  <a:srgbClr val="221F1F"/>
                </a:solidFill>
                <a:latin typeface="Geometr415 Lt BT"/>
                <a:cs typeface="Geometr415 Lt BT"/>
              </a:rPr>
              <a:t>A</a:t>
            </a:r>
            <a:r>
              <a:rPr sz="7250" spc="-61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7250" spc="-50" dirty="0">
                <a:solidFill>
                  <a:srgbClr val="221F1F"/>
                </a:solidFill>
                <a:latin typeface="Geometr415 Lt BT"/>
                <a:cs typeface="Geometr415 Lt BT"/>
              </a:rPr>
              <a:t>T</a:t>
            </a:r>
            <a:r>
              <a:rPr sz="7250" spc="-61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7250" spc="-30" dirty="0">
                <a:solidFill>
                  <a:srgbClr val="221F1F"/>
                </a:solidFill>
                <a:latin typeface="Geometr415 Lt BT"/>
                <a:cs typeface="Geometr415 Lt BT"/>
              </a:rPr>
              <a:t>I</a:t>
            </a:r>
            <a:r>
              <a:rPr sz="7250" spc="-61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7250" spc="-60" dirty="0">
                <a:solidFill>
                  <a:srgbClr val="221F1F"/>
                </a:solidFill>
                <a:latin typeface="Geometr415 Lt BT"/>
                <a:cs typeface="Geometr415 Lt BT"/>
              </a:rPr>
              <a:t>N</a:t>
            </a:r>
            <a:r>
              <a:rPr sz="7250" spc="-610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7250" spc="-60" dirty="0">
                <a:solidFill>
                  <a:srgbClr val="221F1F"/>
                </a:solidFill>
                <a:latin typeface="Geometr415 Lt BT"/>
                <a:cs typeface="Geometr415 Lt BT"/>
              </a:rPr>
              <a:t>U</a:t>
            </a:r>
            <a:r>
              <a:rPr sz="7250" spc="-61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7250" spc="-50" dirty="0">
                <a:solidFill>
                  <a:srgbClr val="221F1F"/>
                </a:solidFill>
                <a:latin typeface="Geometr415 Lt BT"/>
                <a:cs typeface="Geometr415 Lt BT"/>
              </a:rPr>
              <a:t>M</a:t>
            </a:r>
            <a:endParaRPr sz="7250">
              <a:latin typeface="Geometr415 Lt BT"/>
              <a:cs typeface="Geometr415 Lt BT"/>
            </a:endParaRPr>
          </a:p>
          <a:p>
            <a:pPr marL="95250" algn="ctr">
              <a:lnSpc>
                <a:spcPct val="100000"/>
              </a:lnSpc>
              <a:spcBef>
                <a:spcPts val="4000"/>
              </a:spcBef>
            </a:pPr>
            <a:r>
              <a:rPr sz="2800" dirty="0">
                <a:solidFill>
                  <a:srgbClr val="221F1F"/>
                </a:solidFill>
                <a:latin typeface="Geometr415 Md BT"/>
                <a:cs typeface="Geometr415 Md BT"/>
              </a:rPr>
              <a:t>S</a:t>
            </a:r>
            <a:r>
              <a:rPr sz="2800" spc="-125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800" dirty="0">
                <a:solidFill>
                  <a:srgbClr val="221F1F"/>
                </a:solidFill>
                <a:latin typeface="Geometr415 Md BT"/>
                <a:cs typeface="Geometr415 Md BT"/>
              </a:rPr>
              <a:t>P</a:t>
            </a:r>
            <a:r>
              <a:rPr sz="2800" spc="-125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800" dirty="0">
                <a:solidFill>
                  <a:srgbClr val="221F1F"/>
                </a:solidFill>
                <a:latin typeface="Geometr415 Md BT"/>
                <a:cs typeface="Geometr415 Md BT"/>
              </a:rPr>
              <a:t>O</a:t>
            </a:r>
            <a:r>
              <a:rPr sz="2800" spc="-125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800" dirty="0">
                <a:solidFill>
                  <a:srgbClr val="221F1F"/>
                </a:solidFill>
                <a:latin typeface="Geometr415 Md BT"/>
                <a:cs typeface="Geometr415 Md BT"/>
              </a:rPr>
              <a:t>N</a:t>
            </a:r>
            <a:r>
              <a:rPr sz="2800" spc="-120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800" dirty="0">
                <a:solidFill>
                  <a:srgbClr val="221F1F"/>
                </a:solidFill>
                <a:latin typeface="Geometr415 Md BT"/>
                <a:cs typeface="Geometr415 Md BT"/>
              </a:rPr>
              <a:t>S</a:t>
            </a:r>
            <a:r>
              <a:rPr sz="2800" spc="-125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800" dirty="0">
                <a:solidFill>
                  <a:srgbClr val="221F1F"/>
                </a:solidFill>
                <a:latin typeface="Geometr415 Md BT"/>
                <a:cs typeface="Geometr415 Md BT"/>
              </a:rPr>
              <a:t>O</a:t>
            </a:r>
            <a:r>
              <a:rPr sz="2800" spc="-125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800" spc="-50" dirty="0">
                <a:solidFill>
                  <a:srgbClr val="221F1F"/>
                </a:solidFill>
                <a:latin typeface="Geometr415 Md BT"/>
                <a:cs typeface="Geometr415 Md BT"/>
              </a:rPr>
              <a:t>R</a:t>
            </a:r>
            <a:endParaRPr sz="2800">
              <a:latin typeface="Geometr415 Md BT"/>
              <a:cs typeface="Geometr415 Md BT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876425" algn="l"/>
                <a:tab pos="3087370" algn="l"/>
                <a:tab pos="3950335" algn="l"/>
              </a:tabLst>
            </a:pPr>
            <a:r>
              <a:rPr dirty="0"/>
              <a:t>T</a:t>
            </a:r>
            <a:r>
              <a:rPr spc="-125" dirty="0"/>
              <a:t> </a:t>
            </a:r>
            <a:r>
              <a:rPr dirty="0"/>
              <a:t>H</a:t>
            </a:r>
            <a:r>
              <a:rPr spc="-125" dirty="0"/>
              <a:t> </a:t>
            </a:r>
            <a:r>
              <a:rPr dirty="0"/>
              <a:t>A</a:t>
            </a:r>
            <a:r>
              <a:rPr spc="-125" dirty="0"/>
              <a:t> </a:t>
            </a:r>
            <a:r>
              <a:rPr dirty="0"/>
              <a:t>N</a:t>
            </a:r>
            <a:r>
              <a:rPr spc="-125" dirty="0"/>
              <a:t> </a:t>
            </a:r>
            <a:r>
              <a:rPr spc="-50" dirty="0"/>
              <a:t>K</a:t>
            </a:r>
            <a:r>
              <a:rPr dirty="0"/>
              <a:t>	Y</a:t>
            </a:r>
            <a:r>
              <a:rPr spc="-125" dirty="0"/>
              <a:t> </a:t>
            </a:r>
            <a:r>
              <a:rPr dirty="0"/>
              <a:t>O</a:t>
            </a:r>
            <a:r>
              <a:rPr spc="-125" dirty="0"/>
              <a:t> </a:t>
            </a:r>
            <a:r>
              <a:rPr spc="-50" dirty="0"/>
              <a:t>U</a:t>
            </a:r>
            <a:r>
              <a:rPr dirty="0"/>
              <a:t>	T</a:t>
            </a:r>
            <a:r>
              <a:rPr spc="-125" dirty="0"/>
              <a:t> </a:t>
            </a:r>
            <a:r>
              <a:rPr spc="-50" dirty="0"/>
              <a:t>O</a:t>
            </a:r>
            <a:r>
              <a:rPr dirty="0"/>
              <a:t>	O</a:t>
            </a:r>
            <a:r>
              <a:rPr spc="-135" dirty="0"/>
              <a:t> </a:t>
            </a:r>
            <a:r>
              <a:rPr dirty="0"/>
              <a:t>U</a:t>
            </a:r>
            <a:r>
              <a:rPr spc="-130" dirty="0"/>
              <a:t> </a:t>
            </a:r>
            <a:r>
              <a:rPr spc="-50" dirty="0"/>
              <a:t>R</a:t>
            </a: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331477" y="9631494"/>
            <a:ext cx="1441109" cy="627836"/>
          </a:xfrm>
          <a:prstGeom prst="rect">
            <a:avLst/>
          </a:prstGeo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287125"/>
            <a:chOff x="0" y="0"/>
            <a:chExt cx="20104100" cy="112871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0104068" cy="11286981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0052032" y="660757"/>
              <a:ext cx="0" cy="8644255"/>
            </a:xfrm>
            <a:custGeom>
              <a:avLst/>
              <a:gdLst/>
              <a:ahLst/>
              <a:cxnLst/>
              <a:rect l="l" t="t" r="r" b="b"/>
              <a:pathLst>
                <a:path h="8644255">
                  <a:moveTo>
                    <a:pt x="0" y="0"/>
                  </a:moveTo>
                  <a:lnTo>
                    <a:pt x="0" y="8643664"/>
                  </a:lnTo>
                </a:path>
              </a:pathLst>
            </a:custGeom>
            <a:ln w="10450">
              <a:solidFill>
                <a:srgbClr val="D4C4B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295835" y="10179606"/>
              <a:ext cx="1030804" cy="449081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54467" y="2648762"/>
              <a:ext cx="7125551" cy="4610658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508261" y="2966726"/>
              <a:ext cx="7125556" cy="3974724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1066774" y="10196380"/>
            <a:ext cx="686435" cy="439420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70"/>
              </a:spcBef>
            </a:pPr>
            <a:r>
              <a:rPr sz="700" spc="120" dirty="0">
                <a:solidFill>
                  <a:srgbClr val="221F1F"/>
                </a:solidFill>
                <a:latin typeface="Geometr415 Lt BT"/>
                <a:cs typeface="Geometr415 Lt BT"/>
              </a:rPr>
              <a:t>HALF</a:t>
            </a:r>
            <a:r>
              <a:rPr sz="700" spc="350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700" spc="100" dirty="0">
                <a:solidFill>
                  <a:srgbClr val="221F1F"/>
                </a:solidFill>
                <a:latin typeface="Geometr415 Lt BT"/>
                <a:cs typeface="Geometr415 Lt BT"/>
              </a:rPr>
              <a:t>PAGE </a:t>
            </a:r>
            <a:endParaRPr sz="700">
              <a:latin typeface="Geometr415 Lt BT"/>
              <a:cs typeface="Geometr415 Lt BT"/>
            </a:endParaRPr>
          </a:p>
          <a:p>
            <a:pPr algn="ctr">
              <a:lnSpc>
                <a:spcPct val="100000"/>
              </a:lnSpc>
              <a:spcBef>
                <a:spcPts val="595"/>
              </a:spcBef>
            </a:pPr>
            <a:r>
              <a:rPr sz="1500" spc="160" dirty="0">
                <a:solidFill>
                  <a:srgbClr val="221F1F"/>
                </a:solidFill>
                <a:latin typeface="Geometr415 Lt BT"/>
                <a:cs typeface="Geometr415 Lt BT"/>
              </a:rPr>
              <a:t>ADS </a:t>
            </a:r>
            <a:endParaRPr sz="1500">
              <a:latin typeface="Geometr415 Lt BT"/>
              <a:cs typeface="Geometr415 Lt BT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287125"/>
            <a:chOff x="0" y="0"/>
            <a:chExt cx="20104100" cy="112871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0104069" cy="1128698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331478" y="9631494"/>
              <a:ext cx="1441109" cy="627836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5575061" y="4977761"/>
            <a:ext cx="8811895" cy="20637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0"/>
              </a:spcBef>
              <a:tabLst>
                <a:tab pos="5931535" algn="l"/>
              </a:tabLst>
            </a:pPr>
            <a:r>
              <a:rPr sz="7250" spc="-65" dirty="0">
                <a:solidFill>
                  <a:srgbClr val="221F1F"/>
                </a:solidFill>
                <a:latin typeface="Geometr415 Lt BT"/>
                <a:cs typeface="Geometr415 Lt BT"/>
              </a:rPr>
              <a:t>Q</a:t>
            </a:r>
            <a:r>
              <a:rPr sz="7250" spc="-61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7250" spc="-60" dirty="0">
                <a:solidFill>
                  <a:srgbClr val="221F1F"/>
                </a:solidFill>
                <a:latin typeface="Geometr415 Lt BT"/>
                <a:cs typeface="Geometr415 Lt BT"/>
              </a:rPr>
              <a:t>U</a:t>
            </a:r>
            <a:r>
              <a:rPr sz="7250" spc="-610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7250" spc="-55" dirty="0">
                <a:solidFill>
                  <a:srgbClr val="221F1F"/>
                </a:solidFill>
                <a:latin typeface="Geometr415 Lt BT"/>
                <a:cs typeface="Geometr415 Lt BT"/>
              </a:rPr>
              <a:t>A</a:t>
            </a:r>
            <a:r>
              <a:rPr sz="7250" spc="-61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7250" spc="-55" dirty="0">
                <a:solidFill>
                  <a:srgbClr val="221F1F"/>
                </a:solidFill>
                <a:latin typeface="Geometr415 Lt BT"/>
                <a:cs typeface="Geometr415 Lt BT"/>
              </a:rPr>
              <a:t>R</a:t>
            </a:r>
            <a:r>
              <a:rPr sz="7250" spc="-61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7250" spc="-50" dirty="0">
                <a:solidFill>
                  <a:srgbClr val="221F1F"/>
                </a:solidFill>
                <a:latin typeface="Geometr415 Lt BT"/>
                <a:cs typeface="Geometr415 Lt BT"/>
              </a:rPr>
              <a:t>T</a:t>
            </a:r>
            <a:r>
              <a:rPr sz="7250" spc="-61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7250" spc="-45" dirty="0">
                <a:solidFill>
                  <a:srgbClr val="221F1F"/>
                </a:solidFill>
                <a:latin typeface="Geometr415 Lt BT"/>
                <a:cs typeface="Geometr415 Lt BT"/>
              </a:rPr>
              <a:t>E</a:t>
            </a:r>
            <a:r>
              <a:rPr sz="7250" spc="-61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7250" spc="-50" dirty="0">
                <a:solidFill>
                  <a:srgbClr val="221F1F"/>
                </a:solidFill>
                <a:latin typeface="Geometr415 Lt BT"/>
                <a:cs typeface="Geometr415 Lt BT"/>
              </a:rPr>
              <a:t>R</a:t>
            </a:r>
            <a:r>
              <a:rPr sz="7250" dirty="0">
                <a:solidFill>
                  <a:srgbClr val="221F1F"/>
                </a:solidFill>
                <a:latin typeface="Geometr415 Lt BT"/>
                <a:cs typeface="Geometr415 Lt BT"/>
              </a:rPr>
              <a:t>	</a:t>
            </a:r>
            <a:r>
              <a:rPr sz="7250" spc="-50" dirty="0">
                <a:solidFill>
                  <a:srgbClr val="221F1F"/>
                </a:solidFill>
                <a:latin typeface="Geometr415 Lt BT"/>
                <a:cs typeface="Geometr415 Lt BT"/>
              </a:rPr>
              <a:t>P</a:t>
            </a:r>
            <a:r>
              <a:rPr sz="7250" spc="-620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7250" spc="-55" dirty="0">
                <a:solidFill>
                  <a:srgbClr val="221F1F"/>
                </a:solidFill>
                <a:latin typeface="Geometr415 Lt BT"/>
                <a:cs typeface="Geometr415 Lt BT"/>
              </a:rPr>
              <a:t>A</a:t>
            </a:r>
            <a:r>
              <a:rPr sz="7250" spc="-610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7250" spc="-60" dirty="0">
                <a:solidFill>
                  <a:srgbClr val="221F1F"/>
                </a:solidFill>
                <a:latin typeface="Geometr415 Lt BT"/>
                <a:cs typeface="Geometr415 Lt BT"/>
              </a:rPr>
              <a:t>G</a:t>
            </a:r>
            <a:r>
              <a:rPr sz="7250" spc="-61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7250" spc="-50" dirty="0">
                <a:solidFill>
                  <a:srgbClr val="221F1F"/>
                </a:solidFill>
                <a:latin typeface="Geometr415 Lt BT"/>
                <a:cs typeface="Geometr415 Lt BT"/>
              </a:rPr>
              <a:t>E</a:t>
            </a:r>
            <a:endParaRPr sz="7250">
              <a:latin typeface="Geometr415 Lt BT"/>
              <a:cs typeface="Geometr415 Lt BT"/>
            </a:endParaRPr>
          </a:p>
          <a:p>
            <a:pPr marL="93980" algn="ctr">
              <a:lnSpc>
                <a:spcPct val="100000"/>
              </a:lnSpc>
              <a:spcBef>
                <a:spcPts val="4000"/>
              </a:spcBef>
            </a:pPr>
            <a:r>
              <a:rPr sz="2800" dirty="0">
                <a:solidFill>
                  <a:srgbClr val="221F1F"/>
                </a:solidFill>
                <a:latin typeface="Geometr415 Md BT"/>
                <a:cs typeface="Geometr415 Md BT"/>
              </a:rPr>
              <a:t>A</a:t>
            </a:r>
            <a:r>
              <a:rPr sz="2800" spc="-130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800" dirty="0">
                <a:solidFill>
                  <a:srgbClr val="221F1F"/>
                </a:solidFill>
                <a:latin typeface="Geometr415 Md BT"/>
                <a:cs typeface="Geometr415 Md BT"/>
              </a:rPr>
              <a:t>D</a:t>
            </a:r>
            <a:r>
              <a:rPr sz="2800" spc="-130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800" spc="-50" dirty="0">
                <a:solidFill>
                  <a:srgbClr val="221F1F"/>
                </a:solidFill>
                <a:latin typeface="Geometr415 Md BT"/>
                <a:cs typeface="Geometr415 Md BT"/>
              </a:rPr>
              <a:t>S</a:t>
            </a:r>
            <a:endParaRPr sz="2800">
              <a:latin typeface="Geometr415 Md BT"/>
              <a:cs typeface="Geometr415 Md BT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7575398" y="4141827"/>
            <a:ext cx="490664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876425" algn="l"/>
                <a:tab pos="3087370" algn="l"/>
                <a:tab pos="3950335" algn="l"/>
              </a:tabLst>
            </a:pPr>
            <a:r>
              <a:rPr dirty="0"/>
              <a:t>T</a:t>
            </a:r>
            <a:r>
              <a:rPr spc="-125" dirty="0"/>
              <a:t> </a:t>
            </a:r>
            <a:r>
              <a:rPr dirty="0"/>
              <a:t>H</a:t>
            </a:r>
            <a:r>
              <a:rPr spc="-125" dirty="0"/>
              <a:t> </a:t>
            </a:r>
            <a:r>
              <a:rPr dirty="0"/>
              <a:t>A</a:t>
            </a:r>
            <a:r>
              <a:rPr spc="-125" dirty="0"/>
              <a:t> </a:t>
            </a:r>
            <a:r>
              <a:rPr dirty="0"/>
              <a:t>N</a:t>
            </a:r>
            <a:r>
              <a:rPr spc="-125" dirty="0"/>
              <a:t> </a:t>
            </a:r>
            <a:r>
              <a:rPr spc="-50" dirty="0"/>
              <a:t>K</a:t>
            </a:r>
            <a:r>
              <a:rPr dirty="0"/>
              <a:t>	Y</a:t>
            </a:r>
            <a:r>
              <a:rPr spc="-125" dirty="0"/>
              <a:t> </a:t>
            </a:r>
            <a:r>
              <a:rPr dirty="0"/>
              <a:t>O</a:t>
            </a:r>
            <a:r>
              <a:rPr spc="-125" dirty="0"/>
              <a:t> </a:t>
            </a:r>
            <a:r>
              <a:rPr spc="-50" dirty="0"/>
              <a:t>U</a:t>
            </a:r>
            <a:r>
              <a:rPr dirty="0"/>
              <a:t>	T</a:t>
            </a:r>
            <a:r>
              <a:rPr spc="-125" dirty="0"/>
              <a:t> </a:t>
            </a:r>
            <a:r>
              <a:rPr spc="-50" dirty="0"/>
              <a:t>O</a:t>
            </a:r>
            <a:r>
              <a:rPr dirty="0"/>
              <a:t>	O</a:t>
            </a:r>
            <a:r>
              <a:rPr spc="-135" dirty="0"/>
              <a:t> </a:t>
            </a:r>
            <a:r>
              <a:rPr dirty="0"/>
              <a:t>U</a:t>
            </a:r>
            <a:r>
              <a:rPr spc="-130" dirty="0"/>
              <a:t> </a:t>
            </a:r>
            <a:r>
              <a:rPr spc="-50" dirty="0"/>
              <a:t>R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287125"/>
            <a:chOff x="0" y="0"/>
            <a:chExt cx="20104100" cy="112871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295835" y="10179606"/>
              <a:ext cx="1030804" cy="449081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790695" y="2536006"/>
              <a:ext cx="2229251" cy="3039782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5492925" y="7732804"/>
            <a:ext cx="1628775" cy="3898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ts val="1490"/>
              </a:lnSpc>
              <a:spcBef>
                <a:spcPts val="100"/>
              </a:spcBef>
            </a:pPr>
            <a:r>
              <a:rPr sz="1350" spc="-10" dirty="0">
                <a:solidFill>
                  <a:srgbClr val="808285"/>
                </a:solidFill>
                <a:latin typeface="Arial"/>
                <a:cs typeface="Arial"/>
              </a:rPr>
              <a:t>514.</a:t>
            </a:r>
            <a:r>
              <a:rPr sz="1350" spc="-10" dirty="0">
                <a:solidFill>
                  <a:srgbClr val="231F20"/>
                </a:solidFill>
                <a:latin typeface="Arial"/>
                <a:cs typeface="Arial"/>
              </a:rPr>
              <a:t>281.4040</a:t>
            </a:r>
            <a:endParaRPr sz="1350">
              <a:latin typeface="Arial"/>
              <a:cs typeface="Arial"/>
            </a:endParaRPr>
          </a:p>
          <a:p>
            <a:pPr marR="5080" algn="r">
              <a:lnSpc>
                <a:spcPts val="1370"/>
              </a:lnSpc>
            </a:pPr>
            <a:r>
              <a:rPr sz="1250" spc="50" dirty="0">
                <a:solidFill>
                  <a:srgbClr val="E31836"/>
                </a:solidFill>
                <a:latin typeface="Arial"/>
                <a:cs typeface="Arial"/>
              </a:rPr>
              <a:t>sandalwoodmgt.com</a:t>
            </a:r>
            <a:endParaRPr sz="1250">
              <a:latin typeface="Arial"/>
              <a:cs typeface="Arial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2790695" y="660757"/>
            <a:ext cx="14639925" cy="8644255"/>
            <a:chOff x="2790695" y="660757"/>
            <a:chExt cx="14639925" cy="8644255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229855" y="4411116"/>
              <a:ext cx="1815166" cy="150733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5779851" y="3539646"/>
              <a:ext cx="715645" cy="814705"/>
            </a:xfrm>
            <a:custGeom>
              <a:avLst/>
              <a:gdLst/>
              <a:ahLst/>
              <a:cxnLst/>
              <a:rect l="l" t="t" r="r" b="b"/>
              <a:pathLst>
                <a:path w="715645" h="814704">
                  <a:moveTo>
                    <a:pt x="357628" y="0"/>
                  </a:moveTo>
                  <a:lnTo>
                    <a:pt x="306874" y="3131"/>
                  </a:lnTo>
                  <a:lnTo>
                    <a:pt x="257995" y="12275"/>
                  </a:lnTo>
                  <a:lnTo>
                    <a:pt x="211360" y="27059"/>
                  </a:lnTo>
                  <a:lnTo>
                    <a:pt x="167340" y="47108"/>
                  </a:lnTo>
                  <a:lnTo>
                    <a:pt x="126307" y="72048"/>
                  </a:lnTo>
                  <a:lnTo>
                    <a:pt x="88633" y="101507"/>
                  </a:lnTo>
                  <a:lnTo>
                    <a:pt x="54687" y="135109"/>
                  </a:lnTo>
                  <a:lnTo>
                    <a:pt x="28275" y="173030"/>
                  </a:lnTo>
                  <a:lnTo>
                    <a:pt x="12127" y="214433"/>
                  </a:lnTo>
                  <a:lnTo>
                    <a:pt x="3807" y="258926"/>
                  </a:lnTo>
                  <a:lnTo>
                    <a:pt x="880" y="306119"/>
                  </a:lnTo>
                  <a:lnTo>
                    <a:pt x="910" y="355621"/>
                  </a:lnTo>
                  <a:lnTo>
                    <a:pt x="1461" y="407041"/>
                  </a:lnTo>
                  <a:lnTo>
                    <a:pt x="0" y="504529"/>
                  </a:lnTo>
                  <a:lnTo>
                    <a:pt x="1894" y="550257"/>
                  </a:lnTo>
                  <a:lnTo>
                    <a:pt x="8848" y="593509"/>
                  </a:lnTo>
                  <a:lnTo>
                    <a:pt x="23340" y="633936"/>
                  </a:lnTo>
                  <a:lnTo>
                    <a:pt x="47852" y="671188"/>
                  </a:lnTo>
                  <a:lnTo>
                    <a:pt x="82017" y="706660"/>
                  </a:lnTo>
                  <a:lnTo>
                    <a:pt x="120227" y="737792"/>
                  </a:lnTo>
                  <a:lnTo>
                    <a:pt x="162072" y="764175"/>
                  </a:lnTo>
                  <a:lnTo>
                    <a:pt x="207144" y="785404"/>
                  </a:lnTo>
                  <a:lnTo>
                    <a:pt x="255033" y="801072"/>
                  </a:lnTo>
                  <a:lnTo>
                    <a:pt x="305330" y="810771"/>
                  </a:lnTo>
                  <a:lnTo>
                    <a:pt x="357628" y="814094"/>
                  </a:lnTo>
                  <a:lnTo>
                    <a:pt x="409634" y="810801"/>
                  </a:lnTo>
                  <a:lnTo>
                    <a:pt x="459671" y="801194"/>
                  </a:lnTo>
                  <a:lnTo>
                    <a:pt x="507334" y="785675"/>
                  </a:lnTo>
                  <a:lnTo>
                    <a:pt x="552218" y="764650"/>
                  </a:lnTo>
                  <a:lnTo>
                    <a:pt x="593921" y="738522"/>
                  </a:lnTo>
                  <a:lnTo>
                    <a:pt x="632036" y="707697"/>
                  </a:lnTo>
                  <a:lnTo>
                    <a:pt x="666159" y="672578"/>
                  </a:lnTo>
                  <a:lnTo>
                    <a:pt x="691003" y="635201"/>
                  </a:lnTo>
                  <a:lnTo>
                    <a:pt x="705790" y="594601"/>
                  </a:lnTo>
                  <a:lnTo>
                    <a:pt x="712993" y="551132"/>
                  </a:lnTo>
                  <a:lnTo>
                    <a:pt x="715079" y="505147"/>
                  </a:lnTo>
                  <a:lnTo>
                    <a:pt x="713784" y="407041"/>
                  </a:lnTo>
                  <a:lnTo>
                    <a:pt x="713640" y="350353"/>
                  </a:lnTo>
                  <a:lnTo>
                    <a:pt x="711672" y="296057"/>
                  </a:lnTo>
                  <a:lnTo>
                    <a:pt x="705575" y="244681"/>
                  </a:lnTo>
                  <a:lnTo>
                    <a:pt x="693043" y="196751"/>
                  </a:lnTo>
                  <a:lnTo>
                    <a:pt x="671772" y="152791"/>
                  </a:lnTo>
                  <a:lnTo>
                    <a:pt x="639457" y="113329"/>
                  </a:lnTo>
                  <a:lnTo>
                    <a:pt x="600765" y="80560"/>
                  </a:lnTo>
                  <a:lnTo>
                    <a:pt x="558164" y="52748"/>
                  </a:lnTo>
                  <a:lnTo>
                    <a:pt x="512103" y="30340"/>
                  </a:lnTo>
                  <a:lnTo>
                    <a:pt x="463027" y="13782"/>
                  </a:lnTo>
                  <a:lnTo>
                    <a:pt x="411387" y="3519"/>
                  </a:lnTo>
                  <a:lnTo>
                    <a:pt x="3576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5730367" y="3653303"/>
              <a:ext cx="814705" cy="572135"/>
            </a:xfrm>
            <a:custGeom>
              <a:avLst/>
              <a:gdLst/>
              <a:ahLst/>
              <a:cxnLst/>
              <a:rect l="l" t="t" r="r" b="b"/>
              <a:pathLst>
                <a:path w="814704" h="572135">
                  <a:moveTo>
                    <a:pt x="529018" y="469112"/>
                  </a:moveTo>
                  <a:lnTo>
                    <a:pt x="513956" y="423227"/>
                  </a:lnTo>
                  <a:lnTo>
                    <a:pt x="473570" y="393471"/>
                  </a:lnTo>
                  <a:lnTo>
                    <a:pt x="415112" y="373722"/>
                  </a:lnTo>
                  <a:lnTo>
                    <a:pt x="345795" y="357873"/>
                  </a:lnTo>
                  <a:lnTo>
                    <a:pt x="309333" y="349491"/>
                  </a:lnTo>
                  <a:lnTo>
                    <a:pt x="237312" y="328015"/>
                  </a:lnTo>
                  <a:lnTo>
                    <a:pt x="172516" y="295148"/>
                  </a:lnTo>
                  <a:lnTo>
                    <a:pt x="122186" y="244779"/>
                  </a:lnTo>
                  <a:lnTo>
                    <a:pt x="93560" y="170776"/>
                  </a:lnTo>
                  <a:lnTo>
                    <a:pt x="89649" y="122999"/>
                  </a:lnTo>
                  <a:lnTo>
                    <a:pt x="91389" y="91274"/>
                  </a:lnTo>
                  <a:lnTo>
                    <a:pt x="96494" y="61709"/>
                  </a:lnTo>
                  <a:lnTo>
                    <a:pt x="104711" y="34264"/>
                  </a:lnTo>
                  <a:lnTo>
                    <a:pt x="115824" y="8890"/>
                  </a:lnTo>
                  <a:lnTo>
                    <a:pt x="82207" y="48082"/>
                  </a:lnTo>
                  <a:lnTo>
                    <a:pt x="53835" y="90944"/>
                  </a:lnTo>
                  <a:lnTo>
                    <a:pt x="30975" y="137375"/>
                  </a:lnTo>
                  <a:lnTo>
                    <a:pt x="14071" y="186905"/>
                  </a:lnTo>
                  <a:lnTo>
                    <a:pt x="3606" y="239064"/>
                  </a:lnTo>
                  <a:lnTo>
                    <a:pt x="0" y="293395"/>
                  </a:lnTo>
                  <a:lnTo>
                    <a:pt x="3009" y="343128"/>
                  </a:lnTo>
                  <a:lnTo>
                    <a:pt x="11811" y="391071"/>
                  </a:lnTo>
                  <a:lnTo>
                    <a:pt x="26035" y="436892"/>
                  </a:lnTo>
                  <a:lnTo>
                    <a:pt x="45326" y="480212"/>
                  </a:lnTo>
                  <a:lnTo>
                    <a:pt x="69354" y="520700"/>
                  </a:lnTo>
                  <a:lnTo>
                    <a:pt x="97739" y="557999"/>
                  </a:lnTo>
                  <a:lnTo>
                    <a:pt x="199910" y="462318"/>
                  </a:lnTo>
                  <a:lnTo>
                    <a:pt x="231927" y="494893"/>
                  </a:lnTo>
                  <a:lnTo>
                    <a:pt x="265811" y="522478"/>
                  </a:lnTo>
                  <a:lnTo>
                    <a:pt x="303034" y="543801"/>
                  </a:lnTo>
                  <a:lnTo>
                    <a:pt x="345059" y="557542"/>
                  </a:lnTo>
                  <a:lnTo>
                    <a:pt x="393369" y="562406"/>
                  </a:lnTo>
                  <a:lnTo>
                    <a:pt x="439597" y="556895"/>
                  </a:lnTo>
                  <a:lnTo>
                    <a:pt x="483450" y="539927"/>
                  </a:lnTo>
                  <a:lnTo>
                    <a:pt x="516166" y="510882"/>
                  </a:lnTo>
                  <a:lnTo>
                    <a:pt x="529018" y="469112"/>
                  </a:lnTo>
                  <a:close/>
                </a:path>
                <a:path w="814704" h="572135">
                  <a:moveTo>
                    <a:pt x="814120" y="293395"/>
                  </a:moveTo>
                  <a:lnTo>
                    <a:pt x="811237" y="244729"/>
                  </a:lnTo>
                  <a:lnTo>
                    <a:pt x="802830" y="197777"/>
                  </a:lnTo>
                  <a:lnTo>
                    <a:pt x="789216" y="152844"/>
                  </a:lnTo>
                  <a:lnTo>
                    <a:pt x="770712" y="110274"/>
                  </a:lnTo>
                  <a:lnTo>
                    <a:pt x="747661" y="70396"/>
                  </a:lnTo>
                  <a:lnTo>
                    <a:pt x="720394" y="33528"/>
                  </a:lnTo>
                  <a:lnTo>
                    <a:pt x="689241" y="0"/>
                  </a:lnTo>
                  <a:lnTo>
                    <a:pt x="571500" y="106057"/>
                  </a:lnTo>
                  <a:lnTo>
                    <a:pt x="539902" y="70167"/>
                  </a:lnTo>
                  <a:lnTo>
                    <a:pt x="503212" y="44107"/>
                  </a:lnTo>
                  <a:lnTo>
                    <a:pt x="460806" y="28232"/>
                  </a:lnTo>
                  <a:lnTo>
                    <a:pt x="412038" y="22872"/>
                  </a:lnTo>
                  <a:lnTo>
                    <a:pt x="370547" y="27813"/>
                  </a:lnTo>
                  <a:lnTo>
                    <a:pt x="332244" y="43256"/>
                  </a:lnTo>
                  <a:lnTo>
                    <a:pt x="304139" y="70154"/>
                  </a:lnTo>
                  <a:lnTo>
                    <a:pt x="293217" y="109461"/>
                  </a:lnTo>
                  <a:lnTo>
                    <a:pt x="297129" y="131445"/>
                  </a:lnTo>
                  <a:lnTo>
                    <a:pt x="325767" y="163588"/>
                  </a:lnTo>
                  <a:lnTo>
                    <a:pt x="376097" y="184785"/>
                  </a:lnTo>
                  <a:lnTo>
                    <a:pt x="440893" y="200799"/>
                  </a:lnTo>
                  <a:lnTo>
                    <a:pt x="476453" y="208661"/>
                  </a:lnTo>
                  <a:lnTo>
                    <a:pt x="512914" y="217385"/>
                  </a:lnTo>
                  <a:lnTo>
                    <a:pt x="584949" y="240322"/>
                  </a:lnTo>
                  <a:lnTo>
                    <a:pt x="649744" y="275374"/>
                  </a:lnTo>
                  <a:lnTo>
                    <a:pt x="700074" y="328307"/>
                  </a:lnTo>
                  <a:lnTo>
                    <a:pt x="717562" y="363283"/>
                  </a:lnTo>
                  <a:lnTo>
                    <a:pt x="728713" y="404888"/>
                  </a:lnTo>
                  <a:lnTo>
                    <a:pt x="732624" y="453847"/>
                  </a:lnTo>
                  <a:lnTo>
                    <a:pt x="730669" y="487235"/>
                  </a:lnTo>
                  <a:lnTo>
                    <a:pt x="724979" y="518071"/>
                  </a:lnTo>
                  <a:lnTo>
                    <a:pt x="715860" y="546366"/>
                  </a:lnTo>
                  <a:lnTo>
                    <a:pt x="703592" y="572135"/>
                  </a:lnTo>
                  <a:lnTo>
                    <a:pt x="703973" y="571855"/>
                  </a:lnTo>
                  <a:lnTo>
                    <a:pt x="735850" y="533438"/>
                  </a:lnTo>
                  <a:lnTo>
                    <a:pt x="762889" y="491261"/>
                  </a:lnTo>
                  <a:lnTo>
                    <a:pt x="784656" y="445731"/>
                  </a:lnTo>
                  <a:lnTo>
                    <a:pt x="800735" y="397306"/>
                  </a:lnTo>
                  <a:lnTo>
                    <a:pt x="810704" y="346379"/>
                  </a:lnTo>
                  <a:lnTo>
                    <a:pt x="814120" y="293395"/>
                  </a:lnTo>
                  <a:close/>
                </a:path>
              </a:pathLst>
            </a:custGeom>
            <a:solidFill>
              <a:srgbClr val="E3183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937040" y="2958663"/>
              <a:ext cx="1623060" cy="210820"/>
            </a:xfrm>
            <a:custGeom>
              <a:avLst/>
              <a:gdLst/>
              <a:ahLst/>
              <a:cxnLst/>
              <a:rect l="l" t="t" r="r" b="b"/>
              <a:pathLst>
                <a:path w="1623060" h="210819">
                  <a:moveTo>
                    <a:pt x="72212" y="152641"/>
                  </a:moveTo>
                  <a:lnTo>
                    <a:pt x="46977" y="122948"/>
                  </a:lnTo>
                  <a:lnTo>
                    <a:pt x="46977" y="145097"/>
                  </a:lnTo>
                  <a:lnTo>
                    <a:pt x="46977" y="160121"/>
                  </a:lnTo>
                  <a:lnTo>
                    <a:pt x="41897" y="164782"/>
                  </a:lnTo>
                  <a:lnTo>
                    <a:pt x="24892" y="164782"/>
                  </a:lnTo>
                  <a:lnTo>
                    <a:pt x="24892" y="140665"/>
                  </a:lnTo>
                  <a:lnTo>
                    <a:pt x="41897" y="140665"/>
                  </a:lnTo>
                  <a:lnTo>
                    <a:pt x="46977" y="145097"/>
                  </a:lnTo>
                  <a:lnTo>
                    <a:pt x="46977" y="122948"/>
                  </a:lnTo>
                  <a:lnTo>
                    <a:pt x="39154" y="121653"/>
                  </a:lnTo>
                  <a:lnTo>
                    <a:pt x="698" y="121653"/>
                  </a:lnTo>
                  <a:lnTo>
                    <a:pt x="698" y="209270"/>
                  </a:lnTo>
                  <a:lnTo>
                    <a:pt x="24892" y="209270"/>
                  </a:lnTo>
                  <a:lnTo>
                    <a:pt x="24892" y="183261"/>
                  </a:lnTo>
                  <a:lnTo>
                    <a:pt x="38277" y="183261"/>
                  </a:lnTo>
                  <a:lnTo>
                    <a:pt x="52146" y="181127"/>
                  </a:lnTo>
                  <a:lnTo>
                    <a:pt x="62865" y="175018"/>
                  </a:lnTo>
                  <a:lnTo>
                    <a:pt x="69761" y="165379"/>
                  </a:lnTo>
                  <a:lnTo>
                    <a:pt x="69875" y="164782"/>
                  </a:lnTo>
                  <a:lnTo>
                    <a:pt x="72212" y="152641"/>
                  </a:lnTo>
                  <a:close/>
                </a:path>
                <a:path w="1623060" h="210819">
                  <a:moveTo>
                    <a:pt x="74472" y="88811"/>
                  </a:moveTo>
                  <a:lnTo>
                    <a:pt x="58470" y="59893"/>
                  </a:lnTo>
                  <a:lnTo>
                    <a:pt x="56388" y="56134"/>
                  </a:lnTo>
                  <a:lnTo>
                    <a:pt x="62750" y="52019"/>
                  </a:lnTo>
                  <a:lnTo>
                    <a:pt x="67500" y="46431"/>
                  </a:lnTo>
                  <a:lnTo>
                    <a:pt x="69634" y="41414"/>
                  </a:lnTo>
                  <a:lnTo>
                    <a:pt x="70485" y="39395"/>
                  </a:lnTo>
                  <a:lnTo>
                    <a:pt x="71513" y="30975"/>
                  </a:lnTo>
                  <a:lnTo>
                    <a:pt x="69469" y="20205"/>
                  </a:lnTo>
                  <a:lnTo>
                    <a:pt x="69138" y="18453"/>
                  </a:lnTo>
                  <a:lnTo>
                    <a:pt x="62407" y="9093"/>
                  </a:lnTo>
                  <a:lnTo>
                    <a:pt x="51981" y="3225"/>
                  </a:lnTo>
                  <a:lnTo>
                    <a:pt x="46291" y="2387"/>
                  </a:lnTo>
                  <a:lnTo>
                    <a:pt x="46291" y="23444"/>
                  </a:lnTo>
                  <a:lnTo>
                    <a:pt x="46291" y="38468"/>
                  </a:lnTo>
                  <a:lnTo>
                    <a:pt x="41198" y="41414"/>
                  </a:lnTo>
                  <a:lnTo>
                    <a:pt x="24193" y="41414"/>
                  </a:lnTo>
                  <a:lnTo>
                    <a:pt x="24193" y="20205"/>
                  </a:lnTo>
                  <a:lnTo>
                    <a:pt x="41198" y="20205"/>
                  </a:lnTo>
                  <a:lnTo>
                    <a:pt x="46291" y="23444"/>
                  </a:lnTo>
                  <a:lnTo>
                    <a:pt x="46291" y="2387"/>
                  </a:lnTo>
                  <a:lnTo>
                    <a:pt x="38455" y="1206"/>
                  </a:lnTo>
                  <a:lnTo>
                    <a:pt x="0" y="1206"/>
                  </a:lnTo>
                  <a:lnTo>
                    <a:pt x="0" y="88811"/>
                  </a:lnTo>
                  <a:lnTo>
                    <a:pt x="24193" y="88811"/>
                  </a:lnTo>
                  <a:lnTo>
                    <a:pt x="24193" y="59893"/>
                  </a:lnTo>
                  <a:lnTo>
                    <a:pt x="32537" y="59893"/>
                  </a:lnTo>
                  <a:lnTo>
                    <a:pt x="48196" y="88811"/>
                  </a:lnTo>
                  <a:lnTo>
                    <a:pt x="74472" y="88811"/>
                  </a:lnTo>
                  <a:close/>
                </a:path>
                <a:path w="1623060" h="210819">
                  <a:moveTo>
                    <a:pt x="144894" y="1206"/>
                  </a:moveTo>
                  <a:lnTo>
                    <a:pt x="80683" y="1206"/>
                  </a:lnTo>
                  <a:lnTo>
                    <a:pt x="80683" y="88811"/>
                  </a:lnTo>
                  <a:lnTo>
                    <a:pt x="144716" y="88811"/>
                  </a:lnTo>
                  <a:lnTo>
                    <a:pt x="144716" y="69646"/>
                  </a:lnTo>
                  <a:lnTo>
                    <a:pt x="104863" y="69646"/>
                  </a:lnTo>
                  <a:lnTo>
                    <a:pt x="104863" y="54597"/>
                  </a:lnTo>
                  <a:lnTo>
                    <a:pt x="141592" y="54597"/>
                  </a:lnTo>
                  <a:lnTo>
                    <a:pt x="141592" y="35433"/>
                  </a:lnTo>
                  <a:lnTo>
                    <a:pt x="104863" y="35433"/>
                  </a:lnTo>
                  <a:lnTo>
                    <a:pt x="104863" y="20370"/>
                  </a:lnTo>
                  <a:lnTo>
                    <a:pt x="144894" y="20370"/>
                  </a:lnTo>
                  <a:lnTo>
                    <a:pt x="144894" y="1206"/>
                  </a:lnTo>
                  <a:close/>
                </a:path>
                <a:path w="1623060" h="210819">
                  <a:moveTo>
                    <a:pt x="155854" y="209270"/>
                  </a:moveTo>
                  <a:lnTo>
                    <a:pt x="139827" y="180352"/>
                  </a:lnTo>
                  <a:lnTo>
                    <a:pt x="137744" y="176593"/>
                  </a:lnTo>
                  <a:lnTo>
                    <a:pt x="144119" y="172478"/>
                  </a:lnTo>
                  <a:lnTo>
                    <a:pt x="148882" y="166890"/>
                  </a:lnTo>
                  <a:lnTo>
                    <a:pt x="151003" y="161874"/>
                  </a:lnTo>
                  <a:lnTo>
                    <a:pt x="151866" y="159854"/>
                  </a:lnTo>
                  <a:lnTo>
                    <a:pt x="152895" y="151434"/>
                  </a:lnTo>
                  <a:lnTo>
                    <a:pt x="150837" y="140665"/>
                  </a:lnTo>
                  <a:lnTo>
                    <a:pt x="150507" y="138912"/>
                  </a:lnTo>
                  <a:lnTo>
                    <a:pt x="143776" y="129552"/>
                  </a:lnTo>
                  <a:lnTo>
                    <a:pt x="133337" y="123685"/>
                  </a:lnTo>
                  <a:lnTo>
                    <a:pt x="127647" y="122834"/>
                  </a:lnTo>
                  <a:lnTo>
                    <a:pt x="127647" y="143903"/>
                  </a:lnTo>
                  <a:lnTo>
                    <a:pt x="127647" y="158927"/>
                  </a:lnTo>
                  <a:lnTo>
                    <a:pt x="122580" y="161874"/>
                  </a:lnTo>
                  <a:lnTo>
                    <a:pt x="105562" y="161874"/>
                  </a:lnTo>
                  <a:lnTo>
                    <a:pt x="105562" y="140665"/>
                  </a:lnTo>
                  <a:lnTo>
                    <a:pt x="122580" y="140665"/>
                  </a:lnTo>
                  <a:lnTo>
                    <a:pt x="127647" y="143903"/>
                  </a:lnTo>
                  <a:lnTo>
                    <a:pt x="127647" y="122834"/>
                  </a:lnTo>
                  <a:lnTo>
                    <a:pt x="119824" y="121653"/>
                  </a:lnTo>
                  <a:lnTo>
                    <a:pt x="81381" y="121653"/>
                  </a:lnTo>
                  <a:lnTo>
                    <a:pt x="81381" y="209270"/>
                  </a:lnTo>
                  <a:lnTo>
                    <a:pt x="105562" y="209270"/>
                  </a:lnTo>
                  <a:lnTo>
                    <a:pt x="105562" y="180352"/>
                  </a:lnTo>
                  <a:lnTo>
                    <a:pt x="113906" y="180352"/>
                  </a:lnTo>
                  <a:lnTo>
                    <a:pt x="129578" y="209270"/>
                  </a:lnTo>
                  <a:lnTo>
                    <a:pt x="155854" y="209270"/>
                  </a:lnTo>
                  <a:close/>
                </a:path>
                <a:path w="1623060" h="210819">
                  <a:moveTo>
                    <a:pt x="244716" y="88811"/>
                  </a:moveTo>
                  <a:lnTo>
                    <a:pt x="239090" y="72034"/>
                  </a:lnTo>
                  <a:lnTo>
                    <a:pt x="233108" y="54254"/>
                  </a:lnTo>
                  <a:lnTo>
                    <a:pt x="223405" y="25336"/>
                  </a:lnTo>
                  <a:lnTo>
                    <a:pt x="215303" y="1206"/>
                  </a:lnTo>
                  <a:lnTo>
                    <a:pt x="208000" y="1206"/>
                  </a:lnTo>
                  <a:lnTo>
                    <a:pt x="208000" y="54254"/>
                  </a:lnTo>
                  <a:lnTo>
                    <a:pt x="189547" y="54254"/>
                  </a:lnTo>
                  <a:lnTo>
                    <a:pt x="198424" y="25336"/>
                  </a:lnTo>
                  <a:lnTo>
                    <a:pt x="199123" y="25336"/>
                  </a:lnTo>
                  <a:lnTo>
                    <a:pt x="208000" y="54254"/>
                  </a:lnTo>
                  <a:lnTo>
                    <a:pt x="208000" y="1206"/>
                  </a:lnTo>
                  <a:lnTo>
                    <a:pt x="182245" y="1206"/>
                  </a:lnTo>
                  <a:lnTo>
                    <a:pt x="152831" y="88811"/>
                  </a:lnTo>
                  <a:lnTo>
                    <a:pt x="178943" y="88811"/>
                  </a:lnTo>
                  <a:lnTo>
                    <a:pt x="184073" y="72034"/>
                  </a:lnTo>
                  <a:lnTo>
                    <a:pt x="213487" y="72034"/>
                  </a:lnTo>
                  <a:lnTo>
                    <a:pt x="218617" y="88811"/>
                  </a:lnTo>
                  <a:lnTo>
                    <a:pt x="244716" y="88811"/>
                  </a:lnTo>
                  <a:close/>
                </a:path>
                <a:path w="1623060" h="210819">
                  <a:moveTo>
                    <a:pt x="249758" y="165468"/>
                  </a:moveTo>
                  <a:lnTo>
                    <a:pt x="246392" y="146088"/>
                  </a:lnTo>
                  <a:lnTo>
                    <a:pt x="243166" y="141173"/>
                  </a:lnTo>
                  <a:lnTo>
                    <a:pt x="237159" y="131991"/>
                  </a:lnTo>
                  <a:lnTo>
                    <a:pt x="224866" y="124294"/>
                  </a:lnTo>
                  <a:lnTo>
                    <a:pt x="224866" y="165468"/>
                  </a:lnTo>
                  <a:lnTo>
                    <a:pt x="223672" y="175907"/>
                  </a:lnTo>
                  <a:lnTo>
                    <a:pt x="220154" y="183515"/>
                  </a:lnTo>
                  <a:lnTo>
                    <a:pt x="214376" y="188175"/>
                  </a:lnTo>
                  <a:lnTo>
                    <a:pt x="206438" y="189763"/>
                  </a:lnTo>
                  <a:lnTo>
                    <a:pt x="198488" y="188175"/>
                  </a:lnTo>
                  <a:lnTo>
                    <a:pt x="192697" y="183515"/>
                  </a:lnTo>
                  <a:lnTo>
                    <a:pt x="189166" y="175907"/>
                  </a:lnTo>
                  <a:lnTo>
                    <a:pt x="187972" y="165468"/>
                  </a:lnTo>
                  <a:lnTo>
                    <a:pt x="189166" y="155028"/>
                  </a:lnTo>
                  <a:lnTo>
                    <a:pt x="192697" y="147408"/>
                  </a:lnTo>
                  <a:lnTo>
                    <a:pt x="198488" y="142748"/>
                  </a:lnTo>
                  <a:lnTo>
                    <a:pt x="206438" y="141173"/>
                  </a:lnTo>
                  <a:lnTo>
                    <a:pt x="214376" y="142748"/>
                  </a:lnTo>
                  <a:lnTo>
                    <a:pt x="220154" y="147408"/>
                  </a:lnTo>
                  <a:lnTo>
                    <a:pt x="223672" y="155028"/>
                  </a:lnTo>
                  <a:lnTo>
                    <a:pt x="224866" y="165468"/>
                  </a:lnTo>
                  <a:lnTo>
                    <a:pt x="224866" y="124294"/>
                  </a:lnTo>
                  <a:lnTo>
                    <a:pt x="223405" y="123380"/>
                  </a:lnTo>
                  <a:lnTo>
                    <a:pt x="206438" y="120459"/>
                  </a:lnTo>
                  <a:lnTo>
                    <a:pt x="189382" y="123380"/>
                  </a:lnTo>
                  <a:lnTo>
                    <a:pt x="175628" y="131991"/>
                  </a:lnTo>
                  <a:lnTo>
                    <a:pt x="166433" y="146088"/>
                  </a:lnTo>
                  <a:lnTo>
                    <a:pt x="163093" y="165468"/>
                  </a:lnTo>
                  <a:lnTo>
                    <a:pt x="166433" y="184772"/>
                  </a:lnTo>
                  <a:lnTo>
                    <a:pt x="175628" y="198882"/>
                  </a:lnTo>
                  <a:lnTo>
                    <a:pt x="189382" y="207530"/>
                  </a:lnTo>
                  <a:lnTo>
                    <a:pt x="206438" y="210477"/>
                  </a:lnTo>
                  <a:lnTo>
                    <a:pt x="223405" y="207556"/>
                  </a:lnTo>
                  <a:lnTo>
                    <a:pt x="237159" y="198945"/>
                  </a:lnTo>
                  <a:lnTo>
                    <a:pt x="243179" y="189763"/>
                  </a:lnTo>
                  <a:lnTo>
                    <a:pt x="246392" y="184848"/>
                  </a:lnTo>
                  <a:lnTo>
                    <a:pt x="249758" y="165468"/>
                  </a:lnTo>
                  <a:close/>
                </a:path>
                <a:path w="1623060" h="210819">
                  <a:moveTo>
                    <a:pt x="312343" y="69646"/>
                  </a:moveTo>
                  <a:lnTo>
                    <a:pt x="276326" y="69646"/>
                  </a:lnTo>
                  <a:lnTo>
                    <a:pt x="276326" y="1206"/>
                  </a:lnTo>
                  <a:lnTo>
                    <a:pt x="252133" y="1206"/>
                  </a:lnTo>
                  <a:lnTo>
                    <a:pt x="252133" y="88811"/>
                  </a:lnTo>
                  <a:lnTo>
                    <a:pt x="312343" y="88811"/>
                  </a:lnTo>
                  <a:lnTo>
                    <a:pt x="312343" y="69646"/>
                  </a:lnTo>
                  <a:close/>
                </a:path>
                <a:path w="1623060" h="210819">
                  <a:moveTo>
                    <a:pt x="332701" y="152641"/>
                  </a:moveTo>
                  <a:lnTo>
                    <a:pt x="307467" y="122948"/>
                  </a:lnTo>
                  <a:lnTo>
                    <a:pt x="307467" y="145097"/>
                  </a:lnTo>
                  <a:lnTo>
                    <a:pt x="307467" y="160121"/>
                  </a:lnTo>
                  <a:lnTo>
                    <a:pt x="302374" y="164782"/>
                  </a:lnTo>
                  <a:lnTo>
                    <a:pt x="285369" y="164782"/>
                  </a:lnTo>
                  <a:lnTo>
                    <a:pt x="285369" y="140665"/>
                  </a:lnTo>
                  <a:lnTo>
                    <a:pt x="302374" y="140665"/>
                  </a:lnTo>
                  <a:lnTo>
                    <a:pt x="307467" y="145097"/>
                  </a:lnTo>
                  <a:lnTo>
                    <a:pt x="307467" y="122948"/>
                  </a:lnTo>
                  <a:lnTo>
                    <a:pt x="299631" y="121653"/>
                  </a:lnTo>
                  <a:lnTo>
                    <a:pt x="261188" y="121653"/>
                  </a:lnTo>
                  <a:lnTo>
                    <a:pt x="261188" y="209270"/>
                  </a:lnTo>
                  <a:lnTo>
                    <a:pt x="285369" y="209270"/>
                  </a:lnTo>
                  <a:lnTo>
                    <a:pt x="285369" y="183261"/>
                  </a:lnTo>
                  <a:lnTo>
                    <a:pt x="298767" y="183261"/>
                  </a:lnTo>
                  <a:lnTo>
                    <a:pt x="312635" y="181127"/>
                  </a:lnTo>
                  <a:lnTo>
                    <a:pt x="323354" y="175018"/>
                  </a:lnTo>
                  <a:lnTo>
                    <a:pt x="330250" y="165379"/>
                  </a:lnTo>
                  <a:lnTo>
                    <a:pt x="330365" y="164782"/>
                  </a:lnTo>
                  <a:lnTo>
                    <a:pt x="332701" y="152641"/>
                  </a:lnTo>
                  <a:close/>
                </a:path>
                <a:path w="1623060" h="210819">
                  <a:moveTo>
                    <a:pt x="406069" y="121653"/>
                  </a:moveTo>
                  <a:lnTo>
                    <a:pt x="341858" y="121653"/>
                  </a:lnTo>
                  <a:lnTo>
                    <a:pt x="341858" y="209270"/>
                  </a:lnTo>
                  <a:lnTo>
                    <a:pt x="405892" y="209270"/>
                  </a:lnTo>
                  <a:lnTo>
                    <a:pt x="405892" y="190106"/>
                  </a:lnTo>
                  <a:lnTo>
                    <a:pt x="366052" y="190106"/>
                  </a:lnTo>
                  <a:lnTo>
                    <a:pt x="366052" y="175056"/>
                  </a:lnTo>
                  <a:lnTo>
                    <a:pt x="402767" y="175056"/>
                  </a:lnTo>
                  <a:lnTo>
                    <a:pt x="402767" y="155892"/>
                  </a:lnTo>
                  <a:lnTo>
                    <a:pt x="366052" y="155892"/>
                  </a:lnTo>
                  <a:lnTo>
                    <a:pt x="366052" y="140830"/>
                  </a:lnTo>
                  <a:lnTo>
                    <a:pt x="406069" y="140830"/>
                  </a:lnTo>
                  <a:lnTo>
                    <a:pt x="406069" y="121653"/>
                  </a:lnTo>
                  <a:close/>
                </a:path>
                <a:path w="1623060" h="210819">
                  <a:moveTo>
                    <a:pt x="408457" y="1206"/>
                  </a:moveTo>
                  <a:lnTo>
                    <a:pt x="344246" y="1206"/>
                  </a:lnTo>
                  <a:lnTo>
                    <a:pt x="344246" y="88811"/>
                  </a:lnTo>
                  <a:lnTo>
                    <a:pt x="408279" y="88811"/>
                  </a:lnTo>
                  <a:lnTo>
                    <a:pt x="408279" y="69646"/>
                  </a:lnTo>
                  <a:lnTo>
                    <a:pt x="368427" y="69646"/>
                  </a:lnTo>
                  <a:lnTo>
                    <a:pt x="368427" y="54597"/>
                  </a:lnTo>
                  <a:lnTo>
                    <a:pt x="405142" y="54597"/>
                  </a:lnTo>
                  <a:lnTo>
                    <a:pt x="405142" y="35433"/>
                  </a:lnTo>
                  <a:lnTo>
                    <a:pt x="368427" y="35433"/>
                  </a:lnTo>
                  <a:lnTo>
                    <a:pt x="368427" y="20370"/>
                  </a:lnTo>
                  <a:lnTo>
                    <a:pt x="408457" y="20370"/>
                  </a:lnTo>
                  <a:lnTo>
                    <a:pt x="408457" y="1206"/>
                  </a:lnTo>
                  <a:close/>
                </a:path>
                <a:path w="1623060" h="210819">
                  <a:moveTo>
                    <a:pt x="491731" y="62979"/>
                  </a:moveTo>
                  <a:lnTo>
                    <a:pt x="463892" y="36106"/>
                  </a:lnTo>
                  <a:lnTo>
                    <a:pt x="448144" y="32829"/>
                  </a:lnTo>
                  <a:lnTo>
                    <a:pt x="444360" y="30378"/>
                  </a:lnTo>
                  <a:lnTo>
                    <a:pt x="444576" y="26187"/>
                  </a:lnTo>
                  <a:lnTo>
                    <a:pt x="444639" y="22339"/>
                  </a:lnTo>
                  <a:lnTo>
                    <a:pt x="447890" y="19507"/>
                  </a:lnTo>
                  <a:lnTo>
                    <a:pt x="463207" y="19507"/>
                  </a:lnTo>
                  <a:lnTo>
                    <a:pt x="466890" y="22898"/>
                  </a:lnTo>
                  <a:lnTo>
                    <a:pt x="467372" y="28587"/>
                  </a:lnTo>
                  <a:lnTo>
                    <a:pt x="490524" y="28587"/>
                  </a:lnTo>
                  <a:lnTo>
                    <a:pt x="488594" y="19507"/>
                  </a:lnTo>
                  <a:lnTo>
                    <a:pt x="488035" y="16852"/>
                  </a:lnTo>
                  <a:lnTo>
                    <a:pt x="481012" y="7835"/>
                  </a:lnTo>
                  <a:lnTo>
                    <a:pt x="469963" y="2044"/>
                  </a:lnTo>
                  <a:lnTo>
                    <a:pt x="455383" y="0"/>
                  </a:lnTo>
                  <a:lnTo>
                    <a:pt x="440791" y="2006"/>
                  </a:lnTo>
                  <a:lnTo>
                    <a:pt x="429374" y="7696"/>
                  </a:lnTo>
                  <a:lnTo>
                    <a:pt x="421944" y="16497"/>
                  </a:lnTo>
                  <a:lnTo>
                    <a:pt x="419354" y="27889"/>
                  </a:lnTo>
                  <a:lnTo>
                    <a:pt x="421081" y="37045"/>
                  </a:lnTo>
                  <a:lnTo>
                    <a:pt x="426123" y="44094"/>
                  </a:lnTo>
                  <a:lnTo>
                    <a:pt x="434124" y="49199"/>
                  </a:lnTo>
                  <a:lnTo>
                    <a:pt x="444754" y="52539"/>
                  </a:lnTo>
                  <a:lnTo>
                    <a:pt x="463550" y="56553"/>
                  </a:lnTo>
                  <a:lnTo>
                    <a:pt x="466940" y="58991"/>
                  </a:lnTo>
                  <a:lnTo>
                    <a:pt x="466940" y="67297"/>
                  </a:lnTo>
                  <a:lnTo>
                    <a:pt x="462940" y="70332"/>
                  </a:lnTo>
                  <a:lnTo>
                    <a:pt x="445935" y="70332"/>
                  </a:lnTo>
                  <a:lnTo>
                    <a:pt x="440448" y="66052"/>
                  </a:lnTo>
                  <a:lnTo>
                    <a:pt x="440067" y="58013"/>
                  </a:lnTo>
                  <a:lnTo>
                    <a:pt x="417093" y="58013"/>
                  </a:lnTo>
                  <a:lnTo>
                    <a:pt x="419874" y="72263"/>
                  </a:lnTo>
                  <a:lnTo>
                    <a:pt x="427634" y="82169"/>
                  </a:lnTo>
                  <a:lnTo>
                    <a:pt x="439750" y="87960"/>
                  </a:lnTo>
                  <a:lnTo>
                    <a:pt x="455549" y="89839"/>
                  </a:lnTo>
                  <a:lnTo>
                    <a:pt x="470712" y="88074"/>
                  </a:lnTo>
                  <a:lnTo>
                    <a:pt x="482079" y="82892"/>
                  </a:lnTo>
                  <a:lnTo>
                    <a:pt x="489216" y="74460"/>
                  </a:lnTo>
                  <a:lnTo>
                    <a:pt x="490131" y="70332"/>
                  </a:lnTo>
                  <a:lnTo>
                    <a:pt x="491731" y="62979"/>
                  </a:lnTo>
                  <a:close/>
                </a:path>
                <a:path w="1623060" h="210819">
                  <a:moveTo>
                    <a:pt x="492836" y="209270"/>
                  </a:moveTo>
                  <a:lnTo>
                    <a:pt x="476834" y="180352"/>
                  </a:lnTo>
                  <a:lnTo>
                    <a:pt x="474751" y="176593"/>
                  </a:lnTo>
                  <a:lnTo>
                    <a:pt x="481114" y="172478"/>
                  </a:lnTo>
                  <a:lnTo>
                    <a:pt x="485863" y="166890"/>
                  </a:lnTo>
                  <a:lnTo>
                    <a:pt x="487997" y="161874"/>
                  </a:lnTo>
                  <a:lnTo>
                    <a:pt x="488848" y="159854"/>
                  </a:lnTo>
                  <a:lnTo>
                    <a:pt x="489877" y="151434"/>
                  </a:lnTo>
                  <a:lnTo>
                    <a:pt x="487832" y="140665"/>
                  </a:lnTo>
                  <a:lnTo>
                    <a:pt x="487502" y="138912"/>
                  </a:lnTo>
                  <a:lnTo>
                    <a:pt x="480771" y="129552"/>
                  </a:lnTo>
                  <a:lnTo>
                    <a:pt x="470331" y="123685"/>
                  </a:lnTo>
                  <a:lnTo>
                    <a:pt x="464654" y="122834"/>
                  </a:lnTo>
                  <a:lnTo>
                    <a:pt x="464654" y="143903"/>
                  </a:lnTo>
                  <a:lnTo>
                    <a:pt x="464654" y="158927"/>
                  </a:lnTo>
                  <a:lnTo>
                    <a:pt x="459562" y="161874"/>
                  </a:lnTo>
                  <a:lnTo>
                    <a:pt x="442544" y="161874"/>
                  </a:lnTo>
                  <a:lnTo>
                    <a:pt x="442544" y="140665"/>
                  </a:lnTo>
                  <a:lnTo>
                    <a:pt x="459562" y="140665"/>
                  </a:lnTo>
                  <a:lnTo>
                    <a:pt x="464654" y="143903"/>
                  </a:lnTo>
                  <a:lnTo>
                    <a:pt x="464654" y="122834"/>
                  </a:lnTo>
                  <a:lnTo>
                    <a:pt x="456831" y="121653"/>
                  </a:lnTo>
                  <a:lnTo>
                    <a:pt x="418363" y="121653"/>
                  </a:lnTo>
                  <a:lnTo>
                    <a:pt x="418363" y="209270"/>
                  </a:lnTo>
                  <a:lnTo>
                    <a:pt x="442544" y="209270"/>
                  </a:lnTo>
                  <a:lnTo>
                    <a:pt x="442544" y="180352"/>
                  </a:lnTo>
                  <a:lnTo>
                    <a:pt x="450900" y="180352"/>
                  </a:lnTo>
                  <a:lnTo>
                    <a:pt x="466559" y="209270"/>
                  </a:lnTo>
                  <a:lnTo>
                    <a:pt x="492836" y="209270"/>
                  </a:lnTo>
                  <a:close/>
                </a:path>
                <a:path w="1623060" h="210819">
                  <a:moveTo>
                    <a:pt x="574852" y="1206"/>
                  </a:moveTo>
                  <a:lnTo>
                    <a:pt x="497433" y="1206"/>
                  </a:lnTo>
                  <a:lnTo>
                    <a:pt x="497433" y="20370"/>
                  </a:lnTo>
                  <a:lnTo>
                    <a:pt x="524217" y="20370"/>
                  </a:lnTo>
                  <a:lnTo>
                    <a:pt x="524217" y="88811"/>
                  </a:lnTo>
                  <a:lnTo>
                    <a:pt x="548055" y="88811"/>
                  </a:lnTo>
                  <a:lnTo>
                    <a:pt x="548055" y="20370"/>
                  </a:lnTo>
                  <a:lnTo>
                    <a:pt x="574852" y="20370"/>
                  </a:lnTo>
                  <a:lnTo>
                    <a:pt x="574852" y="1206"/>
                  </a:lnTo>
                  <a:close/>
                </a:path>
                <a:path w="1623060" h="210819">
                  <a:moveTo>
                    <a:pt x="575437" y="121653"/>
                  </a:moveTo>
                  <a:lnTo>
                    <a:pt x="498005" y="121653"/>
                  </a:lnTo>
                  <a:lnTo>
                    <a:pt x="498005" y="140830"/>
                  </a:lnTo>
                  <a:lnTo>
                    <a:pt x="524802" y="140830"/>
                  </a:lnTo>
                  <a:lnTo>
                    <a:pt x="524802" y="209270"/>
                  </a:lnTo>
                  <a:lnTo>
                    <a:pt x="548640" y="209270"/>
                  </a:lnTo>
                  <a:lnTo>
                    <a:pt x="548640" y="140830"/>
                  </a:lnTo>
                  <a:lnTo>
                    <a:pt x="575437" y="140830"/>
                  </a:lnTo>
                  <a:lnTo>
                    <a:pt x="575437" y="121653"/>
                  </a:lnTo>
                  <a:close/>
                </a:path>
                <a:path w="1623060" h="210819">
                  <a:moveTo>
                    <a:pt x="660412" y="88811"/>
                  </a:moveTo>
                  <a:lnTo>
                    <a:pt x="654786" y="72034"/>
                  </a:lnTo>
                  <a:lnTo>
                    <a:pt x="648817" y="54254"/>
                  </a:lnTo>
                  <a:lnTo>
                    <a:pt x="639102" y="25336"/>
                  </a:lnTo>
                  <a:lnTo>
                    <a:pt x="630999" y="1206"/>
                  </a:lnTo>
                  <a:lnTo>
                    <a:pt x="623697" y="1206"/>
                  </a:lnTo>
                  <a:lnTo>
                    <a:pt x="623697" y="54254"/>
                  </a:lnTo>
                  <a:lnTo>
                    <a:pt x="605256" y="54254"/>
                  </a:lnTo>
                  <a:lnTo>
                    <a:pt x="614121" y="25336"/>
                  </a:lnTo>
                  <a:lnTo>
                    <a:pt x="614832" y="25336"/>
                  </a:lnTo>
                  <a:lnTo>
                    <a:pt x="623697" y="54254"/>
                  </a:lnTo>
                  <a:lnTo>
                    <a:pt x="623697" y="1206"/>
                  </a:lnTo>
                  <a:lnTo>
                    <a:pt x="597954" y="1206"/>
                  </a:lnTo>
                  <a:lnTo>
                    <a:pt x="568540" y="88811"/>
                  </a:lnTo>
                  <a:lnTo>
                    <a:pt x="594639" y="88811"/>
                  </a:lnTo>
                  <a:lnTo>
                    <a:pt x="599770" y="72034"/>
                  </a:lnTo>
                  <a:lnTo>
                    <a:pt x="629183" y="72034"/>
                  </a:lnTo>
                  <a:lnTo>
                    <a:pt x="634314" y="88811"/>
                  </a:lnTo>
                  <a:lnTo>
                    <a:pt x="660412" y="88811"/>
                  </a:lnTo>
                  <a:close/>
                </a:path>
                <a:path w="1623060" h="210819">
                  <a:moveTo>
                    <a:pt x="670560" y="121653"/>
                  </a:moveTo>
                  <a:lnTo>
                    <a:pt x="643585" y="121653"/>
                  </a:lnTo>
                  <a:lnTo>
                    <a:pt x="626186" y="157251"/>
                  </a:lnTo>
                  <a:lnTo>
                    <a:pt x="625487" y="157251"/>
                  </a:lnTo>
                  <a:lnTo>
                    <a:pt x="608076" y="121653"/>
                  </a:lnTo>
                  <a:lnTo>
                    <a:pt x="581113" y="121653"/>
                  </a:lnTo>
                  <a:lnTo>
                    <a:pt x="613829" y="181724"/>
                  </a:lnTo>
                  <a:lnTo>
                    <a:pt x="613829" y="209270"/>
                  </a:lnTo>
                  <a:lnTo>
                    <a:pt x="637832" y="209270"/>
                  </a:lnTo>
                  <a:lnTo>
                    <a:pt x="637832" y="181724"/>
                  </a:lnTo>
                  <a:lnTo>
                    <a:pt x="651167" y="157251"/>
                  </a:lnTo>
                  <a:lnTo>
                    <a:pt x="670560" y="121653"/>
                  </a:lnTo>
                  <a:close/>
                </a:path>
                <a:path w="1623060" h="210819">
                  <a:moveTo>
                    <a:pt x="731520" y="1206"/>
                  </a:moveTo>
                  <a:lnTo>
                    <a:pt x="654088" y="1206"/>
                  </a:lnTo>
                  <a:lnTo>
                    <a:pt x="654088" y="20370"/>
                  </a:lnTo>
                  <a:lnTo>
                    <a:pt x="680885" y="20370"/>
                  </a:lnTo>
                  <a:lnTo>
                    <a:pt x="680885" y="88811"/>
                  </a:lnTo>
                  <a:lnTo>
                    <a:pt x="704723" y="88811"/>
                  </a:lnTo>
                  <a:lnTo>
                    <a:pt x="704723" y="20370"/>
                  </a:lnTo>
                  <a:lnTo>
                    <a:pt x="731520" y="20370"/>
                  </a:lnTo>
                  <a:lnTo>
                    <a:pt x="731520" y="1206"/>
                  </a:lnTo>
                  <a:close/>
                </a:path>
                <a:path w="1623060" h="210819">
                  <a:moveTo>
                    <a:pt x="803681" y="1206"/>
                  </a:moveTo>
                  <a:lnTo>
                    <a:pt x="739470" y="1206"/>
                  </a:lnTo>
                  <a:lnTo>
                    <a:pt x="739470" y="88811"/>
                  </a:lnTo>
                  <a:lnTo>
                    <a:pt x="803503" y="88811"/>
                  </a:lnTo>
                  <a:lnTo>
                    <a:pt x="803503" y="69646"/>
                  </a:lnTo>
                  <a:lnTo>
                    <a:pt x="763663" y="69646"/>
                  </a:lnTo>
                  <a:lnTo>
                    <a:pt x="763663" y="54597"/>
                  </a:lnTo>
                  <a:lnTo>
                    <a:pt x="800366" y="54597"/>
                  </a:lnTo>
                  <a:lnTo>
                    <a:pt x="800366" y="35433"/>
                  </a:lnTo>
                  <a:lnTo>
                    <a:pt x="763663" y="35433"/>
                  </a:lnTo>
                  <a:lnTo>
                    <a:pt x="763663" y="20370"/>
                  </a:lnTo>
                  <a:lnTo>
                    <a:pt x="803681" y="20370"/>
                  </a:lnTo>
                  <a:lnTo>
                    <a:pt x="803681" y="1206"/>
                  </a:lnTo>
                  <a:close/>
                </a:path>
                <a:path w="1623060" h="210819">
                  <a:moveTo>
                    <a:pt x="804595" y="121653"/>
                  </a:moveTo>
                  <a:lnTo>
                    <a:pt x="774496" y="121653"/>
                  </a:lnTo>
                  <a:lnTo>
                    <a:pt x="753783" y="171284"/>
                  </a:lnTo>
                  <a:lnTo>
                    <a:pt x="752741" y="171284"/>
                  </a:lnTo>
                  <a:lnTo>
                    <a:pt x="747318" y="158280"/>
                  </a:lnTo>
                  <a:lnTo>
                    <a:pt x="732040" y="121653"/>
                  </a:lnTo>
                  <a:lnTo>
                    <a:pt x="701929" y="121653"/>
                  </a:lnTo>
                  <a:lnTo>
                    <a:pt x="701929" y="209270"/>
                  </a:lnTo>
                  <a:lnTo>
                    <a:pt x="725589" y="209270"/>
                  </a:lnTo>
                  <a:lnTo>
                    <a:pt x="725589" y="158280"/>
                  </a:lnTo>
                  <a:lnTo>
                    <a:pt x="726287" y="158280"/>
                  </a:lnTo>
                  <a:lnTo>
                    <a:pt x="746125" y="208584"/>
                  </a:lnTo>
                  <a:lnTo>
                    <a:pt x="760387" y="208584"/>
                  </a:lnTo>
                  <a:lnTo>
                    <a:pt x="775208" y="171284"/>
                  </a:lnTo>
                  <a:lnTo>
                    <a:pt x="780237" y="158623"/>
                  </a:lnTo>
                  <a:lnTo>
                    <a:pt x="780923" y="158623"/>
                  </a:lnTo>
                  <a:lnTo>
                    <a:pt x="780923" y="209270"/>
                  </a:lnTo>
                  <a:lnTo>
                    <a:pt x="804595" y="209270"/>
                  </a:lnTo>
                  <a:lnTo>
                    <a:pt x="804595" y="158623"/>
                  </a:lnTo>
                  <a:lnTo>
                    <a:pt x="804595" y="121653"/>
                  </a:lnTo>
                  <a:close/>
                </a:path>
                <a:path w="1623060" h="210819">
                  <a:moveTo>
                    <a:pt x="905281" y="209270"/>
                  </a:moveTo>
                  <a:lnTo>
                    <a:pt x="899655" y="192493"/>
                  </a:lnTo>
                  <a:lnTo>
                    <a:pt x="893686" y="174713"/>
                  </a:lnTo>
                  <a:lnTo>
                    <a:pt x="883970" y="145796"/>
                  </a:lnTo>
                  <a:lnTo>
                    <a:pt x="875880" y="121653"/>
                  </a:lnTo>
                  <a:lnTo>
                    <a:pt x="868565" y="121653"/>
                  </a:lnTo>
                  <a:lnTo>
                    <a:pt x="868565" y="174713"/>
                  </a:lnTo>
                  <a:lnTo>
                    <a:pt x="850125" y="174713"/>
                  </a:lnTo>
                  <a:lnTo>
                    <a:pt x="859002" y="145796"/>
                  </a:lnTo>
                  <a:lnTo>
                    <a:pt x="859701" y="145796"/>
                  </a:lnTo>
                  <a:lnTo>
                    <a:pt x="868565" y="174713"/>
                  </a:lnTo>
                  <a:lnTo>
                    <a:pt x="868565" y="121653"/>
                  </a:lnTo>
                  <a:lnTo>
                    <a:pt x="842810" y="121653"/>
                  </a:lnTo>
                  <a:lnTo>
                    <a:pt x="813409" y="209270"/>
                  </a:lnTo>
                  <a:lnTo>
                    <a:pt x="839520" y="209270"/>
                  </a:lnTo>
                  <a:lnTo>
                    <a:pt x="844651" y="192493"/>
                  </a:lnTo>
                  <a:lnTo>
                    <a:pt x="874052" y="192493"/>
                  </a:lnTo>
                  <a:lnTo>
                    <a:pt x="879182" y="209270"/>
                  </a:lnTo>
                  <a:lnTo>
                    <a:pt x="905281" y="209270"/>
                  </a:lnTo>
                  <a:close/>
                </a:path>
                <a:path w="1623060" h="210819">
                  <a:moveTo>
                    <a:pt x="909053" y="88811"/>
                  </a:moveTo>
                  <a:lnTo>
                    <a:pt x="899287" y="62407"/>
                  </a:lnTo>
                  <a:lnTo>
                    <a:pt x="896632" y="55232"/>
                  </a:lnTo>
                  <a:lnTo>
                    <a:pt x="888390" y="32956"/>
                  </a:lnTo>
                  <a:lnTo>
                    <a:pt x="888390" y="55232"/>
                  </a:lnTo>
                  <a:lnTo>
                    <a:pt x="856195" y="55232"/>
                  </a:lnTo>
                  <a:lnTo>
                    <a:pt x="871994" y="11595"/>
                  </a:lnTo>
                  <a:lnTo>
                    <a:pt x="872604" y="11595"/>
                  </a:lnTo>
                  <a:lnTo>
                    <a:pt x="888390" y="55232"/>
                  </a:lnTo>
                  <a:lnTo>
                    <a:pt x="888390" y="32956"/>
                  </a:lnTo>
                  <a:lnTo>
                    <a:pt x="880491" y="11595"/>
                  </a:lnTo>
                  <a:lnTo>
                    <a:pt x="876642" y="1206"/>
                  </a:lnTo>
                  <a:lnTo>
                    <a:pt x="867943" y="1206"/>
                  </a:lnTo>
                  <a:lnTo>
                    <a:pt x="835545" y="88811"/>
                  </a:lnTo>
                  <a:lnTo>
                    <a:pt x="844054" y="88811"/>
                  </a:lnTo>
                  <a:lnTo>
                    <a:pt x="853592" y="62407"/>
                  </a:lnTo>
                  <a:lnTo>
                    <a:pt x="891006" y="62407"/>
                  </a:lnTo>
                  <a:lnTo>
                    <a:pt x="900518" y="88811"/>
                  </a:lnTo>
                  <a:lnTo>
                    <a:pt x="909053" y="88811"/>
                  </a:lnTo>
                  <a:close/>
                </a:path>
                <a:path w="1623060" h="210819">
                  <a:moveTo>
                    <a:pt x="991184" y="121653"/>
                  </a:moveTo>
                  <a:lnTo>
                    <a:pt x="967003" y="121653"/>
                  </a:lnTo>
                  <a:lnTo>
                    <a:pt x="967003" y="167513"/>
                  </a:lnTo>
                  <a:lnTo>
                    <a:pt x="966292" y="167513"/>
                  </a:lnTo>
                  <a:lnTo>
                    <a:pt x="963345" y="163245"/>
                  </a:lnTo>
                  <a:lnTo>
                    <a:pt x="934631" y="121653"/>
                  </a:lnTo>
                  <a:lnTo>
                    <a:pt x="914095" y="121653"/>
                  </a:lnTo>
                  <a:lnTo>
                    <a:pt x="914095" y="209270"/>
                  </a:lnTo>
                  <a:lnTo>
                    <a:pt x="938288" y="209270"/>
                  </a:lnTo>
                  <a:lnTo>
                    <a:pt x="938288" y="163245"/>
                  </a:lnTo>
                  <a:lnTo>
                    <a:pt x="938809" y="163245"/>
                  </a:lnTo>
                  <a:lnTo>
                    <a:pt x="971003" y="209270"/>
                  </a:lnTo>
                  <a:lnTo>
                    <a:pt x="991184" y="209270"/>
                  </a:lnTo>
                  <a:lnTo>
                    <a:pt x="991184" y="167513"/>
                  </a:lnTo>
                  <a:lnTo>
                    <a:pt x="991184" y="121653"/>
                  </a:lnTo>
                  <a:close/>
                </a:path>
                <a:path w="1623060" h="210819">
                  <a:moveTo>
                    <a:pt x="992606" y="1206"/>
                  </a:moveTo>
                  <a:lnTo>
                    <a:pt x="984605" y="1206"/>
                  </a:lnTo>
                  <a:lnTo>
                    <a:pt x="984605" y="74650"/>
                  </a:lnTo>
                  <a:lnTo>
                    <a:pt x="983907" y="74650"/>
                  </a:lnTo>
                  <a:lnTo>
                    <a:pt x="941349" y="15455"/>
                  </a:lnTo>
                  <a:lnTo>
                    <a:pt x="931087" y="1206"/>
                  </a:lnTo>
                  <a:lnTo>
                    <a:pt x="923226" y="1206"/>
                  </a:lnTo>
                  <a:lnTo>
                    <a:pt x="923226" y="88811"/>
                  </a:lnTo>
                  <a:lnTo>
                    <a:pt x="931354" y="88811"/>
                  </a:lnTo>
                  <a:lnTo>
                    <a:pt x="931354" y="15455"/>
                  </a:lnTo>
                  <a:lnTo>
                    <a:pt x="932053" y="15455"/>
                  </a:lnTo>
                  <a:lnTo>
                    <a:pt x="984681" y="88811"/>
                  </a:lnTo>
                  <a:lnTo>
                    <a:pt x="992606" y="88811"/>
                  </a:lnTo>
                  <a:lnTo>
                    <a:pt x="992606" y="74650"/>
                  </a:lnTo>
                  <a:lnTo>
                    <a:pt x="992606" y="1206"/>
                  </a:lnTo>
                  <a:close/>
                </a:path>
                <a:path w="1623060" h="210819">
                  <a:moveTo>
                    <a:pt x="1083386" y="44792"/>
                  </a:moveTo>
                  <a:lnTo>
                    <a:pt x="1080630" y="26479"/>
                  </a:lnTo>
                  <a:lnTo>
                    <a:pt x="1075499" y="17653"/>
                  </a:lnTo>
                  <a:lnTo>
                    <a:pt x="1075499" y="44792"/>
                  </a:lnTo>
                  <a:lnTo>
                    <a:pt x="1073315" y="60198"/>
                  </a:lnTo>
                  <a:lnTo>
                    <a:pt x="1066761" y="71793"/>
                  </a:lnTo>
                  <a:lnTo>
                    <a:pt x="1055903" y="79082"/>
                  </a:lnTo>
                  <a:lnTo>
                    <a:pt x="1040790" y="81622"/>
                  </a:lnTo>
                  <a:lnTo>
                    <a:pt x="1023302" y="81622"/>
                  </a:lnTo>
                  <a:lnTo>
                    <a:pt x="1023302" y="8394"/>
                  </a:lnTo>
                  <a:lnTo>
                    <a:pt x="1042365" y="8394"/>
                  </a:lnTo>
                  <a:lnTo>
                    <a:pt x="1056652" y="10896"/>
                  </a:lnTo>
                  <a:lnTo>
                    <a:pt x="1067028" y="18084"/>
                  </a:lnTo>
                  <a:lnTo>
                    <a:pt x="1073353" y="29540"/>
                  </a:lnTo>
                  <a:lnTo>
                    <a:pt x="1075499" y="44792"/>
                  </a:lnTo>
                  <a:lnTo>
                    <a:pt x="1075499" y="17653"/>
                  </a:lnTo>
                  <a:lnTo>
                    <a:pt x="1072667" y="12776"/>
                  </a:lnTo>
                  <a:lnTo>
                    <a:pt x="1066165" y="8394"/>
                  </a:lnTo>
                  <a:lnTo>
                    <a:pt x="1059929" y="4178"/>
                  </a:lnTo>
                  <a:lnTo>
                    <a:pt x="1042835" y="1206"/>
                  </a:lnTo>
                  <a:lnTo>
                    <a:pt x="1015174" y="1206"/>
                  </a:lnTo>
                  <a:lnTo>
                    <a:pt x="1015174" y="88811"/>
                  </a:lnTo>
                  <a:lnTo>
                    <a:pt x="1041273" y="88811"/>
                  </a:lnTo>
                  <a:lnTo>
                    <a:pt x="1059154" y="85801"/>
                  </a:lnTo>
                  <a:lnTo>
                    <a:pt x="1065530" y="81622"/>
                  </a:lnTo>
                  <a:lnTo>
                    <a:pt x="1072362" y="77127"/>
                  </a:lnTo>
                  <a:lnTo>
                    <a:pt x="1080554" y="63296"/>
                  </a:lnTo>
                  <a:lnTo>
                    <a:pt x="1083386" y="44792"/>
                  </a:lnTo>
                  <a:close/>
                </a:path>
                <a:path w="1623060" h="210819">
                  <a:moveTo>
                    <a:pt x="1091869" y="209270"/>
                  </a:moveTo>
                  <a:lnTo>
                    <a:pt x="1086243" y="192493"/>
                  </a:lnTo>
                  <a:lnTo>
                    <a:pt x="1080274" y="174713"/>
                  </a:lnTo>
                  <a:lnTo>
                    <a:pt x="1070571" y="145796"/>
                  </a:lnTo>
                  <a:lnTo>
                    <a:pt x="1062469" y="121653"/>
                  </a:lnTo>
                  <a:lnTo>
                    <a:pt x="1055166" y="121653"/>
                  </a:lnTo>
                  <a:lnTo>
                    <a:pt x="1055166" y="174713"/>
                  </a:lnTo>
                  <a:lnTo>
                    <a:pt x="1036713" y="174713"/>
                  </a:lnTo>
                  <a:lnTo>
                    <a:pt x="1045591" y="145796"/>
                  </a:lnTo>
                  <a:lnTo>
                    <a:pt x="1046289" y="145796"/>
                  </a:lnTo>
                  <a:lnTo>
                    <a:pt x="1055166" y="174713"/>
                  </a:lnTo>
                  <a:lnTo>
                    <a:pt x="1055166" y="121653"/>
                  </a:lnTo>
                  <a:lnTo>
                    <a:pt x="1029411" y="121653"/>
                  </a:lnTo>
                  <a:lnTo>
                    <a:pt x="999998" y="209270"/>
                  </a:lnTo>
                  <a:lnTo>
                    <a:pt x="1026109" y="209270"/>
                  </a:lnTo>
                  <a:lnTo>
                    <a:pt x="1031227" y="192493"/>
                  </a:lnTo>
                  <a:lnTo>
                    <a:pt x="1060653" y="192493"/>
                  </a:lnTo>
                  <a:lnTo>
                    <a:pt x="1065771" y="209270"/>
                  </a:lnTo>
                  <a:lnTo>
                    <a:pt x="1091869" y="209270"/>
                  </a:lnTo>
                  <a:close/>
                </a:path>
                <a:path w="1623060" h="210819">
                  <a:moveTo>
                    <a:pt x="1179855" y="160337"/>
                  </a:moveTo>
                  <a:lnTo>
                    <a:pt x="1140371" y="160337"/>
                  </a:lnTo>
                  <a:lnTo>
                    <a:pt x="1140371" y="177266"/>
                  </a:lnTo>
                  <a:lnTo>
                    <a:pt x="1156550" y="177266"/>
                  </a:lnTo>
                  <a:lnTo>
                    <a:pt x="1156335" y="184886"/>
                  </a:lnTo>
                  <a:lnTo>
                    <a:pt x="1150848" y="189763"/>
                  </a:lnTo>
                  <a:lnTo>
                    <a:pt x="1140015" y="189763"/>
                  </a:lnTo>
                  <a:lnTo>
                    <a:pt x="1131760" y="188099"/>
                  </a:lnTo>
                  <a:lnTo>
                    <a:pt x="1125829" y="183299"/>
                  </a:lnTo>
                  <a:lnTo>
                    <a:pt x="1122248" y="175615"/>
                  </a:lnTo>
                  <a:lnTo>
                    <a:pt x="1121041" y="165290"/>
                  </a:lnTo>
                  <a:lnTo>
                    <a:pt x="1122324" y="155117"/>
                  </a:lnTo>
                  <a:lnTo>
                    <a:pt x="1126045" y="147535"/>
                  </a:lnTo>
                  <a:lnTo>
                    <a:pt x="1132052" y="142798"/>
                  </a:lnTo>
                  <a:lnTo>
                    <a:pt x="1140193" y="141173"/>
                  </a:lnTo>
                  <a:lnTo>
                    <a:pt x="1147749" y="141173"/>
                  </a:lnTo>
                  <a:lnTo>
                    <a:pt x="1152893" y="144602"/>
                  </a:lnTo>
                  <a:lnTo>
                    <a:pt x="1154366" y="150583"/>
                  </a:lnTo>
                  <a:lnTo>
                    <a:pt x="1178814" y="150583"/>
                  </a:lnTo>
                  <a:lnTo>
                    <a:pt x="1175753" y="141173"/>
                  </a:lnTo>
                  <a:lnTo>
                    <a:pt x="1174877" y="138455"/>
                  </a:lnTo>
                  <a:lnTo>
                    <a:pt x="1166431" y="128930"/>
                  </a:lnTo>
                  <a:lnTo>
                    <a:pt x="1154404" y="122694"/>
                  </a:lnTo>
                  <a:lnTo>
                    <a:pt x="1139672" y="120459"/>
                  </a:lnTo>
                  <a:lnTo>
                    <a:pt x="1122743" y="123456"/>
                  </a:lnTo>
                  <a:lnTo>
                    <a:pt x="1108913" y="132207"/>
                  </a:lnTo>
                  <a:lnTo>
                    <a:pt x="1099591" y="146380"/>
                  </a:lnTo>
                  <a:lnTo>
                    <a:pt x="1096175" y="165633"/>
                  </a:lnTo>
                  <a:lnTo>
                    <a:pt x="1099337" y="184340"/>
                  </a:lnTo>
                  <a:lnTo>
                    <a:pt x="1108252" y="198450"/>
                  </a:lnTo>
                  <a:lnTo>
                    <a:pt x="1122045" y="207365"/>
                  </a:lnTo>
                  <a:lnTo>
                    <a:pt x="1139837" y="210477"/>
                  </a:lnTo>
                  <a:lnTo>
                    <a:pt x="1155928" y="207899"/>
                  </a:lnTo>
                  <a:lnTo>
                    <a:pt x="1168590" y="200456"/>
                  </a:lnTo>
                  <a:lnTo>
                    <a:pt x="1176032" y="189763"/>
                  </a:lnTo>
                  <a:lnTo>
                    <a:pt x="1176883" y="188518"/>
                  </a:lnTo>
                  <a:lnTo>
                    <a:pt x="1179855" y="172478"/>
                  </a:lnTo>
                  <a:lnTo>
                    <a:pt x="1179855" y="160337"/>
                  </a:lnTo>
                  <a:close/>
                </a:path>
                <a:path w="1623060" h="210819">
                  <a:moveTo>
                    <a:pt x="1255674" y="121653"/>
                  </a:moveTo>
                  <a:lnTo>
                    <a:pt x="1191463" y="121653"/>
                  </a:lnTo>
                  <a:lnTo>
                    <a:pt x="1191463" y="209270"/>
                  </a:lnTo>
                  <a:lnTo>
                    <a:pt x="1255496" y="209270"/>
                  </a:lnTo>
                  <a:lnTo>
                    <a:pt x="1255496" y="190106"/>
                  </a:lnTo>
                  <a:lnTo>
                    <a:pt x="1215656" y="190106"/>
                  </a:lnTo>
                  <a:lnTo>
                    <a:pt x="1215656" y="175056"/>
                  </a:lnTo>
                  <a:lnTo>
                    <a:pt x="1252372" y="175056"/>
                  </a:lnTo>
                  <a:lnTo>
                    <a:pt x="1252372" y="155892"/>
                  </a:lnTo>
                  <a:lnTo>
                    <a:pt x="1215656" y="155892"/>
                  </a:lnTo>
                  <a:lnTo>
                    <a:pt x="1215656" y="140830"/>
                  </a:lnTo>
                  <a:lnTo>
                    <a:pt x="1255674" y="140830"/>
                  </a:lnTo>
                  <a:lnTo>
                    <a:pt x="1255674" y="121653"/>
                  </a:lnTo>
                  <a:close/>
                </a:path>
                <a:path w="1623060" h="210819">
                  <a:moveTo>
                    <a:pt x="1370634" y="121653"/>
                  </a:moveTo>
                  <a:lnTo>
                    <a:pt x="1340523" y="121653"/>
                  </a:lnTo>
                  <a:lnTo>
                    <a:pt x="1319822" y="171284"/>
                  </a:lnTo>
                  <a:lnTo>
                    <a:pt x="1318780" y="171284"/>
                  </a:lnTo>
                  <a:lnTo>
                    <a:pt x="1313345" y="158280"/>
                  </a:lnTo>
                  <a:lnTo>
                    <a:pt x="1298067" y="121653"/>
                  </a:lnTo>
                  <a:lnTo>
                    <a:pt x="1267968" y="121653"/>
                  </a:lnTo>
                  <a:lnTo>
                    <a:pt x="1267968" y="209270"/>
                  </a:lnTo>
                  <a:lnTo>
                    <a:pt x="1291628" y="209270"/>
                  </a:lnTo>
                  <a:lnTo>
                    <a:pt x="1291628" y="158280"/>
                  </a:lnTo>
                  <a:lnTo>
                    <a:pt x="1292339" y="158280"/>
                  </a:lnTo>
                  <a:lnTo>
                    <a:pt x="1312164" y="208584"/>
                  </a:lnTo>
                  <a:lnTo>
                    <a:pt x="1326438" y="208584"/>
                  </a:lnTo>
                  <a:lnTo>
                    <a:pt x="1341247" y="171284"/>
                  </a:lnTo>
                  <a:lnTo>
                    <a:pt x="1346276" y="158623"/>
                  </a:lnTo>
                  <a:lnTo>
                    <a:pt x="1346974" y="158623"/>
                  </a:lnTo>
                  <a:lnTo>
                    <a:pt x="1346974" y="209270"/>
                  </a:lnTo>
                  <a:lnTo>
                    <a:pt x="1370634" y="209270"/>
                  </a:lnTo>
                  <a:lnTo>
                    <a:pt x="1370634" y="158623"/>
                  </a:lnTo>
                  <a:lnTo>
                    <a:pt x="1370634" y="121653"/>
                  </a:lnTo>
                  <a:close/>
                </a:path>
                <a:path w="1623060" h="210819">
                  <a:moveTo>
                    <a:pt x="1446606" y="121653"/>
                  </a:moveTo>
                  <a:lnTo>
                    <a:pt x="1382407" y="121653"/>
                  </a:lnTo>
                  <a:lnTo>
                    <a:pt x="1382407" y="209270"/>
                  </a:lnTo>
                  <a:lnTo>
                    <a:pt x="1446441" y="209270"/>
                  </a:lnTo>
                  <a:lnTo>
                    <a:pt x="1446441" y="190106"/>
                  </a:lnTo>
                  <a:lnTo>
                    <a:pt x="1406588" y="190106"/>
                  </a:lnTo>
                  <a:lnTo>
                    <a:pt x="1406588" y="175056"/>
                  </a:lnTo>
                  <a:lnTo>
                    <a:pt x="1443304" y="175056"/>
                  </a:lnTo>
                  <a:lnTo>
                    <a:pt x="1443304" y="155892"/>
                  </a:lnTo>
                  <a:lnTo>
                    <a:pt x="1406588" y="155892"/>
                  </a:lnTo>
                  <a:lnTo>
                    <a:pt x="1406588" y="140830"/>
                  </a:lnTo>
                  <a:lnTo>
                    <a:pt x="1446606" y="140830"/>
                  </a:lnTo>
                  <a:lnTo>
                    <a:pt x="1446606" y="121653"/>
                  </a:lnTo>
                  <a:close/>
                </a:path>
                <a:path w="1623060" h="210819">
                  <a:moveTo>
                    <a:pt x="1536001" y="121653"/>
                  </a:moveTo>
                  <a:lnTo>
                    <a:pt x="1511808" y="121653"/>
                  </a:lnTo>
                  <a:lnTo>
                    <a:pt x="1511808" y="167513"/>
                  </a:lnTo>
                  <a:lnTo>
                    <a:pt x="1511109" y="167513"/>
                  </a:lnTo>
                  <a:lnTo>
                    <a:pt x="1508163" y="163245"/>
                  </a:lnTo>
                  <a:lnTo>
                    <a:pt x="1479435" y="121653"/>
                  </a:lnTo>
                  <a:lnTo>
                    <a:pt x="1458912" y="121653"/>
                  </a:lnTo>
                  <a:lnTo>
                    <a:pt x="1458912" y="209270"/>
                  </a:lnTo>
                  <a:lnTo>
                    <a:pt x="1483093" y="209270"/>
                  </a:lnTo>
                  <a:lnTo>
                    <a:pt x="1483093" y="163245"/>
                  </a:lnTo>
                  <a:lnTo>
                    <a:pt x="1483614" y="163245"/>
                  </a:lnTo>
                  <a:lnTo>
                    <a:pt x="1515821" y="209270"/>
                  </a:lnTo>
                  <a:lnTo>
                    <a:pt x="1536001" y="209270"/>
                  </a:lnTo>
                  <a:lnTo>
                    <a:pt x="1536001" y="167513"/>
                  </a:lnTo>
                  <a:lnTo>
                    <a:pt x="1536001" y="121653"/>
                  </a:lnTo>
                  <a:close/>
                </a:path>
                <a:path w="1623060" h="210819">
                  <a:moveTo>
                    <a:pt x="1622755" y="121653"/>
                  </a:moveTo>
                  <a:lnTo>
                    <a:pt x="1545323" y="121653"/>
                  </a:lnTo>
                  <a:lnTo>
                    <a:pt x="1545323" y="140830"/>
                  </a:lnTo>
                  <a:lnTo>
                    <a:pt x="1572120" y="140830"/>
                  </a:lnTo>
                  <a:lnTo>
                    <a:pt x="1572120" y="209270"/>
                  </a:lnTo>
                  <a:lnTo>
                    <a:pt x="1595958" y="209270"/>
                  </a:lnTo>
                  <a:lnTo>
                    <a:pt x="1595958" y="140830"/>
                  </a:lnTo>
                  <a:lnTo>
                    <a:pt x="1622755" y="140830"/>
                  </a:lnTo>
                  <a:lnTo>
                    <a:pt x="1622755" y="12165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934739" y="2717740"/>
              <a:ext cx="1114443" cy="210468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790695" y="5680967"/>
              <a:ext cx="4470637" cy="1612679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2931053" y="2671781"/>
              <a:ext cx="1111885" cy="0"/>
            </a:xfrm>
            <a:custGeom>
              <a:avLst/>
              <a:gdLst/>
              <a:ahLst/>
              <a:cxnLst/>
              <a:rect l="l" t="t" r="r" b="b"/>
              <a:pathLst>
                <a:path w="1111885">
                  <a:moveTo>
                    <a:pt x="0" y="0"/>
                  </a:moveTo>
                  <a:lnTo>
                    <a:pt x="1111642" y="0"/>
                  </a:lnTo>
                </a:path>
              </a:pathLst>
            </a:custGeom>
            <a:ln w="1461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2790685" y="5575791"/>
              <a:ext cx="4471035" cy="1819910"/>
            </a:xfrm>
            <a:custGeom>
              <a:avLst/>
              <a:gdLst/>
              <a:ahLst/>
              <a:cxnLst/>
              <a:rect l="l" t="t" r="r" b="b"/>
              <a:pathLst>
                <a:path w="4471034" h="1819909">
                  <a:moveTo>
                    <a:pt x="4470641" y="1714436"/>
                  </a:moveTo>
                  <a:lnTo>
                    <a:pt x="0" y="1714436"/>
                  </a:lnTo>
                  <a:lnTo>
                    <a:pt x="0" y="1819617"/>
                  </a:lnTo>
                  <a:lnTo>
                    <a:pt x="4470641" y="1819617"/>
                  </a:lnTo>
                  <a:lnTo>
                    <a:pt x="4470641" y="1714436"/>
                  </a:lnTo>
                  <a:close/>
                </a:path>
                <a:path w="4471034" h="1819909">
                  <a:moveTo>
                    <a:pt x="4470641" y="0"/>
                  </a:moveTo>
                  <a:lnTo>
                    <a:pt x="0" y="0"/>
                  </a:lnTo>
                  <a:lnTo>
                    <a:pt x="0" y="105181"/>
                  </a:lnTo>
                  <a:lnTo>
                    <a:pt x="4470641" y="105181"/>
                  </a:lnTo>
                  <a:lnTo>
                    <a:pt x="4470641" y="0"/>
                  </a:lnTo>
                  <a:close/>
                </a:path>
              </a:pathLst>
            </a:custGeom>
            <a:solidFill>
              <a:srgbClr val="E3183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0052032" y="660757"/>
              <a:ext cx="0" cy="8644255"/>
            </a:xfrm>
            <a:custGeom>
              <a:avLst/>
              <a:gdLst/>
              <a:ahLst/>
              <a:cxnLst/>
              <a:rect l="l" t="t" r="r" b="b"/>
              <a:pathLst>
                <a:path h="8644255">
                  <a:moveTo>
                    <a:pt x="0" y="0"/>
                  </a:moveTo>
                  <a:lnTo>
                    <a:pt x="0" y="8643664"/>
                  </a:lnTo>
                </a:path>
              </a:pathLst>
            </a:custGeom>
            <a:ln w="10450">
              <a:solidFill>
                <a:srgbClr val="D4C4B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539564" y="5296785"/>
              <a:ext cx="4891025" cy="2586600"/>
            </a:xfrm>
            <a:prstGeom prst="rect">
              <a:avLst/>
            </a:prstGeom>
          </p:spPr>
        </p:pic>
      </p:grpSp>
      <p:sp>
        <p:nvSpPr>
          <p:cNvPr id="17" name="object 17"/>
          <p:cNvSpPr txBox="1"/>
          <p:nvPr/>
        </p:nvSpPr>
        <p:spPr>
          <a:xfrm>
            <a:off x="2918349" y="7525036"/>
            <a:ext cx="1367155" cy="601980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12700" marR="5080">
              <a:lnSpc>
                <a:spcPts val="1420"/>
              </a:lnSpc>
              <a:spcBef>
                <a:spcPts val="380"/>
              </a:spcBef>
            </a:pPr>
            <a:r>
              <a:rPr sz="1400" spc="-10" dirty="0">
                <a:solidFill>
                  <a:srgbClr val="E31836"/>
                </a:solidFill>
                <a:latin typeface="Arial"/>
                <a:cs typeface="Arial"/>
              </a:rPr>
              <a:t>VISION </a:t>
            </a:r>
            <a:r>
              <a:rPr sz="1400" spc="-10" dirty="0">
                <a:solidFill>
                  <a:srgbClr val="231F20"/>
                </a:solidFill>
                <a:latin typeface="Arial"/>
                <a:cs typeface="Arial"/>
              </a:rPr>
              <a:t>DYNAMISM </a:t>
            </a:r>
            <a:r>
              <a:rPr sz="1400" spc="-40" dirty="0">
                <a:solidFill>
                  <a:srgbClr val="808285"/>
                </a:solidFill>
                <a:latin typeface="Arial"/>
                <a:cs typeface="Arial"/>
              </a:rPr>
              <a:t>PERFORMANCE</a:t>
            </a:r>
            <a:endParaRPr sz="14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940261" y="10196377"/>
            <a:ext cx="939800" cy="439420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70"/>
              </a:spcBef>
            </a:pPr>
            <a:r>
              <a:rPr sz="700" spc="140" dirty="0">
                <a:solidFill>
                  <a:srgbClr val="221F1F"/>
                </a:solidFill>
                <a:latin typeface="Geometr415 Lt BT"/>
                <a:cs typeface="Geometr415 Lt BT"/>
              </a:rPr>
              <a:t>QUARTER</a:t>
            </a:r>
            <a:r>
              <a:rPr sz="700" spc="34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700" spc="100" dirty="0">
                <a:solidFill>
                  <a:srgbClr val="221F1F"/>
                </a:solidFill>
                <a:latin typeface="Geometr415 Lt BT"/>
                <a:cs typeface="Geometr415 Lt BT"/>
              </a:rPr>
              <a:t>PAGE </a:t>
            </a:r>
            <a:endParaRPr sz="700">
              <a:latin typeface="Geometr415 Lt BT"/>
              <a:cs typeface="Geometr415 Lt BT"/>
            </a:endParaRPr>
          </a:p>
          <a:p>
            <a:pPr algn="ctr">
              <a:lnSpc>
                <a:spcPct val="100000"/>
              </a:lnSpc>
              <a:spcBef>
                <a:spcPts val="595"/>
              </a:spcBef>
            </a:pPr>
            <a:r>
              <a:rPr sz="1500" spc="160" dirty="0">
                <a:solidFill>
                  <a:srgbClr val="221F1F"/>
                </a:solidFill>
                <a:latin typeface="Geometr415 Lt BT"/>
                <a:cs typeface="Geometr415 Lt BT"/>
              </a:rPr>
              <a:t>ADS </a:t>
            </a:r>
            <a:endParaRPr sz="1500">
              <a:latin typeface="Geometr415 Lt BT"/>
              <a:cs typeface="Geometr415 Lt BT"/>
            </a:endParaRPr>
          </a:p>
        </p:txBody>
      </p:sp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xfrm>
            <a:off x="11361187" y="2445515"/>
            <a:ext cx="7249159" cy="1631314"/>
          </a:xfrm>
          <a:prstGeom prst="rect">
            <a:avLst/>
          </a:prstGeom>
        </p:spPr>
        <p:txBody>
          <a:bodyPr vert="horz" wrap="square" lIns="0" tIns="12827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10"/>
              </a:spcBef>
              <a:tabLst>
                <a:tab pos="4605020" algn="l"/>
                <a:tab pos="5397500" algn="l"/>
              </a:tabLst>
            </a:pPr>
            <a:r>
              <a:rPr sz="2750" dirty="0">
                <a:latin typeface="Geometr415 Lt BT"/>
                <a:cs typeface="Geometr415 Lt BT"/>
              </a:rPr>
              <a:t>C</a:t>
            </a:r>
            <a:r>
              <a:rPr sz="2750" spc="-235" dirty="0">
                <a:latin typeface="Geometr415 Lt BT"/>
                <a:cs typeface="Geometr415 Lt BT"/>
              </a:rPr>
              <a:t> </a:t>
            </a:r>
            <a:r>
              <a:rPr sz="2750" dirty="0">
                <a:latin typeface="Geometr415 Lt BT"/>
                <a:cs typeface="Geometr415 Lt BT"/>
              </a:rPr>
              <a:t>O</a:t>
            </a:r>
            <a:r>
              <a:rPr sz="2750" spc="-235" dirty="0">
                <a:latin typeface="Geometr415 Lt BT"/>
                <a:cs typeface="Geometr415 Lt BT"/>
              </a:rPr>
              <a:t> </a:t>
            </a:r>
            <a:r>
              <a:rPr sz="2750" dirty="0">
                <a:latin typeface="Geometr415 Lt BT"/>
                <a:cs typeface="Geometr415 Lt BT"/>
              </a:rPr>
              <a:t>N</a:t>
            </a:r>
            <a:r>
              <a:rPr sz="2750" spc="-235" dirty="0">
                <a:latin typeface="Geometr415 Lt BT"/>
                <a:cs typeface="Geometr415 Lt BT"/>
              </a:rPr>
              <a:t> </a:t>
            </a:r>
            <a:r>
              <a:rPr sz="2750" dirty="0">
                <a:latin typeface="Geometr415 Lt BT"/>
                <a:cs typeface="Geometr415 Lt BT"/>
              </a:rPr>
              <a:t>G</a:t>
            </a:r>
            <a:r>
              <a:rPr sz="2750" spc="-235" dirty="0">
                <a:latin typeface="Geometr415 Lt BT"/>
                <a:cs typeface="Geometr415 Lt BT"/>
              </a:rPr>
              <a:t> </a:t>
            </a:r>
            <a:r>
              <a:rPr sz="2750" dirty="0">
                <a:latin typeface="Geometr415 Lt BT"/>
                <a:cs typeface="Geometr415 Lt BT"/>
              </a:rPr>
              <a:t>R</a:t>
            </a:r>
            <a:r>
              <a:rPr sz="2750" spc="-235" dirty="0">
                <a:latin typeface="Geometr415 Lt BT"/>
                <a:cs typeface="Geometr415 Lt BT"/>
              </a:rPr>
              <a:t> </a:t>
            </a:r>
            <a:r>
              <a:rPr sz="2750" dirty="0">
                <a:latin typeface="Geometr415 Lt BT"/>
                <a:cs typeface="Geometr415 Lt BT"/>
              </a:rPr>
              <a:t>A</a:t>
            </a:r>
            <a:r>
              <a:rPr sz="2750" spc="-235" dirty="0">
                <a:latin typeface="Geometr415 Lt BT"/>
                <a:cs typeface="Geometr415 Lt BT"/>
              </a:rPr>
              <a:t> </a:t>
            </a:r>
            <a:r>
              <a:rPr sz="2750" dirty="0">
                <a:latin typeface="Geometr415 Lt BT"/>
                <a:cs typeface="Geometr415 Lt BT"/>
              </a:rPr>
              <a:t>T</a:t>
            </a:r>
            <a:r>
              <a:rPr sz="2750" spc="-235" dirty="0">
                <a:latin typeface="Geometr415 Lt BT"/>
                <a:cs typeface="Geometr415 Lt BT"/>
              </a:rPr>
              <a:t> </a:t>
            </a:r>
            <a:r>
              <a:rPr sz="2750" dirty="0">
                <a:latin typeface="Geometr415 Lt BT"/>
                <a:cs typeface="Geometr415 Lt BT"/>
              </a:rPr>
              <a:t>U</a:t>
            </a:r>
            <a:r>
              <a:rPr sz="2750" spc="-235" dirty="0">
                <a:latin typeface="Geometr415 Lt BT"/>
                <a:cs typeface="Geometr415 Lt BT"/>
              </a:rPr>
              <a:t> </a:t>
            </a:r>
            <a:r>
              <a:rPr sz="2750" dirty="0">
                <a:latin typeface="Geometr415 Lt BT"/>
                <a:cs typeface="Geometr415 Lt BT"/>
              </a:rPr>
              <a:t>L</a:t>
            </a:r>
            <a:r>
              <a:rPr sz="2750" spc="-235" dirty="0">
                <a:latin typeface="Geometr415 Lt BT"/>
                <a:cs typeface="Geometr415 Lt BT"/>
              </a:rPr>
              <a:t> </a:t>
            </a:r>
            <a:r>
              <a:rPr sz="2750" dirty="0">
                <a:latin typeface="Geometr415 Lt BT"/>
                <a:cs typeface="Geometr415 Lt BT"/>
              </a:rPr>
              <a:t>A</a:t>
            </a:r>
            <a:r>
              <a:rPr sz="2750" spc="-235" dirty="0">
                <a:latin typeface="Geometr415 Lt BT"/>
                <a:cs typeface="Geometr415 Lt BT"/>
              </a:rPr>
              <a:t> </a:t>
            </a:r>
            <a:r>
              <a:rPr sz="2750" dirty="0">
                <a:latin typeface="Geometr415 Lt BT"/>
                <a:cs typeface="Geometr415 Lt BT"/>
              </a:rPr>
              <a:t>T</a:t>
            </a:r>
            <a:r>
              <a:rPr sz="2750" spc="-235" dirty="0">
                <a:latin typeface="Geometr415 Lt BT"/>
                <a:cs typeface="Geometr415 Lt BT"/>
              </a:rPr>
              <a:t> </a:t>
            </a:r>
            <a:r>
              <a:rPr sz="2750" dirty="0">
                <a:latin typeface="Geometr415 Lt BT"/>
                <a:cs typeface="Geometr415 Lt BT"/>
              </a:rPr>
              <a:t>I</a:t>
            </a:r>
            <a:r>
              <a:rPr sz="2750" spc="-235" dirty="0">
                <a:latin typeface="Geometr415 Lt BT"/>
                <a:cs typeface="Geometr415 Lt BT"/>
              </a:rPr>
              <a:t> </a:t>
            </a:r>
            <a:r>
              <a:rPr sz="2750" dirty="0">
                <a:latin typeface="Geometr415 Lt BT"/>
                <a:cs typeface="Geometr415 Lt BT"/>
              </a:rPr>
              <a:t>O</a:t>
            </a:r>
            <a:r>
              <a:rPr sz="2750" spc="-235" dirty="0">
                <a:latin typeface="Geometr415 Lt BT"/>
                <a:cs typeface="Geometr415 Lt BT"/>
              </a:rPr>
              <a:t> </a:t>
            </a:r>
            <a:r>
              <a:rPr sz="2750" dirty="0">
                <a:latin typeface="Geometr415 Lt BT"/>
                <a:cs typeface="Geometr415 Lt BT"/>
              </a:rPr>
              <a:t>N</a:t>
            </a:r>
            <a:r>
              <a:rPr sz="2750" spc="-235" dirty="0">
                <a:latin typeface="Geometr415 Lt BT"/>
                <a:cs typeface="Geometr415 Lt BT"/>
              </a:rPr>
              <a:t> </a:t>
            </a:r>
            <a:r>
              <a:rPr sz="2750" spc="-50" dirty="0">
                <a:latin typeface="Geometr415 Lt BT"/>
                <a:cs typeface="Geometr415 Lt BT"/>
              </a:rPr>
              <a:t>S</a:t>
            </a:r>
            <a:r>
              <a:rPr sz="2750" dirty="0">
                <a:latin typeface="Geometr415 Lt BT"/>
                <a:cs typeface="Geometr415 Lt BT"/>
              </a:rPr>
              <a:t>	T</a:t>
            </a:r>
            <a:r>
              <a:rPr sz="2750" spc="-245" dirty="0">
                <a:latin typeface="Geometr415 Lt BT"/>
                <a:cs typeface="Geometr415 Lt BT"/>
              </a:rPr>
              <a:t> </a:t>
            </a:r>
            <a:r>
              <a:rPr sz="2750" spc="-50" dirty="0">
                <a:latin typeface="Geometr415 Lt BT"/>
                <a:cs typeface="Geometr415 Lt BT"/>
              </a:rPr>
              <a:t>O</a:t>
            </a:r>
            <a:r>
              <a:rPr sz="2750" dirty="0">
                <a:latin typeface="Geometr415 Lt BT"/>
                <a:cs typeface="Geometr415 Lt BT"/>
              </a:rPr>
              <a:t>	T</a:t>
            </a:r>
            <a:r>
              <a:rPr sz="2750" spc="-235" dirty="0">
                <a:latin typeface="Geometr415 Lt BT"/>
                <a:cs typeface="Geometr415 Lt BT"/>
              </a:rPr>
              <a:t> </a:t>
            </a:r>
            <a:r>
              <a:rPr sz="2750" dirty="0">
                <a:latin typeface="Geometr415 Lt BT"/>
                <a:cs typeface="Geometr415 Lt BT"/>
              </a:rPr>
              <a:t>H</a:t>
            </a:r>
            <a:r>
              <a:rPr sz="2750" spc="-235" dirty="0">
                <a:latin typeface="Geometr415 Lt BT"/>
                <a:cs typeface="Geometr415 Lt BT"/>
              </a:rPr>
              <a:t> </a:t>
            </a:r>
            <a:r>
              <a:rPr sz="2750" spc="-50" dirty="0">
                <a:latin typeface="Geometr415 Lt BT"/>
                <a:cs typeface="Geometr415 Lt BT"/>
              </a:rPr>
              <a:t>E</a:t>
            </a:r>
            <a:endParaRPr sz="2750">
              <a:latin typeface="Geometr415 Lt BT"/>
              <a:cs typeface="Geometr415 Lt BT"/>
            </a:endParaRPr>
          </a:p>
          <a:p>
            <a:pPr marL="12700" marR="5080" algn="ctr">
              <a:lnSpc>
                <a:spcPct val="127699"/>
              </a:lnSpc>
              <a:tabLst>
                <a:tab pos="1075690" algn="l"/>
                <a:tab pos="1879600" algn="l"/>
                <a:tab pos="2581275" algn="l"/>
                <a:tab pos="2651760" algn="l"/>
                <a:tab pos="4543425" algn="l"/>
              </a:tabLst>
            </a:pPr>
            <a:r>
              <a:rPr sz="2750" dirty="0">
                <a:latin typeface="Geometr415 Lt BT"/>
                <a:cs typeface="Geometr415 Lt BT"/>
              </a:rPr>
              <a:t>W</a:t>
            </a:r>
            <a:r>
              <a:rPr sz="2750" spc="-229" dirty="0">
                <a:latin typeface="Geometr415 Lt BT"/>
                <a:cs typeface="Geometr415 Lt BT"/>
              </a:rPr>
              <a:t> </a:t>
            </a:r>
            <a:r>
              <a:rPr sz="2750" dirty="0">
                <a:latin typeface="Geometr415 Lt BT"/>
                <a:cs typeface="Geometr415 Lt BT"/>
              </a:rPr>
              <a:t>O</a:t>
            </a:r>
            <a:r>
              <a:rPr sz="2750" spc="-229" dirty="0">
                <a:latin typeface="Geometr415 Lt BT"/>
                <a:cs typeface="Geometr415 Lt BT"/>
              </a:rPr>
              <a:t> </a:t>
            </a:r>
            <a:r>
              <a:rPr sz="2750" dirty="0">
                <a:latin typeface="Geometr415 Lt BT"/>
                <a:cs typeface="Geometr415 Lt BT"/>
              </a:rPr>
              <a:t>M</a:t>
            </a:r>
            <a:r>
              <a:rPr sz="2750" spc="-229" dirty="0">
                <a:latin typeface="Geometr415 Lt BT"/>
                <a:cs typeface="Geometr415 Lt BT"/>
              </a:rPr>
              <a:t> </a:t>
            </a:r>
            <a:r>
              <a:rPr sz="2750" dirty="0">
                <a:latin typeface="Geometr415 Lt BT"/>
                <a:cs typeface="Geometr415 Lt BT"/>
              </a:rPr>
              <a:t>E</a:t>
            </a:r>
            <a:r>
              <a:rPr sz="2750" spc="-229" dirty="0">
                <a:latin typeface="Geometr415 Lt BT"/>
                <a:cs typeface="Geometr415 Lt BT"/>
              </a:rPr>
              <a:t> </a:t>
            </a:r>
            <a:r>
              <a:rPr sz="2750" spc="-60" dirty="0">
                <a:latin typeface="Geometr415 Lt BT"/>
                <a:cs typeface="Geometr415 Lt BT"/>
              </a:rPr>
              <a:t>N</a:t>
            </a:r>
            <a:r>
              <a:rPr sz="2750" dirty="0">
                <a:latin typeface="Geometr415 Lt BT"/>
                <a:cs typeface="Geometr415 Lt BT"/>
              </a:rPr>
              <a:t>	O</a:t>
            </a:r>
            <a:r>
              <a:rPr sz="2750" spc="-235" dirty="0">
                <a:latin typeface="Geometr415 Lt BT"/>
                <a:cs typeface="Geometr415 Lt BT"/>
              </a:rPr>
              <a:t> </a:t>
            </a:r>
            <a:r>
              <a:rPr sz="2750" spc="-50" dirty="0">
                <a:latin typeface="Geometr415 Lt BT"/>
                <a:cs typeface="Geometr415 Lt BT"/>
              </a:rPr>
              <a:t>F</a:t>
            </a:r>
            <a:r>
              <a:rPr sz="2750" dirty="0">
                <a:latin typeface="Geometr415 Lt BT"/>
                <a:cs typeface="Geometr415 Lt BT"/>
              </a:rPr>
              <a:t>		A</a:t>
            </a:r>
            <a:r>
              <a:rPr sz="2750" spc="-245" dirty="0">
                <a:latin typeface="Geometr415 Lt BT"/>
                <a:cs typeface="Geometr415 Lt BT"/>
              </a:rPr>
              <a:t> </a:t>
            </a:r>
            <a:r>
              <a:rPr sz="2750" dirty="0">
                <a:latin typeface="Geometr415 Lt BT"/>
                <a:cs typeface="Geometr415 Lt BT"/>
              </a:rPr>
              <a:t>C</a:t>
            </a:r>
            <a:r>
              <a:rPr sz="2750" spc="-235" dirty="0">
                <a:latin typeface="Geometr415 Lt BT"/>
                <a:cs typeface="Geometr415 Lt BT"/>
              </a:rPr>
              <a:t> </a:t>
            </a:r>
            <a:r>
              <a:rPr sz="2750" dirty="0">
                <a:latin typeface="Geometr415 Lt BT"/>
                <a:cs typeface="Geometr415 Lt BT"/>
              </a:rPr>
              <a:t>T</a:t>
            </a:r>
            <a:r>
              <a:rPr sz="2750" spc="-235" dirty="0">
                <a:latin typeface="Geometr415 Lt BT"/>
                <a:cs typeface="Geometr415 Lt BT"/>
              </a:rPr>
              <a:t> </a:t>
            </a:r>
            <a:r>
              <a:rPr sz="2750" dirty="0">
                <a:latin typeface="Geometr415 Lt BT"/>
                <a:cs typeface="Geometr415 Lt BT"/>
              </a:rPr>
              <a:t>I</a:t>
            </a:r>
            <a:r>
              <a:rPr sz="2750" spc="-235" dirty="0">
                <a:latin typeface="Geometr415 Lt BT"/>
                <a:cs typeface="Geometr415 Lt BT"/>
              </a:rPr>
              <a:t> </a:t>
            </a:r>
            <a:r>
              <a:rPr sz="2750" dirty="0">
                <a:latin typeface="Geometr415 Lt BT"/>
                <a:cs typeface="Geometr415 Lt BT"/>
              </a:rPr>
              <a:t>O</a:t>
            </a:r>
            <a:r>
              <a:rPr sz="2750" spc="-235" dirty="0">
                <a:latin typeface="Geometr415 Lt BT"/>
                <a:cs typeface="Geometr415 Lt BT"/>
              </a:rPr>
              <a:t> </a:t>
            </a:r>
            <a:r>
              <a:rPr sz="2750" spc="-50" dirty="0">
                <a:latin typeface="Geometr415 Lt BT"/>
                <a:cs typeface="Geometr415 Lt BT"/>
              </a:rPr>
              <a:t>N</a:t>
            </a:r>
            <a:r>
              <a:rPr sz="2750" dirty="0">
                <a:latin typeface="Geometr415 Lt BT"/>
                <a:cs typeface="Geometr415 Lt BT"/>
              </a:rPr>
              <a:t>	H</a:t>
            </a:r>
            <a:r>
              <a:rPr sz="2750" spc="-245" dirty="0">
                <a:latin typeface="Geometr415 Lt BT"/>
                <a:cs typeface="Geometr415 Lt BT"/>
              </a:rPr>
              <a:t> </a:t>
            </a:r>
            <a:r>
              <a:rPr sz="2750" dirty="0">
                <a:latin typeface="Geometr415 Lt BT"/>
                <a:cs typeface="Geometr415 Lt BT"/>
              </a:rPr>
              <a:t>O</a:t>
            </a:r>
            <a:r>
              <a:rPr sz="2750" spc="-235" dirty="0">
                <a:latin typeface="Geometr415 Lt BT"/>
                <a:cs typeface="Geometr415 Lt BT"/>
              </a:rPr>
              <a:t> </a:t>
            </a:r>
            <a:r>
              <a:rPr sz="2750" dirty="0">
                <a:latin typeface="Geometr415 Lt BT"/>
                <a:cs typeface="Geometr415 Lt BT"/>
              </a:rPr>
              <a:t>N</a:t>
            </a:r>
            <a:r>
              <a:rPr sz="2750" spc="-235" dirty="0">
                <a:latin typeface="Geometr415 Lt BT"/>
                <a:cs typeface="Geometr415 Lt BT"/>
              </a:rPr>
              <a:t> </a:t>
            </a:r>
            <a:r>
              <a:rPr sz="2750" dirty="0">
                <a:latin typeface="Geometr415 Lt BT"/>
                <a:cs typeface="Geometr415 Lt BT"/>
              </a:rPr>
              <a:t>O</a:t>
            </a:r>
            <a:r>
              <a:rPr sz="2750" spc="-235" dirty="0">
                <a:latin typeface="Geometr415 Lt BT"/>
                <a:cs typeface="Geometr415 Lt BT"/>
              </a:rPr>
              <a:t> </a:t>
            </a:r>
            <a:r>
              <a:rPr sz="2750" dirty="0">
                <a:latin typeface="Geometr415 Lt BT"/>
                <a:cs typeface="Geometr415 Lt BT"/>
              </a:rPr>
              <a:t>U</a:t>
            </a:r>
            <a:r>
              <a:rPr sz="2750" spc="-235" dirty="0">
                <a:latin typeface="Geometr415 Lt BT"/>
                <a:cs typeface="Geometr415 Lt BT"/>
              </a:rPr>
              <a:t> </a:t>
            </a:r>
            <a:r>
              <a:rPr sz="2750" dirty="0">
                <a:latin typeface="Geometr415 Lt BT"/>
                <a:cs typeface="Geometr415 Lt BT"/>
              </a:rPr>
              <a:t>R</a:t>
            </a:r>
            <a:r>
              <a:rPr sz="2750" spc="-235" dirty="0">
                <a:latin typeface="Geometr415 Lt BT"/>
                <a:cs typeface="Geometr415 Lt BT"/>
              </a:rPr>
              <a:t> </a:t>
            </a:r>
            <a:r>
              <a:rPr sz="2750" dirty="0">
                <a:latin typeface="Geometr415 Lt BT"/>
                <a:cs typeface="Geometr415 Lt BT"/>
              </a:rPr>
              <a:t>E</a:t>
            </a:r>
            <a:r>
              <a:rPr sz="2750" spc="-235" dirty="0">
                <a:latin typeface="Geometr415 Lt BT"/>
                <a:cs typeface="Geometr415 Lt BT"/>
              </a:rPr>
              <a:t> </a:t>
            </a:r>
            <a:r>
              <a:rPr sz="2750" dirty="0">
                <a:latin typeface="Geometr415 Lt BT"/>
                <a:cs typeface="Geometr415 Lt BT"/>
              </a:rPr>
              <a:t>E</a:t>
            </a:r>
            <a:r>
              <a:rPr sz="2750" spc="-235" dirty="0">
                <a:latin typeface="Geometr415 Lt BT"/>
                <a:cs typeface="Geometr415 Lt BT"/>
              </a:rPr>
              <a:t> </a:t>
            </a:r>
            <a:r>
              <a:rPr sz="2750" spc="-50" dirty="0">
                <a:latin typeface="Geometr415 Lt BT"/>
                <a:cs typeface="Geometr415 Lt BT"/>
              </a:rPr>
              <a:t>S </a:t>
            </a:r>
            <a:r>
              <a:rPr sz="2750" dirty="0">
                <a:latin typeface="Geometr415 Lt BT"/>
                <a:cs typeface="Geometr415 Lt BT"/>
              </a:rPr>
              <a:t>F</a:t>
            </a:r>
            <a:r>
              <a:rPr sz="2750" spc="-235" dirty="0">
                <a:latin typeface="Geometr415 Lt BT"/>
                <a:cs typeface="Geometr415 Lt BT"/>
              </a:rPr>
              <a:t> </a:t>
            </a:r>
            <a:r>
              <a:rPr sz="2750" dirty="0">
                <a:latin typeface="Geometr415 Lt BT"/>
                <a:cs typeface="Geometr415 Lt BT"/>
              </a:rPr>
              <a:t>O</a:t>
            </a:r>
            <a:r>
              <a:rPr sz="2750" spc="-235" dirty="0">
                <a:latin typeface="Geometr415 Lt BT"/>
                <a:cs typeface="Geometr415 Lt BT"/>
              </a:rPr>
              <a:t> </a:t>
            </a:r>
            <a:r>
              <a:rPr sz="2750" spc="-50" dirty="0">
                <a:latin typeface="Geometr415 Lt BT"/>
                <a:cs typeface="Geometr415 Lt BT"/>
              </a:rPr>
              <a:t>R</a:t>
            </a:r>
            <a:r>
              <a:rPr sz="2750" dirty="0">
                <a:latin typeface="Geometr415 Lt BT"/>
                <a:cs typeface="Geometr415 Lt BT"/>
              </a:rPr>
              <a:t>	T</a:t>
            </a:r>
            <a:r>
              <a:rPr sz="2750" spc="-235" dirty="0">
                <a:latin typeface="Geometr415 Lt BT"/>
                <a:cs typeface="Geometr415 Lt BT"/>
              </a:rPr>
              <a:t> </a:t>
            </a:r>
            <a:r>
              <a:rPr sz="2750" dirty="0">
                <a:latin typeface="Geometr415 Lt BT"/>
                <a:cs typeface="Geometr415 Lt BT"/>
              </a:rPr>
              <a:t>H</a:t>
            </a:r>
            <a:r>
              <a:rPr sz="2750" spc="-235" dirty="0">
                <a:latin typeface="Geometr415 Lt BT"/>
                <a:cs typeface="Geometr415 Lt BT"/>
              </a:rPr>
              <a:t> </a:t>
            </a:r>
            <a:r>
              <a:rPr sz="2750" dirty="0">
                <a:latin typeface="Geometr415 Lt BT"/>
                <a:cs typeface="Geometr415 Lt BT"/>
              </a:rPr>
              <a:t>E</a:t>
            </a:r>
            <a:r>
              <a:rPr sz="2750" spc="-235" dirty="0">
                <a:latin typeface="Geometr415 Lt BT"/>
                <a:cs typeface="Geometr415 Lt BT"/>
              </a:rPr>
              <a:t> </a:t>
            </a:r>
            <a:r>
              <a:rPr sz="2750" dirty="0">
                <a:latin typeface="Geometr415 Lt BT"/>
                <a:cs typeface="Geometr415 Lt BT"/>
              </a:rPr>
              <a:t>I</a:t>
            </a:r>
            <a:r>
              <a:rPr sz="2750" spc="-235" dirty="0">
                <a:latin typeface="Geometr415 Lt BT"/>
                <a:cs typeface="Geometr415 Lt BT"/>
              </a:rPr>
              <a:t> </a:t>
            </a:r>
            <a:r>
              <a:rPr sz="2750" spc="-50" dirty="0">
                <a:latin typeface="Geometr415 Lt BT"/>
                <a:cs typeface="Geometr415 Lt BT"/>
              </a:rPr>
              <a:t>R</a:t>
            </a:r>
            <a:r>
              <a:rPr sz="2750" dirty="0">
                <a:latin typeface="Geometr415 Lt BT"/>
                <a:cs typeface="Geometr415 Lt BT"/>
              </a:rPr>
              <a:t>	A</a:t>
            </a:r>
            <a:r>
              <a:rPr sz="2750" spc="-235" dirty="0">
                <a:latin typeface="Geometr415 Lt BT"/>
                <a:cs typeface="Geometr415 Lt BT"/>
              </a:rPr>
              <a:t> </a:t>
            </a:r>
            <a:r>
              <a:rPr sz="2750" dirty="0">
                <a:latin typeface="Geometr415 Lt BT"/>
                <a:cs typeface="Geometr415 Lt BT"/>
              </a:rPr>
              <a:t>C</a:t>
            </a:r>
            <a:r>
              <a:rPr sz="2750" spc="-235" dirty="0">
                <a:latin typeface="Geometr415 Lt BT"/>
                <a:cs typeface="Geometr415 Lt BT"/>
              </a:rPr>
              <a:t> </a:t>
            </a:r>
            <a:r>
              <a:rPr sz="2750" dirty="0">
                <a:latin typeface="Geometr415 Lt BT"/>
                <a:cs typeface="Geometr415 Lt BT"/>
              </a:rPr>
              <a:t>H</a:t>
            </a:r>
            <a:r>
              <a:rPr sz="2750" spc="-235" dirty="0">
                <a:latin typeface="Geometr415 Lt BT"/>
                <a:cs typeface="Geometr415 Lt BT"/>
              </a:rPr>
              <a:t> </a:t>
            </a:r>
            <a:r>
              <a:rPr sz="2750" dirty="0">
                <a:latin typeface="Geometr415 Lt BT"/>
                <a:cs typeface="Geometr415 Lt BT"/>
              </a:rPr>
              <a:t>I</a:t>
            </a:r>
            <a:r>
              <a:rPr sz="2750" spc="-235" dirty="0">
                <a:latin typeface="Geometr415 Lt BT"/>
                <a:cs typeface="Geometr415 Lt BT"/>
              </a:rPr>
              <a:t> </a:t>
            </a:r>
            <a:r>
              <a:rPr sz="2750" dirty="0">
                <a:latin typeface="Geometr415 Lt BT"/>
                <a:cs typeface="Geometr415 Lt BT"/>
              </a:rPr>
              <a:t>E</a:t>
            </a:r>
            <a:r>
              <a:rPr sz="2750" spc="-235" dirty="0">
                <a:latin typeface="Geometr415 Lt BT"/>
                <a:cs typeface="Geometr415 Lt BT"/>
              </a:rPr>
              <a:t> </a:t>
            </a:r>
            <a:r>
              <a:rPr sz="2750" dirty="0">
                <a:latin typeface="Geometr415 Lt BT"/>
                <a:cs typeface="Geometr415 Lt BT"/>
              </a:rPr>
              <a:t>V</a:t>
            </a:r>
            <a:r>
              <a:rPr sz="2750" spc="-235" dirty="0">
                <a:latin typeface="Geometr415 Lt BT"/>
                <a:cs typeface="Geometr415 Lt BT"/>
              </a:rPr>
              <a:t> </a:t>
            </a:r>
            <a:r>
              <a:rPr sz="2750" dirty="0">
                <a:latin typeface="Geometr415 Lt BT"/>
                <a:cs typeface="Geometr415 Lt BT"/>
              </a:rPr>
              <a:t>E</a:t>
            </a:r>
            <a:r>
              <a:rPr sz="2750" spc="-235" dirty="0">
                <a:latin typeface="Geometr415 Lt BT"/>
                <a:cs typeface="Geometr415 Lt BT"/>
              </a:rPr>
              <a:t> </a:t>
            </a:r>
            <a:r>
              <a:rPr sz="2750" dirty="0">
                <a:latin typeface="Geometr415 Lt BT"/>
                <a:cs typeface="Geometr415 Lt BT"/>
              </a:rPr>
              <a:t>M</a:t>
            </a:r>
            <a:r>
              <a:rPr sz="2750" spc="-235" dirty="0">
                <a:latin typeface="Geometr415 Lt BT"/>
                <a:cs typeface="Geometr415 Lt BT"/>
              </a:rPr>
              <a:t> </a:t>
            </a:r>
            <a:r>
              <a:rPr sz="2750" dirty="0">
                <a:latin typeface="Geometr415 Lt BT"/>
                <a:cs typeface="Geometr415 Lt BT"/>
              </a:rPr>
              <a:t>E</a:t>
            </a:r>
            <a:r>
              <a:rPr sz="2750" spc="-235" dirty="0">
                <a:latin typeface="Geometr415 Lt BT"/>
                <a:cs typeface="Geometr415 Lt BT"/>
              </a:rPr>
              <a:t> </a:t>
            </a:r>
            <a:r>
              <a:rPr sz="2750" dirty="0">
                <a:latin typeface="Geometr415 Lt BT"/>
                <a:cs typeface="Geometr415 Lt BT"/>
              </a:rPr>
              <a:t>N</a:t>
            </a:r>
            <a:r>
              <a:rPr sz="2750" spc="-235" dirty="0">
                <a:latin typeface="Geometr415 Lt BT"/>
                <a:cs typeface="Geometr415 Lt BT"/>
              </a:rPr>
              <a:t> </a:t>
            </a:r>
            <a:r>
              <a:rPr sz="2750" dirty="0">
                <a:latin typeface="Geometr415 Lt BT"/>
                <a:cs typeface="Geometr415 Lt BT"/>
              </a:rPr>
              <a:t>T</a:t>
            </a:r>
            <a:r>
              <a:rPr sz="2750" spc="-235" dirty="0">
                <a:latin typeface="Geometr415 Lt BT"/>
                <a:cs typeface="Geometr415 Lt BT"/>
              </a:rPr>
              <a:t> </a:t>
            </a:r>
            <a:r>
              <a:rPr sz="2750" spc="-50" dirty="0">
                <a:latin typeface="Geometr415 Lt BT"/>
                <a:cs typeface="Geometr415 Lt BT"/>
              </a:rPr>
              <a:t>S</a:t>
            </a:r>
            <a:endParaRPr sz="2750">
              <a:latin typeface="Geometr415 Lt BT"/>
              <a:cs typeface="Geometr415 Lt BT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3310072" y="4164748"/>
            <a:ext cx="3350895" cy="44704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  <a:tabLst>
                <a:tab pos="496570" algn="l"/>
                <a:tab pos="1911350" algn="l"/>
              </a:tabLst>
            </a:pPr>
            <a:r>
              <a:rPr sz="2750" spc="-50" dirty="0">
                <a:solidFill>
                  <a:srgbClr val="221F1F"/>
                </a:solidFill>
                <a:latin typeface="Geometr415 Lt BT"/>
                <a:cs typeface="Geometr415 Lt BT"/>
              </a:rPr>
              <a:t>&amp;</a:t>
            </a:r>
            <a:r>
              <a:rPr sz="2750" dirty="0">
                <a:solidFill>
                  <a:srgbClr val="221F1F"/>
                </a:solidFill>
                <a:latin typeface="Geometr415 Lt BT"/>
                <a:cs typeface="Geometr415 Lt BT"/>
              </a:rPr>
              <a:t>	H</a:t>
            </a:r>
            <a:r>
              <a:rPr sz="2750" spc="-23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2750" dirty="0">
                <a:solidFill>
                  <a:srgbClr val="221F1F"/>
                </a:solidFill>
                <a:latin typeface="Geometr415 Lt BT"/>
                <a:cs typeface="Geometr415 Lt BT"/>
              </a:rPr>
              <a:t>A</a:t>
            </a:r>
            <a:r>
              <a:rPr sz="2750" spc="-23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2750" dirty="0">
                <a:solidFill>
                  <a:srgbClr val="221F1F"/>
                </a:solidFill>
                <a:latin typeface="Geometr415 Lt BT"/>
                <a:cs typeface="Geometr415 Lt BT"/>
              </a:rPr>
              <a:t>R</a:t>
            </a:r>
            <a:r>
              <a:rPr sz="2750" spc="-23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2750" spc="-50" dirty="0">
                <a:solidFill>
                  <a:srgbClr val="221F1F"/>
                </a:solidFill>
                <a:latin typeface="Geometr415 Lt BT"/>
                <a:cs typeface="Geometr415 Lt BT"/>
              </a:rPr>
              <a:t>D</a:t>
            </a:r>
            <a:r>
              <a:rPr sz="2750" dirty="0">
                <a:solidFill>
                  <a:srgbClr val="221F1F"/>
                </a:solidFill>
                <a:latin typeface="Geometr415 Lt BT"/>
                <a:cs typeface="Geometr415 Lt BT"/>
              </a:rPr>
              <a:t>	W</a:t>
            </a:r>
            <a:r>
              <a:rPr sz="2750" spc="-229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2750" dirty="0">
                <a:solidFill>
                  <a:srgbClr val="221F1F"/>
                </a:solidFill>
                <a:latin typeface="Geometr415 Lt BT"/>
                <a:cs typeface="Geometr415 Lt BT"/>
              </a:rPr>
              <a:t>O</a:t>
            </a:r>
            <a:r>
              <a:rPr sz="2750" spc="-229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2750" dirty="0">
                <a:solidFill>
                  <a:srgbClr val="221F1F"/>
                </a:solidFill>
                <a:latin typeface="Geometr415 Lt BT"/>
                <a:cs typeface="Geometr415 Lt BT"/>
              </a:rPr>
              <a:t>R</a:t>
            </a:r>
            <a:r>
              <a:rPr sz="2750" spc="-229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2750" dirty="0">
                <a:solidFill>
                  <a:srgbClr val="221F1F"/>
                </a:solidFill>
                <a:latin typeface="Geometr415 Lt BT"/>
                <a:cs typeface="Geometr415 Lt BT"/>
              </a:rPr>
              <a:t>K</a:t>
            </a:r>
            <a:r>
              <a:rPr sz="2750" spc="-229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2750" spc="-50" dirty="0">
                <a:solidFill>
                  <a:srgbClr val="221F1F"/>
                </a:solidFill>
                <a:latin typeface="Geometr415 Lt BT"/>
                <a:cs typeface="Geometr415 Lt BT"/>
              </a:rPr>
              <a:t>!</a:t>
            </a:r>
            <a:endParaRPr sz="2750">
              <a:latin typeface="Geometr415 Lt BT"/>
              <a:cs typeface="Geometr415 Lt BT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287125"/>
            <a:chOff x="0" y="0"/>
            <a:chExt cx="20104100" cy="112871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295835" y="10179606"/>
              <a:ext cx="1030804" cy="449081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0052032" y="660757"/>
              <a:ext cx="0" cy="8644255"/>
            </a:xfrm>
            <a:custGeom>
              <a:avLst/>
              <a:gdLst/>
              <a:ahLst/>
              <a:cxnLst/>
              <a:rect l="l" t="t" r="r" b="b"/>
              <a:pathLst>
                <a:path h="8644255">
                  <a:moveTo>
                    <a:pt x="0" y="0"/>
                  </a:moveTo>
                  <a:lnTo>
                    <a:pt x="0" y="8643664"/>
                  </a:lnTo>
                </a:path>
              </a:pathLst>
            </a:custGeom>
            <a:ln w="10450">
              <a:solidFill>
                <a:srgbClr val="D4C4B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269405" y="4035529"/>
            <a:ext cx="5411470" cy="57721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  <a:tabLst>
                <a:tab pos="2974340" algn="l"/>
              </a:tabLst>
            </a:pPr>
            <a:r>
              <a:rPr sz="3600" dirty="0">
                <a:latin typeface="Geometr415 Lt BT"/>
                <a:cs typeface="Geometr415 Lt BT"/>
              </a:rPr>
              <a:t>K</a:t>
            </a:r>
            <a:r>
              <a:rPr sz="3600" spc="-305" dirty="0">
                <a:latin typeface="Geometr415 Lt BT"/>
                <a:cs typeface="Geometr415 Lt BT"/>
              </a:rPr>
              <a:t> </a:t>
            </a:r>
            <a:r>
              <a:rPr sz="3600" dirty="0">
                <a:latin typeface="Geometr415 Lt BT"/>
                <a:cs typeface="Geometr415 Lt BT"/>
              </a:rPr>
              <a:t>R</a:t>
            </a:r>
            <a:r>
              <a:rPr sz="3600" spc="-305" dirty="0">
                <a:latin typeface="Geometr415 Lt BT"/>
                <a:cs typeface="Geometr415 Lt BT"/>
              </a:rPr>
              <a:t> </a:t>
            </a:r>
            <a:r>
              <a:rPr sz="3600" dirty="0">
                <a:latin typeface="Geometr415 Lt BT"/>
                <a:cs typeface="Geometr415 Lt BT"/>
              </a:rPr>
              <a:t>A</a:t>
            </a:r>
            <a:r>
              <a:rPr sz="3600" spc="-305" dirty="0">
                <a:latin typeface="Geometr415 Lt BT"/>
                <a:cs typeface="Geometr415 Lt BT"/>
              </a:rPr>
              <a:t> </a:t>
            </a:r>
            <a:r>
              <a:rPr sz="3600" dirty="0">
                <a:latin typeface="Geometr415 Lt BT"/>
                <a:cs typeface="Geometr415 Lt BT"/>
              </a:rPr>
              <a:t>V</a:t>
            </a:r>
            <a:r>
              <a:rPr sz="3600" spc="-305" dirty="0">
                <a:latin typeface="Geometr415 Lt BT"/>
                <a:cs typeface="Geometr415 Lt BT"/>
              </a:rPr>
              <a:t> </a:t>
            </a:r>
            <a:r>
              <a:rPr sz="3600" dirty="0">
                <a:latin typeface="Geometr415 Lt BT"/>
                <a:cs typeface="Geometr415 Lt BT"/>
              </a:rPr>
              <a:t>I</a:t>
            </a:r>
            <a:r>
              <a:rPr sz="3600" spc="-305" dirty="0">
                <a:latin typeface="Geometr415 Lt BT"/>
                <a:cs typeface="Geometr415 Lt BT"/>
              </a:rPr>
              <a:t> </a:t>
            </a:r>
            <a:r>
              <a:rPr sz="3600" dirty="0">
                <a:latin typeface="Geometr415 Lt BT"/>
                <a:cs typeface="Geometr415 Lt BT"/>
              </a:rPr>
              <a:t>T</a:t>
            </a:r>
            <a:r>
              <a:rPr sz="3600" spc="-305" dirty="0">
                <a:latin typeface="Geometr415 Lt BT"/>
                <a:cs typeface="Geometr415 Lt BT"/>
              </a:rPr>
              <a:t> </a:t>
            </a:r>
            <a:r>
              <a:rPr sz="3600" dirty="0">
                <a:latin typeface="Geometr415 Lt BT"/>
                <a:cs typeface="Geometr415 Lt BT"/>
              </a:rPr>
              <a:t>Z</a:t>
            </a:r>
            <a:r>
              <a:rPr sz="3600" spc="-305" dirty="0">
                <a:latin typeface="Geometr415 Lt BT"/>
                <a:cs typeface="Geometr415 Lt BT"/>
              </a:rPr>
              <a:t> </a:t>
            </a:r>
            <a:r>
              <a:rPr sz="3600" spc="-50" dirty="0">
                <a:latin typeface="Geometr415 Lt BT"/>
                <a:cs typeface="Geometr415 Lt BT"/>
              </a:rPr>
              <a:t>,</a:t>
            </a:r>
            <a:r>
              <a:rPr sz="3600" dirty="0">
                <a:latin typeface="Geometr415 Lt BT"/>
                <a:cs typeface="Geometr415 Lt BT"/>
              </a:rPr>
              <a:t>	K</a:t>
            </a:r>
            <a:r>
              <a:rPr sz="3600" spc="-305" dirty="0">
                <a:latin typeface="Geometr415 Lt BT"/>
                <a:cs typeface="Geometr415 Lt BT"/>
              </a:rPr>
              <a:t> </a:t>
            </a:r>
            <a:r>
              <a:rPr sz="3600" dirty="0">
                <a:latin typeface="Geometr415 Lt BT"/>
                <a:cs typeface="Geometr415 Lt BT"/>
              </a:rPr>
              <a:t>R</a:t>
            </a:r>
            <a:r>
              <a:rPr sz="3600" spc="-305" dirty="0">
                <a:latin typeface="Geometr415 Lt BT"/>
                <a:cs typeface="Geometr415 Lt BT"/>
              </a:rPr>
              <a:t> </a:t>
            </a:r>
            <a:r>
              <a:rPr sz="3600" dirty="0">
                <a:latin typeface="Geometr415 Lt BT"/>
                <a:cs typeface="Geometr415 Lt BT"/>
              </a:rPr>
              <a:t>A</a:t>
            </a:r>
            <a:r>
              <a:rPr sz="3600" spc="-305" dirty="0">
                <a:latin typeface="Geometr415 Lt BT"/>
                <a:cs typeface="Geometr415 Lt BT"/>
              </a:rPr>
              <a:t> </a:t>
            </a:r>
            <a:r>
              <a:rPr sz="3600" dirty="0">
                <a:latin typeface="Geometr415 Lt BT"/>
                <a:cs typeface="Geometr415 Lt BT"/>
              </a:rPr>
              <a:t>V</a:t>
            </a:r>
            <a:r>
              <a:rPr sz="3600" spc="-305" dirty="0">
                <a:latin typeface="Geometr415 Lt BT"/>
                <a:cs typeface="Geometr415 Lt BT"/>
              </a:rPr>
              <a:t> </a:t>
            </a:r>
            <a:r>
              <a:rPr sz="3600" dirty="0">
                <a:latin typeface="Geometr415 Lt BT"/>
                <a:cs typeface="Geometr415 Lt BT"/>
              </a:rPr>
              <a:t>I</a:t>
            </a:r>
            <a:r>
              <a:rPr sz="3600" spc="-305" dirty="0">
                <a:latin typeface="Geometr415 Lt BT"/>
                <a:cs typeface="Geometr415 Lt BT"/>
              </a:rPr>
              <a:t> </a:t>
            </a:r>
            <a:r>
              <a:rPr sz="3600" dirty="0">
                <a:latin typeface="Geometr415 Lt BT"/>
                <a:cs typeface="Geometr415 Lt BT"/>
              </a:rPr>
              <a:t>T</a:t>
            </a:r>
            <a:r>
              <a:rPr sz="3600" spc="-305" dirty="0">
                <a:latin typeface="Geometr415 Lt BT"/>
                <a:cs typeface="Geometr415 Lt BT"/>
              </a:rPr>
              <a:t> </a:t>
            </a:r>
            <a:r>
              <a:rPr sz="3600" spc="-50" dirty="0">
                <a:latin typeface="Geometr415 Lt BT"/>
                <a:cs typeface="Geometr415 Lt BT"/>
              </a:rPr>
              <a:t>Z</a:t>
            </a:r>
            <a:endParaRPr sz="3600">
              <a:latin typeface="Geometr415 Lt BT"/>
              <a:cs typeface="Geometr415 Lt B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40261" y="10196377"/>
            <a:ext cx="939800" cy="439420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70"/>
              </a:spcBef>
            </a:pPr>
            <a:r>
              <a:rPr sz="700" spc="140" dirty="0">
                <a:solidFill>
                  <a:srgbClr val="221F1F"/>
                </a:solidFill>
                <a:latin typeface="Geometr415 Lt BT"/>
                <a:cs typeface="Geometr415 Lt BT"/>
              </a:rPr>
              <a:t>QUARTER</a:t>
            </a:r>
            <a:r>
              <a:rPr sz="700" spc="34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700" spc="100" dirty="0">
                <a:solidFill>
                  <a:srgbClr val="221F1F"/>
                </a:solidFill>
                <a:latin typeface="Geometr415 Lt BT"/>
                <a:cs typeface="Geometr415 Lt BT"/>
              </a:rPr>
              <a:t>PAGE </a:t>
            </a:r>
            <a:endParaRPr sz="700">
              <a:latin typeface="Geometr415 Lt BT"/>
              <a:cs typeface="Geometr415 Lt BT"/>
            </a:endParaRPr>
          </a:p>
          <a:p>
            <a:pPr algn="ctr">
              <a:lnSpc>
                <a:spcPct val="100000"/>
              </a:lnSpc>
              <a:spcBef>
                <a:spcPts val="595"/>
              </a:spcBef>
            </a:pPr>
            <a:r>
              <a:rPr sz="1500" spc="160" dirty="0">
                <a:solidFill>
                  <a:srgbClr val="221F1F"/>
                </a:solidFill>
                <a:latin typeface="Geometr415 Lt BT"/>
                <a:cs typeface="Geometr415 Lt BT"/>
              </a:rPr>
              <a:t>ADS </a:t>
            </a:r>
            <a:endParaRPr sz="1500">
              <a:latin typeface="Geometr415 Lt BT"/>
              <a:cs typeface="Geometr415 Lt B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386681" y="4774549"/>
            <a:ext cx="5175250" cy="10960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088390" marR="5080" indent="-1076325">
              <a:lnSpc>
                <a:spcPct val="127699"/>
              </a:lnSpc>
              <a:spcBef>
                <a:spcPts val="95"/>
              </a:spcBef>
              <a:tabLst>
                <a:tab pos="2245995" algn="l"/>
                <a:tab pos="2584450" algn="l"/>
              </a:tabLst>
            </a:pPr>
            <a:r>
              <a:rPr sz="2750" dirty="0">
                <a:solidFill>
                  <a:srgbClr val="221F1F"/>
                </a:solidFill>
                <a:latin typeface="Geometr415 Lt BT"/>
                <a:cs typeface="Geometr415 Lt BT"/>
              </a:rPr>
              <a:t>A</a:t>
            </a:r>
            <a:r>
              <a:rPr sz="2750" spc="-23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2750" dirty="0">
                <a:solidFill>
                  <a:srgbClr val="221F1F"/>
                </a:solidFill>
                <a:latin typeface="Geometr415 Lt BT"/>
                <a:cs typeface="Geometr415 Lt BT"/>
              </a:rPr>
              <a:t>V</a:t>
            </a:r>
            <a:r>
              <a:rPr sz="2750" spc="-23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2750" dirty="0">
                <a:solidFill>
                  <a:srgbClr val="221F1F"/>
                </a:solidFill>
                <a:latin typeface="Geometr415 Lt BT"/>
                <a:cs typeface="Geometr415 Lt BT"/>
              </a:rPr>
              <a:t>O</a:t>
            </a:r>
            <a:r>
              <a:rPr sz="2750" spc="-23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2750" dirty="0">
                <a:solidFill>
                  <a:srgbClr val="221F1F"/>
                </a:solidFill>
                <a:latin typeface="Geometr415 Lt BT"/>
                <a:cs typeface="Geometr415 Lt BT"/>
              </a:rPr>
              <a:t>C</a:t>
            </a:r>
            <a:r>
              <a:rPr sz="2750" spc="-23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2750" dirty="0">
                <a:solidFill>
                  <a:srgbClr val="221F1F"/>
                </a:solidFill>
                <a:latin typeface="Geometr415 Lt BT"/>
                <a:cs typeface="Geometr415 Lt BT"/>
              </a:rPr>
              <a:t>A</a:t>
            </a:r>
            <a:r>
              <a:rPr sz="2750" spc="-23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2750" dirty="0">
                <a:solidFill>
                  <a:srgbClr val="221F1F"/>
                </a:solidFill>
                <a:latin typeface="Geometr415 Lt BT"/>
                <a:cs typeface="Geometr415 Lt BT"/>
              </a:rPr>
              <a:t>T</a:t>
            </a:r>
            <a:r>
              <a:rPr sz="2750" spc="-23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2750" spc="-50" dirty="0">
                <a:solidFill>
                  <a:srgbClr val="221F1F"/>
                </a:solidFill>
                <a:latin typeface="Geometr415 Lt BT"/>
                <a:cs typeface="Geometr415 Lt BT"/>
              </a:rPr>
              <a:t>S</a:t>
            </a:r>
            <a:r>
              <a:rPr sz="2750" dirty="0">
                <a:solidFill>
                  <a:srgbClr val="221F1F"/>
                </a:solidFill>
                <a:latin typeface="Geometr415 Lt BT"/>
                <a:cs typeface="Geometr415 Lt BT"/>
              </a:rPr>
              <a:t>	</a:t>
            </a:r>
            <a:r>
              <a:rPr sz="2750" spc="-50" dirty="0">
                <a:solidFill>
                  <a:srgbClr val="221F1F"/>
                </a:solidFill>
                <a:latin typeface="Geometr415 Lt BT"/>
                <a:cs typeface="Geometr415 Lt BT"/>
              </a:rPr>
              <a:t>/</a:t>
            </a:r>
            <a:r>
              <a:rPr sz="2750" dirty="0">
                <a:solidFill>
                  <a:srgbClr val="221F1F"/>
                </a:solidFill>
                <a:latin typeface="Geometr415 Lt BT"/>
                <a:cs typeface="Geometr415 Lt BT"/>
              </a:rPr>
              <a:t>	A</a:t>
            </a:r>
            <a:r>
              <a:rPr sz="2750" spc="-24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2750" dirty="0">
                <a:solidFill>
                  <a:srgbClr val="221F1F"/>
                </a:solidFill>
                <a:latin typeface="Geometr415 Lt BT"/>
                <a:cs typeface="Geometr415 Lt BT"/>
              </a:rPr>
              <a:t>D</a:t>
            </a:r>
            <a:r>
              <a:rPr sz="2750" spc="-23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2750" dirty="0">
                <a:solidFill>
                  <a:srgbClr val="221F1F"/>
                </a:solidFill>
                <a:latin typeface="Geometr415 Lt BT"/>
                <a:cs typeface="Geometr415 Lt BT"/>
              </a:rPr>
              <a:t>V</a:t>
            </a:r>
            <a:r>
              <a:rPr sz="2750" spc="-23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2750" dirty="0">
                <a:solidFill>
                  <a:srgbClr val="221F1F"/>
                </a:solidFill>
                <a:latin typeface="Geometr415 Lt BT"/>
                <a:cs typeface="Geometr415 Lt BT"/>
              </a:rPr>
              <a:t>O</a:t>
            </a:r>
            <a:r>
              <a:rPr sz="2750" spc="-23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2750" dirty="0">
                <a:solidFill>
                  <a:srgbClr val="221F1F"/>
                </a:solidFill>
                <a:latin typeface="Geometr415 Lt BT"/>
                <a:cs typeface="Geometr415 Lt BT"/>
              </a:rPr>
              <a:t>C</a:t>
            </a:r>
            <a:r>
              <a:rPr sz="2750" spc="-23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2750" dirty="0">
                <a:solidFill>
                  <a:srgbClr val="221F1F"/>
                </a:solidFill>
                <a:latin typeface="Geometr415 Lt BT"/>
                <a:cs typeface="Geometr415 Lt BT"/>
              </a:rPr>
              <a:t>A</a:t>
            </a:r>
            <a:r>
              <a:rPr sz="2750" spc="-23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2750" dirty="0">
                <a:solidFill>
                  <a:srgbClr val="221F1F"/>
                </a:solidFill>
                <a:latin typeface="Geometr415 Lt BT"/>
                <a:cs typeface="Geometr415 Lt BT"/>
              </a:rPr>
              <a:t>T</a:t>
            </a:r>
            <a:r>
              <a:rPr sz="2750" spc="-23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2750" dirty="0">
                <a:solidFill>
                  <a:srgbClr val="221F1F"/>
                </a:solidFill>
                <a:latin typeface="Geometr415 Lt BT"/>
                <a:cs typeface="Geometr415 Lt BT"/>
              </a:rPr>
              <a:t>E</a:t>
            </a:r>
            <a:r>
              <a:rPr sz="2750" spc="-23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2750" spc="-50" dirty="0">
                <a:solidFill>
                  <a:srgbClr val="221F1F"/>
                </a:solidFill>
                <a:latin typeface="Geometr415 Lt BT"/>
                <a:cs typeface="Geometr415 Lt BT"/>
              </a:rPr>
              <a:t>S </a:t>
            </a:r>
            <a:r>
              <a:rPr sz="2750" dirty="0">
                <a:solidFill>
                  <a:srgbClr val="221F1F"/>
                </a:solidFill>
                <a:latin typeface="Geometr415 Lt BT"/>
                <a:cs typeface="Geometr415 Lt BT"/>
              </a:rPr>
              <a:t>5</a:t>
            </a:r>
            <a:r>
              <a:rPr sz="2750" spc="-23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2750" dirty="0">
                <a:solidFill>
                  <a:srgbClr val="221F1F"/>
                </a:solidFill>
                <a:latin typeface="Geometr415 Lt BT"/>
                <a:cs typeface="Geometr415 Lt BT"/>
              </a:rPr>
              <a:t>1</a:t>
            </a:r>
            <a:r>
              <a:rPr sz="2750" spc="-23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2750" dirty="0">
                <a:solidFill>
                  <a:srgbClr val="221F1F"/>
                </a:solidFill>
                <a:latin typeface="Geometr415 Lt BT"/>
                <a:cs typeface="Geometr415 Lt BT"/>
              </a:rPr>
              <a:t>4</a:t>
            </a:r>
            <a:r>
              <a:rPr sz="2750" spc="-23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2750" dirty="0">
                <a:solidFill>
                  <a:srgbClr val="221F1F"/>
                </a:solidFill>
                <a:latin typeface="Geometr415 Lt BT"/>
                <a:cs typeface="Geometr415 Lt BT"/>
              </a:rPr>
              <a:t>-</a:t>
            </a:r>
            <a:r>
              <a:rPr sz="2750" spc="-23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2750" dirty="0">
                <a:solidFill>
                  <a:srgbClr val="221F1F"/>
                </a:solidFill>
                <a:latin typeface="Geometr415 Lt BT"/>
                <a:cs typeface="Geometr415 Lt BT"/>
              </a:rPr>
              <a:t>7</a:t>
            </a:r>
            <a:r>
              <a:rPr sz="2750" spc="-23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2750" dirty="0">
                <a:solidFill>
                  <a:srgbClr val="221F1F"/>
                </a:solidFill>
                <a:latin typeface="Geometr415 Lt BT"/>
                <a:cs typeface="Geometr415 Lt BT"/>
              </a:rPr>
              <a:t>4</a:t>
            </a:r>
            <a:r>
              <a:rPr sz="2750" spc="-23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2750" dirty="0">
                <a:solidFill>
                  <a:srgbClr val="221F1F"/>
                </a:solidFill>
                <a:latin typeface="Geometr415 Lt BT"/>
                <a:cs typeface="Geometr415 Lt BT"/>
              </a:rPr>
              <a:t>8</a:t>
            </a:r>
            <a:r>
              <a:rPr sz="2750" spc="-23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2750" dirty="0">
                <a:solidFill>
                  <a:srgbClr val="221F1F"/>
                </a:solidFill>
                <a:latin typeface="Geometr415 Lt BT"/>
                <a:cs typeface="Geometr415 Lt BT"/>
              </a:rPr>
              <a:t>-</a:t>
            </a:r>
            <a:r>
              <a:rPr sz="2750" spc="-23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2750" dirty="0">
                <a:solidFill>
                  <a:srgbClr val="221F1F"/>
                </a:solidFill>
                <a:latin typeface="Geometr415 Lt BT"/>
                <a:cs typeface="Geometr415 Lt BT"/>
              </a:rPr>
              <a:t>2</a:t>
            </a:r>
            <a:r>
              <a:rPr sz="2750" spc="-23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2750" dirty="0">
                <a:solidFill>
                  <a:srgbClr val="221F1F"/>
                </a:solidFill>
                <a:latin typeface="Geometr415 Lt BT"/>
                <a:cs typeface="Geometr415 Lt BT"/>
              </a:rPr>
              <a:t>8</a:t>
            </a:r>
            <a:r>
              <a:rPr sz="2750" spc="-23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2750" dirty="0">
                <a:solidFill>
                  <a:srgbClr val="221F1F"/>
                </a:solidFill>
                <a:latin typeface="Geometr415 Lt BT"/>
                <a:cs typeface="Geometr415 Lt BT"/>
              </a:rPr>
              <a:t>8</a:t>
            </a:r>
            <a:r>
              <a:rPr sz="2750" spc="-23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2750" spc="-50" dirty="0">
                <a:solidFill>
                  <a:srgbClr val="221F1F"/>
                </a:solidFill>
                <a:latin typeface="Geometr415 Lt BT"/>
                <a:cs typeface="Geometr415 Lt BT"/>
              </a:rPr>
              <a:t>9</a:t>
            </a:r>
            <a:endParaRPr sz="2750">
              <a:latin typeface="Geometr415 Lt BT"/>
              <a:cs typeface="Geometr415 Lt BT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287125"/>
            <a:chOff x="0" y="0"/>
            <a:chExt cx="20104100" cy="112871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0104069" cy="1128698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331478" y="9631494"/>
              <a:ext cx="1441109" cy="627836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5433019" y="4977761"/>
            <a:ext cx="9096375" cy="20637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0"/>
              </a:spcBef>
              <a:tabLst>
                <a:tab pos="6087745" algn="l"/>
              </a:tabLst>
            </a:pPr>
            <a:r>
              <a:rPr sz="7250" spc="-50" dirty="0">
                <a:solidFill>
                  <a:srgbClr val="221F1F"/>
                </a:solidFill>
                <a:latin typeface="Geometr415 Lt BT"/>
                <a:cs typeface="Geometr415 Lt BT"/>
              </a:rPr>
              <a:t>B</a:t>
            </a:r>
            <a:r>
              <a:rPr sz="7250" spc="-620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7250" spc="-60" dirty="0">
                <a:solidFill>
                  <a:srgbClr val="221F1F"/>
                </a:solidFill>
                <a:latin typeface="Geometr415 Lt BT"/>
                <a:cs typeface="Geometr415 Lt BT"/>
              </a:rPr>
              <a:t>U</a:t>
            </a:r>
            <a:r>
              <a:rPr sz="7250" spc="-61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7250" spc="-45" dirty="0">
                <a:solidFill>
                  <a:srgbClr val="221F1F"/>
                </a:solidFill>
                <a:latin typeface="Geometr415 Lt BT"/>
                <a:cs typeface="Geometr415 Lt BT"/>
              </a:rPr>
              <a:t>S</a:t>
            </a:r>
            <a:r>
              <a:rPr sz="7250" spc="-61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7250" spc="-30" dirty="0">
                <a:solidFill>
                  <a:srgbClr val="221F1F"/>
                </a:solidFill>
                <a:latin typeface="Geometr415 Lt BT"/>
                <a:cs typeface="Geometr415 Lt BT"/>
              </a:rPr>
              <a:t>I</a:t>
            </a:r>
            <a:r>
              <a:rPr sz="7250" spc="-610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7250" spc="-60" dirty="0">
                <a:solidFill>
                  <a:srgbClr val="221F1F"/>
                </a:solidFill>
                <a:latin typeface="Geometr415 Lt BT"/>
                <a:cs typeface="Geometr415 Lt BT"/>
              </a:rPr>
              <a:t>N</a:t>
            </a:r>
            <a:r>
              <a:rPr sz="7250" spc="-61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7250" spc="-45" dirty="0">
                <a:solidFill>
                  <a:srgbClr val="221F1F"/>
                </a:solidFill>
                <a:latin typeface="Geometr415 Lt BT"/>
                <a:cs typeface="Geometr415 Lt BT"/>
              </a:rPr>
              <a:t>E</a:t>
            </a:r>
            <a:r>
              <a:rPr sz="7250" spc="-61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7250" spc="-45" dirty="0">
                <a:solidFill>
                  <a:srgbClr val="221F1F"/>
                </a:solidFill>
                <a:latin typeface="Geometr415 Lt BT"/>
                <a:cs typeface="Geometr415 Lt BT"/>
              </a:rPr>
              <a:t>S</a:t>
            </a:r>
            <a:r>
              <a:rPr sz="7250" spc="-610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7250" spc="-50" dirty="0">
                <a:solidFill>
                  <a:srgbClr val="221F1F"/>
                </a:solidFill>
                <a:latin typeface="Geometr415 Lt BT"/>
                <a:cs typeface="Geometr415 Lt BT"/>
              </a:rPr>
              <a:t>S</a:t>
            </a:r>
            <a:r>
              <a:rPr sz="7250" dirty="0">
                <a:solidFill>
                  <a:srgbClr val="221F1F"/>
                </a:solidFill>
                <a:latin typeface="Geometr415 Lt BT"/>
                <a:cs typeface="Geometr415 Lt BT"/>
              </a:rPr>
              <a:t>	</a:t>
            </a:r>
            <a:r>
              <a:rPr sz="7250" spc="-55" dirty="0">
                <a:solidFill>
                  <a:srgbClr val="221F1F"/>
                </a:solidFill>
                <a:latin typeface="Geometr415 Lt BT"/>
                <a:cs typeface="Geometr415 Lt BT"/>
              </a:rPr>
              <a:t>C</a:t>
            </a:r>
            <a:r>
              <a:rPr sz="7250" spc="-61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7250" spc="-55" dirty="0">
                <a:solidFill>
                  <a:srgbClr val="221F1F"/>
                </a:solidFill>
                <a:latin typeface="Geometr415 Lt BT"/>
                <a:cs typeface="Geometr415 Lt BT"/>
              </a:rPr>
              <a:t>A</a:t>
            </a:r>
            <a:r>
              <a:rPr sz="7250" spc="-610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7250" spc="-55" dirty="0">
                <a:solidFill>
                  <a:srgbClr val="221F1F"/>
                </a:solidFill>
                <a:latin typeface="Geometr415 Lt BT"/>
                <a:cs typeface="Geometr415 Lt BT"/>
              </a:rPr>
              <a:t>R</a:t>
            </a:r>
            <a:r>
              <a:rPr sz="7250" spc="-610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7250" spc="-50" dirty="0">
                <a:solidFill>
                  <a:srgbClr val="221F1F"/>
                </a:solidFill>
                <a:latin typeface="Geometr415 Lt BT"/>
                <a:cs typeface="Geometr415 Lt BT"/>
              </a:rPr>
              <a:t>D</a:t>
            </a:r>
            <a:endParaRPr sz="7250">
              <a:latin typeface="Geometr415 Lt BT"/>
              <a:cs typeface="Geometr415 Lt BT"/>
            </a:endParaRPr>
          </a:p>
          <a:p>
            <a:pPr marL="93980" algn="ctr">
              <a:lnSpc>
                <a:spcPct val="100000"/>
              </a:lnSpc>
              <a:spcBef>
                <a:spcPts val="4000"/>
              </a:spcBef>
            </a:pPr>
            <a:r>
              <a:rPr sz="2800" dirty="0">
                <a:solidFill>
                  <a:srgbClr val="221F1F"/>
                </a:solidFill>
                <a:latin typeface="Geometr415 Md BT"/>
                <a:cs typeface="Geometr415 Md BT"/>
              </a:rPr>
              <a:t>A</a:t>
            </a:r>
            <a:r>
              <a:rPr sz="2800" spc="-130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800" dirty="0">
                <a:solidFill>
                  <a:srgbClr val="221F1F"/>
                </a:solidFill>
                <a:latin typeface="Geometr415 Md BT"/>
                <a:cs typeface="Geometr415 Md BT"/>
              </a:rPr>
              <a:t>D</a:t>
            </a:r>
            <a:r>
              <a:rPr sz="2800" spc="-130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800" spc="-50" dirty="0">
                <a:solidFill>
                  <a:srgbClr val="221F1F"/>
                </a:solidFill>
                <a:latin typeface="Geometr415 Md BT"/>
                <a:cs typeface="Geometr415 Md BT"/>
              </a:rPr>
              <a:t>S</a:t>
            </a:r>
            <a:endParaRPr sz="2800">
              <a:latin typeface="Geometr415 Md BT"/>
              <a:cs typeface="Geometr415 Md BT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7575398" y="4141827"/>
            <a:ext cx="490664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876425" algn="l"/>
                <a:tab pos="3087370" algn="l"/>
                <a:tab pos="3950335" algn="l"/>
              </a:tabLst>
            </a:pPr>
            <a:r>
              <a:rPr dirty="0"/>
              <a:t>T</a:t>
            </a:r>
            <a:r>
              <a:rPr spc="-125" dirty="0"/>
              <a:t> </a:t>
            </a:r>
            <a:r>
              <a:rPr dirty="0"/>
              <a:t>H</a:t>
            </a:r>
            <a:r>
              <a:rPr spc="-125" dirty="0"/>
              <a:t> </a:t>
            </a:r>
            <a:r>
              <a:rPr dirty="0"/>
              <a:t>A</a:t>
            </a:r>
            <a:r>
              <a:rPr spc="-125" dirty="0"/>
              <a:t> </a:t>
            </a:r>
            <a:r>
              <a:rPr dirty="0"/>
              <a:t>N</a:t>
            </a:r>
            <a:r>
              <a:rPr spc="-125" dirty="0"/>
              <a:t> </a:t>
            </a:r>
            <a:r>
              <a:rPr spc="-50" dirty="0"/>
              <a:t>K</a:t>
            </a:r>
            <a:r>
              <a:rPr dirty="0"/>
              <a:t>	Y</a:t>
            </a:r>
            <a:r>
              <a:rPr spc="-125" dirty="0"/>
              <a:t> </a:t>
            </a:r>
            <a:r>
              <a:rPr dirty="0"/>
              <a:t>O</a:t>
            </a:r>
            <a:r>
              <a:rPr spc="-125" dirty="0"/>
              <a:t> </a:t>
            </a:r>
            <a:r>
              <a:rPr spc="-50" dirty="0"/>
              <a:t>U</a:t>
            </a:r>
            <a:r>
              <a:rPr dirty="0"/>
              <a:t>	T</a:t>
            </a:r>
            <a:r>
              <a:rPr spc="-125" dirty="0"/>
              <a:t> </a:t>
            </a:r>
            <a:r>
              <a:rPr spc="-50" dirty="0"/>
              <a:t>O</a:t>
            </a:r>
            <a:r>
              <a:rPr dirty="0"/>
              <a:t>	O</a:t>
            </a:r>
            <a:r>
              <a:rPr spc="-135" dirty="0"/>
              <a:t> </a:t>
            </a:r>
            <a:r>
              <a:rPr dirty="0"/>
              <a:t>U</a:t>
            </a:r>
            <a:r>
              <a:rPr spc="-130" dirty="0"/>
              <a:t> </a:t>
            </a:r>
            <a:r>
              <a:rPr spc="-50" dirty="0"/>
              <a:t>R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287125"/>
            <a:chOff x="0" y="0"/>
            <a:chExt cx="20104100" cy="11287125"/>
          </a:xfrm>
        </p:grpSpPr>
        <p:sp>
          <p:nvSpPr>
            <p:cNvPr id="3" name="object 3"/>
            <p:cNvSpPr/>
            <p:nvPr/>
          </p:nvSpPr>
          <p:spPr>
            <a:xfrm>
              <a:off x="10052032" y="660757"/>
              <a:ext cx="0" cy="8644255"/>
            </a:xfrm>
            <a:custGeom>
              <a:avLst/>
              <a:gdLst/>
              <a:ahLst/>
              <a:cxnLst/>
              <a:rect l="l" t="t" r="r" b="b"/>
              <a:pathLst>
                <a:path h="8644255">
                  <a:moveTo>
                    <a:pt x="0" y="0"/>
                  </a:moveTo>
                  <a:lnTo>
                    <a:pt x="0" y="8643664"/>
                  </a:lnTo>
                </a:path>
              </a:pathLst>
            </a:custGeom>
            <a:ln w="10450">
              <a:solidFill>
                <a:srgbClr val="D4C4B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486846" y="4982586"/>
              <a:ext cx="17234535" cy="0"/>
            </a:xfrm>
            <a:custGeom>
              <a:avLst/>
              <a:gdLst/>
              <a:ahLst/>
              <a:cxnLst/>
              <a:rect l="l" t="t" r="r" b="b"/>
              <a:pathLst>
                <a:path w="17234535">
                  <a:moveTo>
                    <a:pt x="0" y="0"/>
                  </a:moveTo>
                  <a:lnTo>
                    <a:pt x="17234384" y="0"/>
                  </a:lnTo>
                </a:path>
              </a:pathLst>
            </a:custGeom>
            <a:ln w="10450">
              <a:solidFill>
                <a:srgbClr val="D4C4B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938272" y="5643490"/>
              <a:ext cx="5866130" cy="3322954"/>
            </a:xfrm>
            <a:custGeom>
              <a:avLst/>
              <a:gdLst/>
              <a:ahLst/>
              <a:cxnLst/>
              <a:rect l="l" t="t" r="r" b="b"/>
              <a:pathLst>
                <a:path w="5866130" h="3322954">
                  <a:moveTo>
                    <a:pt x="5865697" y="0"/>
                  </a:moveTo>
                  <a:lnTo>
                    <a:pt x="0" y="0"/>
                  </a:lnTo>
                  <a:lnTo>
                    <a:pt x="0" y="3322761"/>
                  </a:lnTo>
                  <a:lnTo>
                    <a:pt x="5865697" y="3322761"/>
                  </a:lnTo>
                  <a:lnTo>
                    <a:pt x="5865697" y="0"/>
                  </a:lnTo>
                  <a:close/>
                </a:path>
              </a:pathLst>
            </a:custGeom>
            <a:solidFill>
              <a:srgbClr val="1408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3406559" y="7660934"/>
            <a:ext cx="1872614" cy="458470"/>
          </a:xfrm>
          <a:prstGeom prst="rect">
            <a:avLst/>
          </a:prstGeom>
        </p:spPr>
        <p:txBody>
          <a:bodyPr vert="horz" wrap="square" lIns="0" tIns="31115" rIns="0" bIns="0" rtlCol="0">
            <a:spAutoFit/>
          </a:bodyPr>
          <a:lstStyle/>
          <a:p>
            <a:pPr marR="5080" indent="34290">
              <a:lnSpc>
                <a:spcPts val="1650"/>
              </a:lnSpc>
              <a:spcBef>
                <a:spcPts val="245"/>
              </a:spcBef>
            </a:pPr>
            <a:r>
              <a:rPr sz="1450" dirty="0">
                <a:solidFill>
                  <a:srgbClr val="FFFFFF"/>
                </a:solidFill>
                <a:latin typeface="Arial"/>
                <a:cs typeface="Arial"/>
              </a:rPr>
              <a:t>With</a:t>
            </a:r>
            <a:r>
              <a:rPr sz="145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dirty="0">
                <a:solidFill>
                  <a:srgbClr val="FFFFFF"/>
                </a:solidFill>
                <a:latin typeface="Arial"/>
                <a:cs typeface="Arial"/>
              </a:rPr>
              <a:t>our</a:t>
            </a:r>
            <a:r>
              <a:rPr sz="145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-10" dirty="0">
                <a:solidFill>
                  <a:srgbClr val="FFFFFF"/>
                </a:solidFill>
                <a:latin typeface="Arial"/>
                <a:cs typeface="Arial"/>
              </a:rPr>
              <a:t>compliments </a:t>
            </a:r>
            <a:r>
              <a:rPr sz="1450" dirty="0">
                <a:solidFill>
                  <a:srgbClr val="FFFFFF"/>
                </a:solidFill>
                <a:latin typeface="Arial"/>
                <a:cs typeface="Arial"/>
              </a:rPr>
              <a:t>Avec</a:t>
            </a:r>
            <a:r>
              <a:rPr sz="145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dirty="0">
                <a:solidFill>
                  <a:srgbClr val="FFFFFF"/>
                </a:solidFill>
                <a:latin typeface="Arial"/>
                <a:cs typeface="Arial"/>
              </a:rPr>
              <a:t>nos</a:t>
            </a:r>
            <a:r>
              <a:rPr sz="145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50" spc="-10" dirty="0">
                <a:solidFill>
                  <a:srgbClr val="FFFFFF"/>
                </a:solidFill>
                <a:latin typeface="Arial"/>
                <a:cs typeface="Arial"/>
              </a:rPr>
              <a:t>compliments</a:t>
            </a:r>
            <a:endParaRPr sz="145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021964" y="7340131"/>
            <a:ext cx="2186305" cy="966469"/>
          </a:xfrm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R="5080">
              <a:lnSpc>
                <a:spcPts val="1470"/>
              </a:lnSpc>
              <a:spcBef>
                <a:spcPts val="204"/>
              </a:spcBef>
            </a:pPr>
            <a:r>
              <a:rPr sz="1250" dirty="0">
                <a:solidFill>
                  <a:srgbClr val="FFFFFF"/>
                </a:solidFill>
                <a:latin typeface="Arial"/>
                <a:cs typeface="Arial"/>
              </a:rPr>
              <a:t>3449,</a:t>
            </a:r>
            <a:r>
              <a:rPr sz="125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FFFFFF"/>
                </a:solidFill>
                <a:latin typeface="Arial"/>
                <a:cs typeface="Arial"/>
              </a:rPr>
              <a:t>avenue</a:t>
            </a:r>
            <a:r>
              <a:rPr sz="125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FFFFFF"/>
                </a:solidFill>
                <a:latin typeface="Arial"/>
                <a:cs typeface="Arial"/>
              </a:rPr>
              <a:t>du</a:t>
            </a:r>
            <a:r>
              <a:rPr sz="125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50" spc="-10" dirty="0">
                <a:solidFill>
                  <a:srgbClr val="FFFFFF"/>
                </a:solidFill>
                <a:latin typeface="Arial"/>
                <a:cs typeface="Arial"/>
              </a:rPr>
              <a:t>Musée, </a:t>
            </a:r>
            <a:r>
              <a:rPr sz="1250" dirty="0">
                <a:solidFill>
                  <a:srgbClr val="FFFFFF"/>
                </a:solidFill>
                <a:latin typeface="Arial"/>
                <a:cs typeface="Arial"/>
              </a:rPr>
              <a:t>Montréal,</a:t>
            </a:r>
            <a:r>
              <a:rPr sz="1250" spc="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FFFFFF"/>
                </a:solidFill>
                <a:latin typeface="Arial"/>
                <a:cs typeface="Arial"/>
              </a:rPr>
              <a:t>(Québec)</a:t>
            </a:r>
            <a:r>
              <a:rPr sz="1250" spc="48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FFFFFF"/>
                </a:solidFill>
                <a:latin typeface="Arial"/>
                <a:cs typeface="Arial"/>
              </a:rPr>
              <a:t>H3G</a:t>
            </a:r>
            <a:r>
              <a:rPr sz="1250" spc="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50" spc="-25" dirty="0">
                <a:solidFill>
                  <a:srgbClr val="FFFFFF"/>
                </a:solidFill>
                <a:latin typeface="Arial"/>
                <a:cs typeface="Arial"/>
              </a:rPr>
              <a:t>2C8</a:t>
            </a:r>
            <a:endParaRPr sz="12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200">
              <a:latin typeface="Arial"/>
              <a:cs typeface="Arial"/>
            </a:endParaRPr>
          </a:p>
          <a:p>
            <a:pPr>
              <a:lnSpc>
                <a:spcPts val="1485"/>
              </a:lnSpc>
            </a:pPr>
            <a:r>
              <a:rPr sz="1250" b="1" spc="65" dirty="0">
                <a:solidFill>
                  <a:srgbClr val="C39D7B"/>
                </a:solidFill>
                <a:latin typeface="Arial"/>
                <a:cs typeface="Arial"/>
              </a:rPr>
              <a:t>T</a:t>
            </a:r>
            <a:r>
              <a:rPr sz="1250" b="1" spc="400" dirty="0">
                <a:solidFill>
                  <a:srgbClr val="C39D7B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FFFFFF"/>
                </a:solidFill>
                <a:latin typeface="Arial"/>
                <a:cs typeface="Arial"/>
              </a:rPr>
              <a:t>514</a:t>
            </a:r>
            <a:r>
              <a:rPr sz="125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FFFFFF"/>
                </a:solidFill>
                <a:latin typeface="Arial"/>
                <a:cs typeface="Arial"/>
              </a:rPr>
              <a:t>849-</a:t>
            </a:r>
            <a:r>
              <a:rPr sz="1250" spc="-20" dirty="0">
                <a:solidFill>
                  <a:srgbClr val="FFFFFF"/>
                </a:solidFill>
                <a:latin typeface="Arial"/>
                <a:cs typeface="Arial"/>
              </a:rPr>
              <a:t>1188</a:t>
            </a:r>
            <a:endParaRPr sz="1250">
              <a:latin typeface="Arial"/>
              <a:cs typeface="Arial"/>
            </a:endParaRPr>
          </a:p>
          <a:p>
            <a:pPr>
              <a:lnSpc>
                <a:spcPts val="1485"/>
              </a:lnSpc>
            </a:pPr>
            <a:r>
              <a:rPr sz="1250" b="1" dirty="0">
                <a:solidFill>
                  <a:srgbClr val="C39D7B"/>
                </a:solidFill>
                <a:latin typeface="Arial"/>
                <a:cs typeface="Arial"/>
              </a:rPr>
              <a:t>F</a:t>
            </a:r>
            <a:r>
              <a:rPr sz="1250" b="1" spc="395" dirty="0">
                <a:solidFill>
                  <a:srgbClr val="C39D7B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FFFFFF"/>
                </a:solidFill>
                <a:latin typeface="Arial"/>
                <a:cs typeface="Arial"/>
              </a:rPr>
              <a:t>514</a:t>
            </a:r>
            <a:r>
              <a:rPr sz="125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50" dirty="0">
                <a:solidFill>
                  <a:srgbClr val="FFFFFF"/>
                </a:solidFill>
                <a:latin typeface="Arial"/>
                <a:cs typeface="Arial"/>
              </a:rPr>
              <a:t>849-</a:t>
            </a:r>
            <a:r>
              <a:rPr sz="1250" spc="-20" dirty="0">
                <a:solidFill>
                  <a:srgbClr val="FFFFFF"/>
                </a:solidFill>
                <a:latin typeface="Arial"/>
                <a:cs typeface="Arial"/>
              </a:rPr>
              <a:t>1176</a:t>
            </a:r>
            <a:endParaRPr sz="125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021964" y="8457631"/>
            <a:ext cx="1341120" cy="22097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0"/>
              </a:spcBef>
            </a:pPr>
            <a:r>
              <a:rPr sz="1250" b="1" spc="-10" dirty="0">
                <a:solidFill>
                  <a:srgbClr val="C39D7B"/>
                </a:solidFill>
                <a:latin typeface="Arial"/>
                <a:cs typeface="Arial"/>
              </a:rPr>
              <a:t>SNRLEGAL</a:t>
            </a:r>
            <a:r>
              <a:rPr sz="1250" spc="-10" dirty="0">
                <a:solidFill>
                  <a:srgbClr val="C39D7B"/>
                </a:solidFill>
                <a:latin typeface="Montserrat"/>
                <a:cs typeface="Montserrat"/>
              </a:rPr>
              <a:t>.</a:t>
            </a:r>
            <a:r>
              <a:rPr sz="1250" b="1" spc="-10" dirty="0">
                <a:solidFill>
                  <a:srgbClr val="C39D7B"/>
                </a:solidFill>
                <a:latin typeface="Arial"/>
                <a:cs typeface="Arial"/>
              </a:rPr>
              <a:t>COM</a:t>
            </a:r>
            <a:endParaRPr sz="1250">
              <a:latin typeface="Arial"/>
              <a:cs typeface="Arial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2981257" y="1045488"/>
            <a:ext cx="14145894" cy="7920990"/>
            <a:chOff x="2981257" y="1045488"/>
            <a:chExt cx="14145894" cy="7920990"/>
          </a:xfrm>
        </p:grpSpPr>
        <p:sp>
          <p:nvSpPr>
            <p:cNvPr id="10" name="object 10"/>
            <p:cNvSpPr/>
            <p:nvPr/>
          </p:nvSpPr>
          <p:spPr>
            <a:xfrm>
              <a:off x="5226520" y="5937906"/>
              <a:ext cx="508000" cy="2813050"/>
            </a:xfrm>
            <a:custGeom>
              <a:avLst/>
              <a:gdLst/>
              <a:ahLst/>
              <a:cxnLst/>
              <a:rect l="l" t="t" r="r" b="b"/>
              <a:pathLst>
                <a:path w="508000" h="2813050">
                  <a:moveTo>
                    <a:pt x="280504" y="242214"/>
                  </a:moveTo>
                  <a:lnTo>
                    <a:pt x="268516" y="195999"/>
                  </a:lnTo>
                  <a:lnTo>
                    <a:pt x="240296" y="167589"/>
                  </a:lnTo>
                  <a:lnTo>
                    <a:pt x="181533" y="145135"/>
                  </a:lnTo>
                  <a:lnTo>
                    <a:pt x="130771" y="132283"/>
                  </a:lnTo>
                  <a:lnTo>
                    <a:pt x="100520" y="121678"/>
                  </a:lnTo>
                  <a:lnTo>
                    <a:pt x="85928" y="110210"/>
                  </a:lnTo>
                  <a:lnTo>
                    <a:pt x="82143" y="94716"/>
                  </a:lnTo>
                  <a:lnTo>
                    <a:pt x="86741" y="77000"/>
                  </a:lnTo>
                  <a:lnTo>
                    <a:pt x="98590" y="65316"/>
                  </a:lnTo>
                  <a:lnTo>
                    <a:pt x="114833" y="58889"/>
                  </a:lnTo>
                  <a:lnTo>
                    <a:pt x="132549" y="56908"/>
                  </a:lnTo>
                  <a:lnTo>
                    <a:pt x="151231" y="57746"/>
                  </a:lnTo>
                  <a:lnTo>
                    <a:pt x="170700" y="62471"/>
                  </a:lnTo>
                  <a:lnTo>
                    <a:pt x="187540" y="74447"/>
                  </a:lnTo>
                  <a:lnTo>
                    <a:pt x="198361" y="97066"/>
                  </a:lnTo>
                  <a:lnTo>
                    <a:pt x="269303" y="107327"/>
                  </a:lnTo>
                  <a:lnTo>
                    <a:pt x="258229" y="58077"/>
                  </a:lnTo>
                  <a:lnTo>
                    <a:pt x="228638" y="24790"/>
                  </a:lnTo>
                  <a:lnTo>
                    <a:pt x="186004" y="5943"/>
                  </a:lnTo>
                  <a:lnTo>
                    <a:pt x="135801" y="0"/>
                  </a:lnTo>
                  <a:lnTo>
                    <a:pt x="90944" y="6096"/>
                  </a:lnTo>
                  <a:lnTo>
                    <a:pt x="50927" y="24663"/>
                  </a:lnTo>
                  <a:lnTo>
                    <a:pt x="22212" y="56108"/>
                  </a:lnTo>
                  <a:lnTo>
                    <a:pt x="11214" y="100799"/>
                  </a:lnTo>
                  <a:lnTo>
                    <a:pt x="19735" y="140106"/>
                  </a:lnTo>
                  <a:lnTo>
                    <a:pt x="42202" y="166801"/>
                  </a:lnTo>
                  <a:lnTo>
                    <a:pt x="73964" y="184251"/>
                  </a:lnTo>
                  <a:lnTo>
                    <a:pt x="110375" y="195821"/>
                  </a:lnTo>
                  <a:lnTo>
                    <a:pt x="146799" y="204889"/>
                  </a:lnTo>
                  <a:lnTo>
                    <a:pt x="178562" y="214795"/>
                  </a:lnTo>
                  <a:lnTo>
                    <a:pt x="201028" y="228917"/>
                  </a:lnTo>
                  <a:lnTo>
                    <a:pt x="209550" y="250609"/>
                  </a:lnTo>
                  <a:lnTo>
                    <a:pt x="203022" y="271475"/>
                  </a:lnTo>
                  <a:lnTo>
                    <a:pt x="186740" y="284162"/>
                  </a:lnTo>
                  <a:lnTo>
                    <a:pt x="165646" y="290449"/>
                  </a:lnTo>
                  <a:lnTo>
                    <a:pt x="144691" y="292138"/>
                  </a:lnTo>
                  <a:lnTo>
                    <a:pt x="122796" y="290512"/>
                  </a:lnTo>
                  <a:lnTo>
                    <a:pt x="100469" y="283629"/>
                  </a:lnTo>
                  <a:lnTo>
                    <a:pt x="81813" y="268528"/>
                  </a:lnTo>
                  <a:lnTo>
                    <a:pt x="70942" y="242214"/>
                  </a:lnTo>
                  <a:lnTo>
                    <a:pt x="0" y="230543"/>
                  </a:lnTo>
                  <a:lnTo>
                    <a:pt x="7581" y="274408"/>
                  </a:lnTo>
                  <a:lnTo>
                    <a:pt x="28435" y="307746"/>
                  </a:lnTo>
                  <a:lnTo>
                    <a:pt x="59690" y="331012"/>
                  </a:lnTo>
                  <a:lnTo>
                    <a:pt x="98463" y="344639"/>
                  </a:lnTo>
                  <a:lnTo>
                    <a:pt x="141884" y="349084"/>
                  </a:lnTo>
                  <a:lnTo>
                    <a:pt x="201930" y="340982"/>
                  </a:lnTo>
                  <a:lnTo>
                    <a:pt x="245325" y="318566"/>
                  </a:lnTo>
                  <a:lnTo>
                    <a:pt x="271640" y="284695"/>
                  </a:lnTo>
                  <a:lnTo>
                    <a:pt x="280504" y="242214"/>
                  </a:lnTo>
                  <a:close/>
                </a:path>
                <a:path w="508000" h="2813050">
                  <a:moveTo>
                    <a:pt x="507466" y="1307338"/>
                  </a:moveTo>
                  <a:lnTo>
                    <a:pt x="499732" y="1307338"/>
                  </a:lnTo>
                  <a:lnTo>
                    <a:pt x="499732" y="2812656"/>
                  </a:lnTo>
                  <a:lnTo>
                    <a:pt x="507466" y="2812656"/>
                  </a:lnTo>
                  <a:lnTo>
                    <a:pt x="507466" y="130733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544833" y="6075099"/>
              <a:ext cx="82123" cy="81203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5679237" y="5944885"/>
              <a:ext cx="295275" cy="334645"/>
            </a:xfrm>
            <a:custGeom>
              <a:avLst/>
              <a:gdLst/>
              <a:ahLst/>
              <a:cxnLst/>
              <a:rect l="l" t="t" r="r" b="b"/>
              <a:pathLst>
                <a:path w="295275" h="334645">
                  <a:moveTo>
                    <a:pt x="294966" y="0"/>
                  </a:moveTo>
                  <a:lnTo>
                    <a:pt x="232908" y="0"/>
                  </a:lnTo>
                  <a:lnTo>
                    <a:pt x="232908" y="208161"/>
                  </a:lnTo>
                  <a:lnTo>
                    <a:pt x="84014" y="0"/>
                  </a:lnTo>
                  <a:lnTo>
                    <a:pt x="0" y="0"/>
                  </a:lnTo>
                  <a:lnTo>
                    <a:pt x="0" y="334627"/>
                  </a:lnTo>
                  <a:lnTo>
                    <a:pt x="63949" y="334627"/>
                  </a:lnTo>
                  <a:lnTo>
                    <a:pt x="63949" y="104080"/>
                  </a:lnTo>
                  <a:lnTo>
                    <a:pt x="232908" y="334627"/>
                  </a:lnTo>
                  <a:lnTo>
                    <a:pt x="294966" y="334627"/>
                  </a:lnTo>
                  <a:lnTo>
                    <a:pt x="29496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26023" y="6075099"/>
              <a:ext cx="82154" cy="81203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6166974" y="5945821"/>
              <a:ext cx="283845" cy="334010"/>
            </a:xfrm>
            <a:custGeom>
              <a:avLst/>
              <a:gdLst/>
              <a:ahLst/>
              <a:cxnLst/>
              <a:rect l="l" t="t" r="r" b="b"/>
              <a:pathLst>
                <a:path w="283845" h="334010">
                  <a:moveTo>
                    <a:pt x="150284" y="0"/>
                  </a:moveTo>
                  <a:lnTo>
                    <a:pt x="0" y="0"/>
                  </a:lnTo>
                  <a:lnTo>
                    <a:pt x="0" y="333697"/>
                  </a:lnTo>
                  <a:lnTo>
                    <a:pt x="73741" y="333697"/>
                  </a:lnTo>
                  <a:lnTo>
                    <a:pt x="73741" y="213762"/>
                  </a:lnTo>
                  <a:lnTo>
                    <a:pt x="192776" y="213762"/>
                  </a:lnTo>
                  <a:lnTo>
                    <a:pt x="189945" y="210011"/>
                  </a:lnTo>
                  <a:lnTo>
                    <a:pt x="187154" y="210011"/>
                  </a:lnTo>
                  <a:lnTo>
                    <a:pt x="222984" y="195147"/>
                  </a:lnTo>
                  <a:lnTo>
                    <a:pt x="247651" y="170872"/>
                  </a:lnTo>
                  <a:lnTo>
                    <a:pt x="254001" y="157286"/>
                  </a:lnTo>
                  <a:lnTo>
                    <a:pt x="73741" y="157286"/>
                  </a:lnTo>
                  <a:lnTo>
                    <a:pt x="73741" y="56936"/>
                  </a:lnTo>
                  <a:lnTo>
                    <a:pt x="253978" y="56936"/>
                  </a:lnTo>
                  <a:lnTo>
                    <a:pt x="239879" y="33138"/>
                  </a:lnTo>
                  <a:lnTo>
                    <a:pt x="203871" y="9087"/>
                  </a:lnTo>
                  <a:lnTo>
                    <a:pt x="150284" y="0"/>
                  </a:lnTo>
                  <a:close/>
                </a:path>
                <a:path w="283845" h="334010">
                  <a:moveTo>
                    <a:pt x="192776" y="213762"/>
                  </a:moveTo>
                  <a:lnTo>
                    <a:pt x="109661" y="213762"/>
                  </a:lnTo>
                  <a:lnTo>
                    <a:pt x="193676" y="333697"/>
                  </a:lnTo>
                  <a:lnTo>
                    <a:pt x="283292" y="333697"/>
                  </a:lnTo>
                  <a:lnTo>
                    <a:pt x="192776" y="213762"/>
                  </a:lnTo>
                  <a:close/>
                </a:path>
                <a:path w="283845" h="334010">
                  <a:moveTo>
                    <a:pt x="253978" y="56936"/>
                  </a:moveTo>
                  <a:lnTo>
                    <a:pt x="130657" y="56936"/>
                  </a:lnTo>
                  <a:lnTo>
                    <a:pt x="155422" y="58636"/>
                  </a:lnTo>
                  <a:lnTo>
                    <a:pt x="175771" y="65631"/>
                  </a:lnTo>
                  <a:lnTo>
                    <a:pt x="189555" y="80762"/>
                  </a:lnTo>
                  <a:lnTo>
                    <a:pt x="194627" y="106870"/>
                  </a:lnTo>
                  <a:lnTo>
                    <a:pt x="189555" y="132670"/>
                  </a:lnTo>
                  <a:lnTo>
                    <a:pt x="175771" y="148009"/>
                  </a:lnTo>
                  <a:lnTo>
                    <a:pt x="155422" y="155382"/>
                  </a:lnTo>
                  <a:lnTo>
                    <a:pt x="130657" y="157286"/>
                  </a:lnTo>
                  <a:lnTo>
                    <a:pt x="254001" y="157286"/>
                  </a:lnTo>
                  <a:lnTo>
                    <a:pt x="261903" y="140381"/>
                  </a:lnTo>
                  <a:lnTo>
                    <a:pt x="266487" y="106870"/>
                  </a:lnTo>
                  <a:lnTo>
                    <a:pt x="260141" y="67338"/>
                  </a:lnTo>
                  <a:lnTo>
                    <a:pt x="253978" y="569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5215420" y="6387549"/>
              <a:ext cx="1235710" cy="93980"/>
            </a:xfrm>
            <a:custGeom>
              <a:avLst/>
              <a:gdLst/>
              <a:ahLst/>
              <a:cxnLst/>
              <a:rect l="l" t="t" r="r" b="b"/>
              <a:pathLst>
                <a:path w="1235710" h="93979">
                  <a:moveTo>
                    <a:pt x="92113" y="86004"/>
                  </a:moveTo>
                  <a:lnTo>
                    <a:pt x="83985" y="68287"/>
                  </a:lnTo>
                  <a:lnTo>
                    <a:pt x="76517" y="52019"/>
                  </a:lnTo>
                  <a:lnTo>
                    <a:pt x="62318" y="21082"/>
                  </a:lnTo>
                  <a:lnTo>
                    <a:pt x="60032" y="16103"/>
                  </a:lnTo>
                  <a:lnTo>
                    <a:pt x="60032" y="52019"/>
                  </a:lnTo>
                  <a:lnTo>
                    <a:pt x="32778" y="52019"/>
                  </a:lnTo>
                  <a:lnTo>
                    <a:pt x="46583" y="21082"/>
                  </a:lnTo>
                  <a:lnTo>
                    <a:pt x="60032" y="52019"/>
                  </a:lnTo>
                  <a:lnTo>
                    <a:pt x="60032" y="16103"/>
                  </a:lnTo>
                  <a:lnTo>
                    <a:pt x="55422" y="6057"/>
                  </a:lnTo>
                  <a:lnTo>
                    <a:pt x="37274" y="6057"/>
                  </a:lnTo>
                  <a:lnTo>
                    <a:pt x="0" y="86004"/>
                  </a:lnTo>
                  <a:lnTo>
                    <a:pt x="16459" y="86004"/>
                  </a:lnTo>
                  <a:lnTo>
                    <a:pt x="25069" y="68287"/>
                  </a:lnTo>
                  <a:lnTo>
                    <a:pt x="66573" y="68287"/>
                  </a:lnTo>
                  <a:lnTo>
                    <a:pt x="74637" y="86004"/>
                  </a:lnTo>
                  <a:lnTo>
                    <a:pt x="92113" y="86004"/>
                  </a:lnTo>
                  <a:close/>
                </a:path>
                <a:path w="1235710" h="93979">
                  <a:moveTo>
                    <a:pt x="160743" y="5956"/>
                  </a:moveTo>
                  <a:lnTo>
                    <a:pt x="142100" y="5956"/>
                  </a:lnTo>
                  <a:lnTo>
                    <a:pt x="123583" y="62242"/>
                  </a:lnTo>
                  <a:lnTo>
                    <a:pt x="123355" y="62242"/>
                  </a:lnTo>
                  <a:lnTo>
                    <a:pt x="105092" y="5956"/>
                  </a:lnTo>
                  <a:lnTo>
                    <a:pt x="86461" y="5956"/>
                  </a:lnTo>
                  <a:lnTo>
                    <a:pt x="113131" y="86004"/>
                  </a:lnTo>
                  <a:lnTo>
                    <a:pt x="133489" y="86004"/>
                  </a:lnTo>
                  <a:lnTo>
                    <a:pt x="160743" y="5956"/>
                  </a:lnTo>
                  <a:close/>
                </a:path>
                <a:path w="1235710" h="93979">
                  <a:moveTo>
                    <a:pt x="246824" y="45631"/>
                  </a:moveTo>
                  <a:lnTo>
                    <a:pt x="243459" y="29464"/>
                  </a:lnTo>
                  <a:lnTo>
                    <a:pt x="237642" y="21082"/>
                  </a:lnTo>
                  <a:lnTo>
                    <a:pt x="234315" y="16281"/>
                  </a:lnTo>
                  <a:lnTo>
                    <a:pt x="229146" y="12890"/>
                  </a:lnTo>
                  <a:lnTo>
                    <a:pt x="229146" y="45631"/>
                  </a:lnTo>
                  <a:lnTo>
                    <a:pt x="227177" y="55079"/>
                  </a:lnTo>
                  <a:lnTo>
                    <a:pt x="221843" y="62865"/>
                  </a:lnTo>
                  <a:lnTo>
                    <a:pt x="213944" y="68148"/>
                  </a:lnTo>
                  <a:lnTo>
                    <a:pt x="204304" y="70104"/>
                  </a:lnTo>
                  <a:lnTo>
                    <a:pt x="194614" y="68148"/>
                  </a:lnTo>
                  <a:lnTo>
                    <a:pt x="186626" y="62865"/>
                  </a:lnTo>
                  <a:lnTo>
                    <a:pt x="181216" y="55079"/>
                  </a:lnTo>
                  <a:lnTo>
                    <a:pt x="179235" y="45631"/>
                  </a:lnTo>
                  <a:lnTo>
                    <a:pt x="181216" y="36169"/>
                  </a:lnTo>
                  <a:lnTo>
                    <a:pt x="186626" y="28359"/>
                  </a:lnTo>
                  <a:lnTo>
                    <a:pt x="194614" y="23037"/>
                  </a:lnTo>
                  <a:lnTo>
                    <a:pt x="204304" y="21082"/>
                  </a:lnTo>
                  <a:lnTo>
                    <a:pt x="213944" y="23037"/>
                  </a:lnTo>
                  <a:lnTo>
                    <a:pt x="221843" y="28359"/>
                  </a:lnTo>
                  <a:lnTo>
                    <a:pt x="227177" y="36169"/>
                  </a:lnTo>
                  <a:lnTo>
                    <a:pt x="229146" y="45631"/>
                  </a:lnTo>
                  <a:lnTo>
                    <a:pt x="229146" y="12890"/>
                  </a:lnTo>
                  <a:lnTo>
                    <a:pt x="220789" y="7404"/>
                  </a:lnTo>
                  <a:lnTo>
                    <a:pt x="204304" y="4152"/>
                  </a:lnTo>
                  <a:lnTo>
                    <a:pt x="187769" y="7404"/>
                  </a:lnTo>
                  <a:lnTo>
                    <a:pt x="174282" y="16281"/>
                  </a:lnTo>
                  <a:lnTo>
                    <a:pt x="165188" y="29464"/>
                  </a:lnTo>
                  <a:lnTo>
                    <a:pt x="161861" y="45631"/>
                  </a:lnTo>
                  <a:lnTo>
                    <a:pt x="165188" y="61760"/>
                  </a:lnTo>
                  <a:lnTo>
                    <a:pt x="174282" y="74917"/>
                  </a:lnTo>
                  <a:lnTo>
                    <a:pt x="187769" y="83769"/>
                  </a:lnTo>
                  <a:lnTo>
                    <a:pt x="204304" y="87020"/>
                  </a:lnTo>
                  <a:lnTo>
                    <a:pt x="220789" y="83769"/>
                  </a:lnTo>
                  <a:lnTo>
                    <a:pt x="234315" y="74917"/>
                  </a:lnTo>
                  <a:lnTo>
                    <a:pt x="237655" y="70104"/>
                  </a:lnTo>
                  <a:lnTo>
                    <a:pt x="243459" y="61760"/>
                  </a:lnTo>
                  <a:lnTo>
                    <a:pt x="246824" y="45631"/>
                  </a:lnTo>
                  <a:close/>
                </a:path>
                <a:path w="1235710" h="93979">
                  <a:moveTo>
                    <a:pt x="331228" y="64592"/>
                  </a:moveTo>
                  <a:lnTo>
                    <a:pt x="323837" y="61353"/>
                  </a:lnTo>
                  <a:lnTo>
                    <a:pt x="323634" y="60909"/>
                  </a:lnTo>
                  <a:lnTo>
                    <a:pt x="315810" y="56972"/>
                  </a:lnTo>
                  <a:lnTo>
                    <a:pt x="311683" y="64592"/>
                  </a:lnTo>
                  <a:lnTo>
                    <a:pt x="303618" y="69430"/>
                  </a:lnTo>
                  <a:lnTo>
                    <a:pt x="294424" y="69430"/>
                  </a:lnTo>
                  <a:lnTo>
                    <a:pt x="284937" y="67551"/>
                  </a:lnTo>
                  <a:lnTo>
                    <a:pt x="277190" y="62458"/>
                  </a:lnTo>
                  <a:lnTo>
                    <a:pt x="271970" y="54889"/>
                  </a:lnTo>
                  <a:lnTo>
                    <a:pt x="270052" y="45631"/>
                  </a:lnTo>
                  <a:lnTo>
                    <a:pt x="271970" y="36436"/>
                  </a:lnTo>
                  <a:lnTo>
                    <a:pt x="277190" y="28879"/>
                  </a:lnTo>
                  <a:lnTo>
                    <a:pt x="284937" y="23749"/>
                  </a:lnTo>
                  <a:lnTo>
                    <a:pt x="294424" y="21869"/>
                  </a:lnTo>
                  <a:lnTo>
                    <a:pt x="303263" y="21869"/>
                  </a:lnTo>
                  <a:lnTo>
                    <a:pt x="311086" y="26568"/>
                  </a:lnTo>
                  <a:lnTo>
                    <a:pt x="315112" y="33413"/>
                  </a:lnTo>
                  <a:lnTo>
                    <a:pt x="322948" y="29718"/>
                  </a:lnTo>
                  <a:lnTo>
                    <a:pt x="294424" y="5041"/>
                  </a:lnTo>
                  <a:lnTo>
                    <a:pt x="278218" y="8255"/>
                  </a:lnTo>
                  <a:lnTo>
                    <a:pt x="264985" y="17005"/>
                  </a:lnTo>
                  <a:lnTo>
                    <a:pt x="256070" y="29921"/>
                  </a:lnTo>
                  <a:lnTo>
                    <a:pt x="252793" y="45631"/>
                  </a:lnTo>
                  <a:lnTo>
                    <a:pt x="256070" y="61429"/>
                  </a:lnTo>
                  <a:lnTo>
                    <a:pt x="264985" y="74333"/>
                  </a:lnTo>
                  <a:lnTo>
                    <a:pt x="278218" y="83045"/>
                  </a:lnTo>
                  <a:lnTo>
                    <a:pt x="294424" y="86233"/>
                  </a:lnTo>
                  <a:lnTo>
                    <a:pt x="306031" y="84670"/>
                  </a:lnTo>
                  <a:lnTo>
                    <a:pt x="316268" y="80251"/>
                  </a:lnTo>
                  <a:lnTo>
                    <a:pt x="324789" y="73406"/>
                  </a:lnTo>
                  <a:lnTo>
                    <a:pt x="331228" y="64592"/>
                  </a:lnTo>
                  <a:close/>
                </a:path>
                <a:path w="1235710" h="93979">
                  <a:moveTo>
                    <a:pt x="426631" y="86004"/>
                  </a:moveTo>
                  <a:lnTo>
                    <a:pt x="418503" y="68287"/>
                  </a:lnTo>
                  <a:lnTo>
                    <a:pt x="411035" y="52019"/>
                  </a:lnTo>
                  <a:lnTo>
                    <a:pt x="396836" y="21082"/>
                  </a:lnTo>
                  <a:lnTo>
                    <a:pt x="394550" y="16103"/>
                  </a:lnTo>
                  <a:lnTo>
                    <a:pt x="394550" y="52019"/>
                  </a:lnTo>
                  <a:lnTo>
                    <a:pt x="367296" y="52019"/>
                  </a:lnTo>
                  <a:lnTo>
                    <a:pt x="381101" y="21082"/>
                  </a:lnTo>
                  <a:lnTo>
                    <a:pt x="394550" y="52019"/>
                  </a:lnTo>
                  <a:lnTo>
                    <a:pt x="394550" y="16103"/>
                  </a:lnTo>
                  <a:lnTo>
                    <a:pt x="389940" y="6057"/>
                  </a:lnTo>
                  <a:lnTo>
                    <a:pt x="371792" y="6057"/>
                  </a:lnTo>
                  <a:lnTo>
                    <a:pt x="334518" y="86004"/>
                  </a:lnTo>
                  <a:lnTo>
                    <a:pt x="350977" y="86004"/>
                  </a:lnTo>
                  <a:lnTo>
                    <a:pt x="359587" y="68287"/>
                  </a:lnTo>
                  <a:lnTo>
                    <a:pt x="401091" y="68287"/>
                  </a:lnTo>
                  <a:lnTo>
                    <a:pt x="409155" y="86004"/>
                  </a:lnTo>
                  <a:lnTo>
                    <a:pt x="426631" y="86004"/>
                  </a:lnTo>
                  <a:close/>
                </a:path>
                <a:path w="1235710" h="93979">
                  <a:moveTo>
                    <a:pt x="491350" y="6057"/>
                  </a:moveTo>
                  <a:lnTo>
                    <a:pt x="421335" y="6057"/>
                  </a:lnTo>
                  <a:lnTo>
                    <a:pt x="421335" y="20751"/>
                  </a:lnTo>
                  <a:lnTo>
                    <a:pt x="447433" y="20751"/>
                  </a:lnTo>
                  <a:lnTo>
                    <a:pt x="447433" y="86017"/>
                  </a:lnTo>
                  <a:lnTo>
                    <a:pt x="465467" y="86017"/>
                  </a:lnTo>
                  <a:lnTo>
                    <a:pt x="465467" y="20866"/>
                  </a:lnTo>
                  <a:lnTo>
                    <a:pt x="491350" y="20866"/>
                  </a:lnTo>
                  <a:lnTo>
                    <a:pt x="491350" y="6057"/>
                  </a:lnTo>
                  <a:close/>
                </a:path>
                <a:path w="1235710" h="93979">
                  <a:moveTo>
                    <a:pt x="565607" y="62242"/>
                  </a:moveTo>
                  <a:lnTo>
                    <a:pt x="562660" y="51130"/>
                  </a:lnTo>
                  <a:lnTo>
                    <a:pt x="555713" y="44310"/>
                  </a:lnTo>
                  <a:lnTo>
                    <a:pt x="547624" y="40614"/>
                  </a:lnTo>
                  <a:lnTo>
                    <a:pt x="528726" y="35826"/>
                  </a:lnTo>
                  <a:lnTo>
                    <a:pt x="521271" y="33286"/>
                  </a:lnTo>
                  <a:lnTo>
                    <a:pt x="517677" y="30530"/>
                  </a:lnTo>
                  <a:lnTo>
                    <a:pt x="516750" y="26809"/>
                  </a:lnTo>
                  <a:lnTo>
                    <a:pt x="516750" y="20078"/>
                  </a:lnTo>
                  <a:lnTo>
                    <a:pt x="523405" y="17703"/>
                  </a:lnTo>
                  <a:lnTo>
                    <a:pt x="534784" y="17703"/>
                  </a:lnTo>
                  <a:lnTo>
                    <a:pt x="543191" y="18059"/>
                  </a:lnTo>
                  <a:lnTo>
                    <a:pt x="545388" y="27368"/>
                  </a:lnTo>
                  <a:lnTo>
                    <a:pt x="562838" y="29806"/>
                  </a:lnTo>
                  <a:lnTo>
                    <a:pt x="560108" y="17983"/>
                  </a:lnTo>
                  <a:lnTo>
                    <a:pt x="552831" y="9994"/>
                  </a:lnTo>
                  <a:lnTo>
                    <a:pt x="542340" y="5461"/>
                  </a:lnTo>
                  <a:lnTo>
                    <a:pt x="529971" y="4038"/>
                  </a:lnTo>
                  <a:lnTo>
                    <a:pt x="518909" y="5499"/>
                  </a:lnTo>
                  <a:lnTo>
                    <a:pt x="509054" y="9969"/>
                  </a:lnTo>
                  <a:lnTo>
                    <a:pt x="501980" y="17513"/>
                  </a:lnTo>
                  <a:lnTo>
                    <a:pt x="499262" y="28257"/>
                  </a:lnTo>
                  <a:lnTo>
                    <a:pt x="506895" y="44107"/>
                  </a:lnTo>
                  <a:lnTo>
                    <a:pt x="523697" y="51092"/>
                  </a:lnTo>
                  <a:lnTo>
                    <a:pt x="540499" y="55664"/>
                  </a:lnTo>
                  <a:lnTo>
                    <a:pt x="548132" y="64262"/>
                  </a:lnTo>
                  <a:lnTo>
                    <a:pt x="548132" y="72440"/>
                  </a:lnTo>
                  <a:lnTo>
                    <a:pt x="538467" y="74231"/>
                  </a:lnTo>
                  <a:lnTo>
                    <a:pt x="525475" y="74231"/>
                  </a:lnTo>
                  <a:lnTo>
                    <a:pt x="515823" y="72783"/>
                  </a:lnTo>
                  <a:lnTo>
                    <a:pt x="513981" y="62242"/>
                  </a:lnTo>
                  <a:lnTo>
                    <a:pt x="496493" y="59423"/>
                  </a:lnTo>
                  <a:lnTo>
                    <a:pt x="499376" y="72199"/>
                  </a:lnTo>
                  <a:lnTo>
                    <a:pt x="507085" y="81076"/>
                  </a:lnTo>
                  <a:lnTo>
                    <a:pt x="518236" y="86245"/>
                  </a:lnTo>
                  <a:lnTo>
                    <a:pt x="531469" y="87922"/>
                  </a:lnTo>
                  <a:lnTo>
                    <a:pt x="546252" y="85966"/>
                  </a:lnTo>
                  <a:lnTo>
                    <a:pt x="556945" y="80594"/>
                  </a:lnTo>
                  <a:lnTo>
                    <a:pt x="563422" y="72453"/>
                  </a:lnTo>
                  <a:lnTo>
                    <a:pt x="565607" y="62242"/>
                  </a:lnTo>
                  <a:close/>
                </a:path>
                <a:path w="1235710" h="93979">
                  <a:moveTo>
                    <a:pt x="619963" y="0"/>
                  </a:moveTo>
                  <a:lnTo>
                    <a:pt x="610425" y="0"/>
                  </a:lnTo>
                  <a:lnTo>
                    <a:pt x="610425" y="93535"/>
                  </a:lnTo>
                  <a:lnTo>
                    <a:pt x="619963" y="93535"/>
                  </a:lnTo>
                  <a:lnTo>
                    <a:pt x="619963" y="0"/>
                  </a:lnTo>
                  <a:close/>
                </a:path>
                <a:path w="1235710" h="93979">
                  <a:moveTo>
                    <a:pt x="727938" y="70637"/>
                  </a:moveTo>
                  <a:lnTo>
                    <a:pt x="685825" y="70637"/>
                  </a:lnTo>
                  <a:lnTo>
                    <a:pt x="685825" y="5600"/>
                  </a:lnTo>
                  <a:lnTo>
                    <a:pt x="668134" y="5600"/>
                  </a:lnTo>
                  <a:lnTo>
                    <a:pt x="668134" y="85445"/>
                  </a:lnTo>
                  <a:lnTo>
                    <a:pt x="727938" y="85445"/>
                  </a:lnTo>
                  <a:lnTo>
                    <a:pt x="727938" y="70637"/>
                  </a:lnTo>
                  <a:close/>
                </a:path>
                <a:path w="1235710" h="93979">
                  <a:moveTo>
                    <a:pt x="822299" y="86004"/>
                  </a:moveTo>
                  <a:lnTo>
                    <a:pt x="814171" y="68287"/>
                  </a:lnTo>
                  <a:lnTo>
                    <a:pt x="806704" y="52019"/>
                  </a:lnTo>
                  <a:lnTo>
                    <a:pt x="792505" y="21082"/>
                  </a:lnTo>
                  <a:lnTo>
                    <a:pt x="790219" y="16103"/>
                  </a:lnTo>
                  <a:lnTo>
                    <a:pt x="790219" y="52019"/>
                  </a:lnTo>
                  <a:lnTo>
                    <a:pt x="762965" y="52019"/>
                  </a:lnTo>
                  <a:lnTo>
                    <a:pt x="776770" y="21082"/>
                  </a:lnTo>
                  <a:lnTo>
                    <a:pt x="790219" y="52019"/>
                  </a:lnTo>
                  <a:lnTo>
                    <a:pt x="790219" y="16103"/>
                  </a:lnTo>
                  <a:lnTo>
                    <a:pt x="785609" y="6057"/>
                  </a:lnTo>
                  <a:lnTo>
                    <a:pt x="767461" y="6057"/>
                  </a:lnTo>
                  <a:lnTo>
                    <a:pt x="730186" y="86004"/>
                  </a:lnTo>
                  <a:lnTo>
                    <a:pt x="746620" y="86004"/>
                  </a:lnTo>
                  <a:lnTo>
                    <a:pt x="755256" y="68287"/>
                  </a:lnTo>
                  <a:lnTo>
                    <a:pt x="796759" y="68287"/>
                  </a:lnTo>
                  <a:lnTo>
                    <a:pt x="804824" y="86004"/>
                  </a:lnTo>
                  <a:lnTo>
                    <a:pt x="822299" y="86004"/>
                  </a:lnTo>
                  <a:close/>
                </a:path>
                <a:path w="1235710" h="93979">
                  <a:moveTo>
                    <a:pt x="1007033" y="5956"/>
                  </a:moveTo>
                  <a:lnTo>
                    <a:pt x="986917" y="5956"/>
                  </a:lnTo>
                  <a:lnTo>
                    <a:pt x="967828" y="37566"/>
                  </a:lnTo>
                  <a:lnTo>
                    <a:pt x="948613" y="5956"/>
                  </a:lnTo>
                  <a:lnTo>
                    <a:pt x="928992" y="5956"/>
                  </a:lnTo>
                  <a:lnTo>
                    <a:pt x="928281" y="5956"/>
                  </a:lnTo>
                  <a:lnTo>
                    <a:pt x="911301" y="5956"/>
                  </a:lnTo>
                  <a:lnTo>
                    <a:pt x="899210" y="61239"/>
                  </a:lnTo>
                  <a:lnTo>
                    <a:pt x="897610" y="61125"/>
                  </a:lnTo>
                  <a:lnTo>
                    <a:pt x="883577" y="5956"/>
                  </a:lnTo>
                  <a:lnTo>
                    <a:pt x="866673" y="5956"/>
                  </a:lnTo>
                  <a:lnTo>
                    <a:pt x="852424" y="60426"/>
                  </a:lnTo>
                  <a:lnTo>
                    <a:pt x="850798" y="60655"/>
                  </a:lnTo>
                  <a:lnTo>
                    <a:pt x="839190" y="5956"/>
                  </a:lnTo>
                  <a:lnTo>
                    <a:pt x="821143" y="5956"/>
                  </a:lnTo>
                  <a:lnTo>
                    <a:pt x="842873" y="86004"/>
                  </a:lnTo>
                  <a:lnTo>
                    <a:pt x="861148" y="86004"/>
                  </a:lnTo>
                  <a:lnTo>
                    <a:pt x="874839" y="31521"/>
                  </a:lnTo>
                  <a:lnTo>
                    <a:pt x="875080" y="31521"/>
                  </a:lnTo>
                  <a:lnTo>
                    <a:pt x="889000" y="86004"/>
                  </a:lnTo>
                  <a:lnTo>
                    <a:pt x="906919" y="86004"/>
                  </a:lnTo>
                  <a:lnTo>
                    <a:pt x="928763" y="6756"/>
                  </a:lnTo>
                  <a:lnTo>
                    <a:pt x="958519" y="54838"/>
                  </a:lnTo>
                  <a:lnTo>
                    <a:pt x="958519" y="86017"/>
                  </a:lnTo>
                  <a:lnTo>
                    <a:pt x="976553" y="86017"/>
                  </a:lnTo>
                  <a:lnTo>
                    <a:pt x="976553" y="55283"/>
                  </a:lnTo>
                  <a:lnTo>
                    <a:pt x="1007033" y="5956"/>
                  </a:lnTo>
                  <a:close/>
                </a:path>
                <a:path w="1235710" h="93979">
                  <a:moveTo>
                    <a:pt x="1075664" y="71094"/>
                  </a:moveTo>
                  <a:lnTo>
                    <a:pt x="1029322" y="71094"/>
                  </a:lnTo>
                  <a:lnTo>
                    <a:pt x="1029322" y="54063"/>
                  </a:lnTo>
                  <a:lnTo>
                    <a:pt x="1066812" y="54063"/>
                  </a:lnTo>
                  <a:lnTo>
                    <a:pt x="1066812" y="38468"/>
                  </a:lnTo>
                  <a:lnTo>
                    <a:pt x="1029322" y="38468"/>
                  </a:lnTo>
                  <a:lnTo>
                    <a:pt x="1029322" y="20421"/>
                  </a:lnTo>
                  <a:lnTo>
                    <a:pt x="1071765" y="20421"/>
                  </a:lnTo>
                  <a:lnTo>
                    <a:pt x="1071765" y="5613"/>
                  </a:lnTo>
                  <a:lnTo>
                    <a:pt x="1011834" y="5613"/>
                  </a:lnTo>
                  <a:lnTo>
                    <a:pt x="1011834" y="85902"/>
                  </a:lnTo>
                  <a:lnTo>
                    <a:pt x="1075664" y="85902"/>
                  </a:lnTo>
                  <a:lnTo>
                    <a:pt x="1075664" y="71094"/>
                  </a:lnTo>
                  <a:close/>
                </a:path>
                <a:path w="1235710" h="93979">
                  <a:moveTo>
                    <a:pt x="1158201" y="86131"/>
                  </a:moveTo>
                  <a:lnTo>
                    <a:pt x="1135900" y="57289"/>
                  </a:lnTo>
                  <a:lnTo>
                    <a:pt x="1135202" y="56400"/>
                  </a:lnTo>
                  <a:lnTo>
                    <a:pt x="1134503" y="56400"/>
                  </a:lnTo>
                  <a:lnTo>
                    <a:pt x="1143342" y="52832"/>
                  </a:lnTo>
                  <a:lnTo>
                    <a:pt x="1149413" y="47002"/>
                  </a:lnTo>
                  <a:lnTo>
                    <a:pt x="1150975" y="43751"/>
                  </a:lnTo>
                  <a:lnTo>
                    <a:pt x="1152931" y="39674"/>
                  </a:lnTo>
                  <a:lnTo>
                    <a:pt x="1154061" y="31610"/>
                  </a:lnTo>
                  <a:lnTo>
                    <a:pt x="1152499" y="22123"/>
                  </a:lnTo>
                  <a:lnTo>
                    <a:pt x="1150975" y="19621"/>
                  </a:lnTo>
                  <a:lnTo>
                    <a:pt x="1147508" y="13906"/>
                  </a:lnTo>
                  <a:lnTo>
                    <a:pt x="1138631" y="8115"/>
                  </a:lnTo>
                  <a:lnTo>
                    <a:pt x="1136345" y="7747"/>
                  </a:lnTo>
                  <a:lnTo>
                    <a:pt x="1136345" y="21183"/>
                  </a:lnTo>
                  <a:lnTo>
                    <a:pt x="1136345" y="41833"/>
                  </a:lnTo>
                  <a:lnTo>
                    <a:pt x="1129220" y="43751"/>
                  </a:lnTo>
                  <a:lnTo>
                    <a:pt x="1106576" y="43751"/>
                  </a:lnTo>
                  <a:lnTo>
                    <a:pt x="1106576" y="19621"/>
                  </a:lnTo>
                  <a:lnTo>
                    <a:pt x="1129220" y="19621"/>
                  </a:lnTo>
                  <a:lnTo>
                    <a:pt x="1136345" y="21183"/>
                  </a:lnTo>
                  <a:lnTo>
                    <a:pt x="1136345" y="7747"/>
                  </a:lnTo>
                  <a:lnTo>
                    <a:pt x="1125423" y="5930"/>
                  </a:lnTo>
                  <a:lnTo>
                    <a:pt x="1088390" y="5930"/>
                  </a:lnTo>
                  <a:lnTo>
                    <a:pt x="1088390" y="86131"/>
                  </a:lnTo>
                  <a:lnTo>
                    <a:pt x="1106576" y="86131"/>
                  </a:lnTo>
                  <a:lnTo>
                    <a:pt x="1106576" y="57289"/>
                  </a:lnTo>
                  <a:lnTo>
                    <a:pt x="1115415" y="57289"/>
                  </a:lnTo>
                  <a:lnTo>
                    <a:pt x="1136116" y="86131"/>
                  </a:lnTo>
                  <a:lnTo>
                    <a:pt x="1158201" y="86131"/>
                  </a:lnTo>
                  <a:close/>
                </a:path>
                <a:path w="1235710" h="93979">
                  <a:moveTo>
                    <a:pt x="1235341" y="62242"/>
                  </a:moveTo>
                  <a:lnTo>
                    <a:pt x="1232382" y="51130"/>
                  </a:lnTo>
                  <a:lnTo>
                    <a:pt x="1225435" y="44310"/>
                  </a:lnTo>
                  <a:lnTo>
                    <a:pt x="1217333" y="40614"/>
                  </a:lnTo>
                  <a:lnTo>
                    <a:pt x="1198435" y="35826"/>
                  </a:lnTo>
                  <a:lnTo>
                    <a:pt x="1190993" y="33286"/>
                  </a:lnTo>
                  <a:lnTo>
                    <a:pt x="1187399" y="30530"/>
                  </a:lnTo>
                  <a:lnTo>
                    <a:pt x="1186459" y="26809"/>
                  </a:lnTo>
                  <a:lnTo>
                    <a:pt x="1186459" y="20078"/>
                  </a:lnTo>
                  <a:lnTo>
                    <a:pt x="1193114" y="17703"/>
                  </a:lnTo>
                  <a:lnTo>
                    <a:pt x="1204518" y="17703"/>
                  </a:lnTo>
                  <a:lnTo>
                    <a:pt x="1212900" y="18059"/>
                  </a:lnTo>
                  <a:lnTo>
                    <a:pt x="1215097" y="27368"/>
                  </a:lnTo>
                  <a:lnTo>
                    <a:pt x="1232573" y="29806"/>
                  </a:lnTo>
                  <a:lnTo>
                    <a:pt x="1229842" y="17983"/>
                  </a:lnTo>
                  <a:lnTo>
                    <a:pt x="1222552" y="9994"/>
                  </a:lnTo>
                  <a:lnTo>
                    <a:pt x="1212049" y="5461"/>
                  </a:lnTo>
                  <a:lnTo>
                    <a:pt x="1199680" y="4038"/>
                  </a:lnTo>
                  <a:lnTo>
                    <a:pt x="1188631" y="5499"/>
                  </a:lnTo>
                  <a:lnTo>
                    <a:pt x="1178775" y="9969"/>
                  </a:lnTo>
                  <a:lnTo>
                    <a:pt x="1171702" y="17513"/>
                  </a:lnTo>
                  <a:lnTo>
                    <a:pt x="1168996" y="28257"/>
                  </a:lnTo>
                  <a:lnTo>
                    <a:pt x="1176629" y="44107"/>
                  </a:lnTo>
                  <a:lnTo>
                    <a:pt x="1193419" y="51092"/>
                  </a:lnTo>
                  <a:lnTo>
                    <a:pt x="1210208" y="55664"/>
                  </a:lnTo>
                  <a:lnTo>
                    <a:pt x="1217841" y="64262"/>
                  </a:lnTo>
                  <a:lnTo>
                    <a:pt x="1217841" y="72440"/>
                  </a:lnTo>
                  <a:lnTo>
                    <a:pt x="1208201" y="74231"/>
                  </a:lnTo>
                  <a:lnTo>
                    <a:pt x="1195184" y="74231"/>
                  </a:lnTo>
                  <a:lnTo>
                    <a:pt x="1185557" y="72783"/>
                  </a:lnTo>
                  <a:lnTo>
                    <a:pt x="1183716" y="62242"/>
                  </a:lnTo>
                  <a:lnTo>
                    <a:pt x="1166228" y="59423"/>
                  </a:lnTo>
                  <a:lnTo>
                    <a:pt x="1169098" y="72199"/>
                  </a:lnTo>
                  <a:lnTo>
                    <a:pt x="1176807" y="81076"/>
                  </a:lnTo>
                  <a:lnTo>
                    <a:pt x="1187970" y="86245"/>
                  </a:lnTo>
                  <a:lnTo>
                    <a:pt x="1201191" y="87922"/>
                  </a:lnTo>
                  <a:lnTo>
                    <a:pt x="1215986" y="85966"/>
                  </a:lnTo>
                  <a:lnTo>
                    <a:pt x="1226667" y="80594"/>
                  </a:lnTo>
                  <a:lnTo>
                    <a:pt x="1233157" y="72453"/>
                  </a:lnTo>
                  <a:lnTo>
                    <a:pt x="1235341" y="62242"/>
                  </a:lnTo>
                  <a:close/>
                </a:path>
              </a:pathLst>
            </a:custGeom>
            <a:solidFill>
              <a:srgbClr val="C39D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713875" y="6709588"/>
              <a:ext cx="378585" cy="130228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5111790" y="6712556"/>
              <a:ext cx="27940" cy="124460"/>
            </a:xfrm>
            <a:custGeom>
              <a:avLst/>
              <a:gdLst/>
              <a:ahLst/>
              <a:cxnLst/>
              <a:rect l="l" t="t" r="r" b="b"/>
              <a:pathLst>
                <a:path w="27939" h="124459">
                  <a:moveTo>
                    <a:pt x="27329" y="0"/>
                  </a:moveTo>
                  <a:lnTo>
                    <a:pt x="0" y="0"/>
                  </a:lnTo>
                  <a:lnTo>
                    <a:pt x="0" y="124282"/>
                  </a:lnTo>
                  <a:lnTo>
                    <a:pt x="27329" y="124282"/>
                  </a:lnTo>
                  <a:lnTo>
                    <a:pt x="2732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163134" y="6711509"/>
              <a:ext cx="323223" cy="125322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5551983" y="6709774"/>
              <a:ext cx="1404620" cy="128905"/>
            </a:xfrm>
            <a:custGeom>
              <a:avLst/>
              <a:gdLst/>
              <a:ahLst/>
              <a:cxnLst/>
              <a:rect l="l" t="t" r="r" b="b"/>
              <a:pathLst>
                <a:path w="1404620" h="128904">
                  <a:moveTo>
                    <a:pt x="110020" y="2425"/>
                  </a:moveTo>
                  <a:lnTo>
                    <a:pt x="86868" y="2425"/>
                  </a:lnTo>
                  <a:lnTo>
                    <a:pt x="86868" y="80073"/>
                  </a:lnTo>
                  <a:lnTo>
                    <a:pt x="31330" y="2425"/>
                  </a:lnTo>
                  <a:lnTo>
                    <a:pt x="0" y="2425"/>
                  </a:lnTo>
                  <a:lnTo>
                    <a:pt x="0" y="127241"/>
                  </a:lnTo>
                  <a:lnTo>
                    <a:pt x="23837" y="127241"/>
                  </a:lnTo>
                  <a:lnTo>
                    <a:pt x="23837" y="41249"/>
                  </a:lnTo>
                  <a:lnTo>
                    <a:pt x="86868" y="127241"/>
                  </a:lnTo>
                  <a:lnTo>
                    <a:pt x="110020" y="127241"/>
                  </a:lnTo>
                  <a:lnTo>
                    <a:pt x="110020" y="2425"/>
                  </a:lnTo>
                  <a:close/>
                </a:path>
                <a:path w="1404620" h="128904">
                  <a:moveTo>
                    <a:pt x="251180" y="64401"/>
                  </a:moveTo>
                  <a:lnTo>
                    <a:pt x="246087" y="39281"/>
                  </a:lnTo>
                  <a:lnTo>
                    <a:pt x="237286" y="26301"/>
                  </a:lnTo>
                  <a:lnTo>
                    <a:pt x="232219" y="18821"/>
                  </a:lnTo>
                  <a:lnTo>
                    <a:pt x="224358" y="13538"/>
                  </a:lnTo>
                  <a:lnTo>
                    <a:pt x="224358" y="64401"/>
                  </a:lnTo>
                  <a:lnTo>
                    <a:pt x="221399" y="79070"/>
                  </a:lnTo>
                  <a:lnTo>
                    <a:pt x="213334" y="91147"/>
                  </a:lnTo>
                  <a:lnTo>
                    <a:pt x="201383" y="99339"/>
                  </a:lnTo>
                  <a:lnTo>
                    <a:pt x="186766" y="102349"/>
                  </a:lnTo>
                  <a:lnTo>
                    <a:pt x="172097" y="99339"/>
                  </a:lnTo>
                  <a:lnTo>
                    <a:pt x="160020" y="91147"/>
                  </a:lnTo>
                  <a:lnTo>
                    <a:pt x="151841" y="79070"/>
                  </a:lnTo>
                  <a:lnTo>
                    <a:pt x="148818" y="64401"/>
                  </a:lnTo>
                  <a:lnTo>
                    <a:pt x="151841" y="49707"/>
                  </a:lnTo>
                  <a:lnTo>
                    <a:pt x="160020" y="37579"/>
                  </a:lnTo>
                  <a:lnTo>
                    <a:pt x="172097" y="29337"/>
                  </a:lnTo>
                  <a:lnTo>
                    <a:pt x="186766" y="26301"/>
                  </a:lnTo>
                  <a:lnTo>
                    <a:pt x="201383" y="29337"/>
                  </a:lnTo>
                  <a:lnTo>
                    <a:pt x="213334" y="37579"/>
                  </a:lnTo>
                  <a:lnTo>
                    <a:pt x="221399" y="49707"/>
                  </a:lnTo>
                  <a:lnTo>
                    <a:pt x="224358" y="64401"/>
                  </a:lnTo>
                  <a:lnTo>
                    <a:pt x="224358" y="13538"/>
                  </a:lnTo>
                  <a:lnTo>
                    <a:pt x="211734" y="5041"/>
                  </a:lnTo>
                  <a:lnTo>
                    <a:pt x="186766" y="0"/>
                  </a:lnTo>
                  <a:lnTo>
                    <a:pt x="161759" y="5041"/>
                  </a:lnTo>
                  <a:lnTo>
                    <a:pt x="141338" y="18821"/>
                  </a:lnTo>
                  <a:lnTo>
                    <a:pt x="127584" y="39281"/>
                  </a:lnTo>
                  <a:lnTo>
                    <a:pt x="122542" y="64401"/>
                  </a:lnTo>
                  <a:lnTo>
                    <a:pt x="127584" y="89420"/>
                  </a:lnTo>
                  <a:lnTo>
                    <a:pt x="141338" y="109829"/>
                  </a:lnTo>
                  <a:lnTo>
                    <a:pt x="161759" y="123583"/>
                  </a:lnTo>
                  <a:lnTo>
                    <a:pt x="186766" y="128625"/>
                  </a:lnTo>
                  <a:lnTo>
                    <a:pt x="211734" y="123583"/>
                  </a:lnTo>
                  <a:lnTo>
                    <a:pt x="232219" y="109829"/>
                  </a:lnTo>
                  <a:lnTo>
                    <a:pt x="237299" y="102349"/>
                  </a:lnTo>
                  <a:lnTo>
                    <a:pt x="246087" y="89420"/>
                  </a:lnTo>
                  <a:lnTo>
                    <a:pt x="251180" y="64401"/>
                  </a:lnTo>
                  <a:close/>
                </a:path>
                <a:path w="1404620" h="128904">
                  <a:moveTo>
                    <a:pt x="365887" y="2794"/>
                  </a:moveTo>
                  <a:lnTo>
                    <a:pt x="337693" y="2794"/>
                  </a:lnTo>
                  <a:lnTo>
                    <a:pt x="309664" y="90182"/>
                  </a:lnTo>
                  <a:lnTo>
                    <a:pt x="309308" y="90182"/>
                  </a:lnTo>
                  <a:lnTo>
                    <a:pt x="281635" y="2794"/>
                  </a:lnTo>
                  <a:lnTo>
                    <a:pt x="253453" y="2794"/>
                  </a:lnTo>
                  <a:lnTo>
                    <a:pt x="293814" y="127076"/>
                  </a:lnTo>
                  <a:lnTo>
                    <a:pt x="324637" y="127076"/>
                  </a:lnTo>
                  <a:lnTo>
                    <a:pt x="365887" y="2794"/>
                  </a:lnTo>
                  <a:close/>
                </a:path>
                <a:path w="1404620" h="128904">
                  <a:moveTo>
                    <a:pt x="469963" y="104127"/>
                  </a:moveTo>
                  <a:lnTo>
                    <a:pt x="399821" y="104127"/>
                  </a:lnTo>
                  <a:lnTo>
                    <a:pt x="399821" y="77457"/>
                  </a:lnTo>
                  <a:lnTo>
                    <a:pt x="456565" y="77457"/>
                  </a:lnTo>
                  <a:lnTo>
                    <a:pt x="456565" y="53327"/>
                  </a:lnTo>
                  <a:lnTo>
                    <a:pt x="399821" y="53327"/>
                  </a:lnTo>
                  <a:lnTo>
                    <a:pt x="399821" y="25387"/>
                  </a:lnTo>
                  <a:lnTo>
                    <a:pt x="464045" y="25387"/>
                  </a:lnTo>
                  <a:lnTo>
                    <a:pt x="464045" y="2527"/>
                  </a:lnTo>
                  <a:lnTo>
                    <a:pt x="373354" y="2527"/>
                  </a:lnTo>
                  <a:lnTo>
                    <a:pt x="373354" y="25387"/>
                  </a:lnTo>
                  <a:lnTo>
                    <a:pt x="373354" y="53327"/>
                  </a:lnTo>
                  <a:lnTo>
                    <a:pt x="373354" y="77457"/>
                  </a:lnTo>
                  <a:lnTo>
                    <a:pt x="373354" y="104127"/>
                  </a:lnTo>
                  <a:lnTo>
                    <a:pt x="373354" y="126987"/>
                  </a:lnTo>
                  <a:lnTo>
                    <a:pt x="469963" y="126987"/>
                  </a:lnTo>
                  <a:lnTo>
                    <a:pt x="469963" y="104127"/>
                  </a:lnTo>
                  <a:close/>
                </a:path>
                <a:path w="1404620" h="128904">
                  <a:moveTo>
                    <a:pt x="598779" y="127076"/>
                  </a:moveTo>
                  <a:lnTo>
                    <a:pt x="548284" y="73113"/>
                  </a:lnTo>
                  <a:lnTo>
                    <a:pt x="595122" y="2603"/>
                  </a:lnTo>
                  <a:lnTo>
                    <a:pt x="561187" y="2603"/>
                  </a:lnTo>
                  <a:lnTo>
                    <a:pt x="512622" y="73113"/>
                  </a:lnTo>
                  <a:lnTo>
                    <a:pt x="512622" y="2603"/>
                  </a:lnTo>
                  <a:lnTo>
                    <a:pt x="484759" y="2603"/>
                  </a:lnTo>
                  <a:lnTo>
                    <a:pt x="484759" y="127076"/>
                  </a:lnTo>
                  <a:lnTo>
                    <a:pt x="512622" y="127076"/>
                  </a:lnTo>
                  <a:lnTo>
                    <a:pt x="512622" y="114706"/>
                  </a:lnTo>
                  <a:lnTo>
                    <a:pt x="528789" y="92265"/>
                  </a:lnTo>
                  <a:lnTo>
                    <a:pt x="561187" y="127076"/>
                  </a:lnTo>
                  <a:lnTo>
                    <a:pt x="598779" y="127076"/>
                  </a:lnTo>
                  <a:close/>
                </a:path>
                <a:path w="1404620" h="128904">
                  <a:moveTo>
                    <a:pt x="773366" y="127266"/>
                  </a:moveTo>
                  <a:lnTo>
                    <a:pt x="739584" y="82511"/>
                  </a:lnTo>
                  <a:lnTo>
                    <a:pt x="738530" y="81127"/>
                  </a:lnTo>
                  <a:lnTo>
                    <a:pt x="737489" y="81127"/>
                  </a:lnTo>
                  <a:lnTo>
                    <a:pt x="750862" y="75565"/>
                  </a:lnTo>
                  <a:lnTo>
                    <a:pt x="760056" y="66509"/>
                  </a:lnTo>
                  <a:lnTo>
                    <a:pt x="762419" y="61455"/>
                  </a:lnTo>
                  <a:lnTo>
                    <a:pt x="765365" y="55143"/>
                  </a:lnTo>
                  <a:lnTo>
                    <a:pt x="767080" y="42646"/>
                  </a:lnTo>
                  <a:lnTo>
                    <a:pt x="764717" y="27901"/>
                  </a:lnTo>
                  <a:lnTo>
                    <a:pt x="762406" y="24015"/>
                  </a:lnTo>
                  <a:lnTo>
                    <a:pt x="757161" y="15151"/>
                  </a:lnTo>
                  <a:lnTo>
                    <a:pt x="743724" y="6184"/>
                  </a:lnTo>
                  <a:lnTo>
                    <a:pt x="740283" y="5613"/>
                  </a:lnTo>
                  <a:lnTo>
                    <a:pt x="740283" y="42646"/>
                  </a:lnTo>
                  <a:lnTo>
                    <a:pt x="738390" y="52273"/>
                  </a:lnTo>
                  <a:lnTo>
                    <a:pt x="733247" y="57988"/>
                  </a:lnTo>
                  <a:lnTo>
                    <a:pt x="725665" y="60744"/>
                  </a:lnTo>
                  <a:lnTo>
                    <a:pt x="716419" y="61455"/>
                  </a:lnTo>
                  <a:lnTo>
                    <a:pt x="695198" y="61455"/>
                  </a:lnTo>
                  <a:lnTo>
                    <a:pt x="695198" y="24015"/>
                  </a:lnTo>
                  <a:lnTo>
                    <a:pt x="716419" y="24015"/>
                  </a:lnTo>
                  <a:lnTo>
                    <a:pt x="725665" y="24650"/>
                  </a:lnTo>
                  <a:lnTo>
                    <a:pt x="733247" y="27266"/>
                  </a:lnTo>
                  <a:lnTo>
                    <a:pt x="738390" y="32905"/>
                  </a:lnTo>
                  <a:lnTo>
                    <a:pt x="740283" y="42646"/>
                  </a:lnTo>
                  <a:lnTo>
                    <a:pt x="740283" y="5613"/>
                  </a:lnTo>
                  <a:lnTo>
                    <a:pt x="723734" y="2794"/>
                  </a:lnTo>
                  <a:lnTo>
                    <a:pt x="667677" y="2794"/>
                  </a:lnTo>
                  <a:lnTo>
                    <a:pt x="667677" y="127266"/>
                  </a:lnTo>
                  <a:lnTo>
                    <a:pt x="695198" y="127266"/>
                  </a:lnTo>
                  <a:lnTo>
                    <a:pt x="695198" y="82511"/>
                  </a:lnTo>
                  <a:lnTo>
                    <a:pt x="708609" y="82511"/>
                  </a:lnTo>
                  <a:lnTo>
                    <a:pt x="739940" y="127266"/>
                  </a:lnTo>
                  <a:lnTo>
                    <a:pt x="773366" y="127266"/>
                  </a:lnTo>
                  <a:close/>
                </a:path>
                <a:path w="1404620" h="128904">
                  <a:moveTo>
                    <a:pt x="920953" y="127050"/>
                  </a:moveTo>
                  <a:lnTo>
                    <a:pt x="908659" y="99568"/>
                  </a:lnTo>
                  <a:lnTo>
                    <a:pt x="897369" y="74333"/>
                  </a:lnTo>
                  <a:lnTo>
                    <a:pt x="875880" y="26289"/>
                  </a:lnTo>
                  <a:lnTo>
                    <a:pt x="872401" y="18516"/>
                  </a:lnTo>
                  <a:lnTo>
                    <a:pt x="872401" y="74333"/>
                  </a:lnTo>
                  <a:lnTo>
                    <a:pt x="831151" y="74333"/>
                  </a:lnTo>
                  <a:lnTo>
                    <a:pt x="852030" y="26289"/>
                  </a:lnTo>
                  <a:lnTo>
                    <a:pt x="852195" y="26289"/>
                  </a:lnTo>
                  <a:lnTo>
                    <a:pt x="872401" y="74333"/>
                  </a:lnTo>
                  <a:lnTo>
                    <a:pt x="872401" y="18516"/>
                  </a:lnTo>
                  <a:lnTo>
                    <a:pt x="865441" y="2959"/>
                  </a:lnTo>
                  <a:lnTo>
                    <a:pt x="837920" y="2959"/>
                  </a:lnTo>
                  <a:lnTo>
                    <a:pt x="781519" y="127050"/>
                  </a:lnTo>
                  <a:lnTo>
                    <a:pt x="806424" y="127050"/>
                  </a:lnTo>
                  <a:lnTo>
                    <a:pt x="819492" y="99568"/>
                  </a:lnTo>
                  <a:lnTo>
                    <a:pt x="882319" y="99568"/>
                  </a:lnTo>
                  <a:lnTo>
                    <a:pt x="894499" y="127050"/>
                  </a:lnTo>
                  <a:lnTo>
                    <a:pt x="920953" y="127050"/>
                  </a:lnTo>
                  <a:close/>
                </a:path>
                <a:path w="1404620" h="128904">
                  <a:moveTo>
                    <a:pt x="1037932" y="91033"/>
                  </a:moveTo>
                  <a:lnTo>
                    <a:pt x="1036523" y="80187"/>
                  </a:lnTo>
                  <a:lnTo>
                    <a:pt x="1032548" y="71716"/>
                  </a:lnTo>
                  <a:lnTo>
                    <a:pt x="1032268" y="71107"/>
                  </a:lnTo>
                  <a:lnTo>
                    <a:pt x="1025144" y="64122"/>
                  </a:lnTo>
                  <a:lnTo>
                    <a:pt x="1015123" y="59537"/>
                  </a:lnTo>
                  <a:lnTo>
                    <a:pt x="1022464" y="54965"/>
                  </a:lnTo>
                  <a:lnTo>
                    <a:pt x="1024191" y="53086"/>
                  </a:lnTo>
                  <a:lnTo>
                    <a:pt x="1027734" y="49237"/>
                  </a:lnTo>
                  <a:lnTo>
                    <a:pt x="1030922" y="42176"/>
                  </a:lnTo>
                  <a:lnTo>
                    <a:pt x="1010602" y="5219"/>
                  </a:lnTo>
                  <a:lnTo>
                    <a:pt x="1010602" y="89471"/>
                  </a:lnTo>
                  <a:lnTo>
                    <a:pt x="1008938" y="97459"/>
                  </a:lnTo>
                  <a:lnTo>
                    <a:pt x="1004493" y="102489"/>
                  </a:lnTo>
                  <a:lnTo>
                    <a:pt x="998042" y="105092"/>
                  </a:lnTo>
                  <a:lnTo>
                    <a:pt x="990396" y="105841"/>
                  </a:lnTo>
                  <a:lnTo>
                    <a:pt x="961161" y="105841"/>
                  </a:lnTo>
                  <a:lnTo>
                    <a:pt x="961161" y="71716"/>
                  </a:lnTo>
                  <a:lnTo>
                    <a:pt x="990930" y="71716"/>
                  </a:lnTo>
                  <a:lnTo>
                    <a:pt x="998994" y="72707"/>
                  </a:lnTo>
                  <a:lnTo>
                    <a:pt x="1005205" y="75831"/>
                  </a:lnTo>
                  <a:lnTo>
                    <a:pt x="1009192" y="81330"/>
                  </a:lnTo>
                  <a:lnTo>
                    <a:pt x="1010602" y="89471"/>
                  </a:lnTo>
                  <a:lnTo>
                    <a:pt x="1010602" y="5219"/>
                  </a:lnTo>
                  <a:lnTo>
                    <a:pt x="1008507" y="4343"/>
                  </a:lnTo>
                  <a:lnTo>
                    <a:pt x="1005560" y="4064"/>
                  </a:lnTo>
                  <a:lnTo>
                    <a:pt x="1005560" y="26619"/>
                  </a:lnTo>
                  <a:lnTo>
                    <a:pt x="1005560" y="48729"/>
                  </a:lnTo>
                  <a:lnTo>
                    <a:pt x="998601" y="53086"/>
                  </a:lnTo>
                  <a:lnTo>
                    <a:pt x="961161" y="53086"/>
                  </a:lnTo>
                  <a:lnTo>
                    <a:pt x="961161" y="24015"/>
                  </a:lnTo>
                  <a:lnTo>
                    <a:pt x="996492" y="24015"/>
                  </a:lnTo>
                  <a:lnTo>
                    <a:pt x="1005560" y="26619"/>
                  </a:lnTo>
                  <a:lnTo>
                    <a:pt x="1005560" y="4064"/>
                  </a:lnTo>
                  <a:lnTo>
                    <a:pt x="992327" y="2781"/>
                  </a:lnTo>
                  <a:lnTo>
                    <a:pt x="933831" y="2781"/>
                  </a:lnTo>
                  <a:lnTo>
                    <a:pt x="933831" y="127063"/>
                  </a:lnTo>
                  <a:lnTo>
                    <a:pt x="994054" y="127063"/>
                  </a:lnTo>
                  <a:lnTo>
                    <a:pt x="1010386" y="124980"/>
                  </a:lnTo>
                  <a:lnTo>
                    <a:pt x="1024420" y="118516"/>
                  </a:lnTo>
                  <a:lnTo>
                    <a:pt x="1034237" y="107315"/>
                  </a:lnTo>
                  <a:lnTo>
                    <a:pt x="1034567" y="105841"/>
                  </a:lnTo>
                  <a:lnTo>
                    <a:pt x="1037932" y="91033"/>
                  </a:lnTo>
                  <a:close/>
                </a:path>
                <a:path w="1404620" h="128904">
                  <a:moveTo>
                    <a:pt x="1160462" y="91033"/>
                  </a:moveTo>
                  <a:lnTo>
                    <a:pt x="1159052" y="80187"/>
                  </a:lnTo>
                  <a:lnTo>
                    <a:pt x="1155090" y="71716"/>
                  </a:lnTo>
                  <a:lnTo>
                    <a:pt x="1154811" y="71107"/>
                  </a:lnTo>
                  <a:lnTo>
                    <a:pt x="1147686" y="64122"/>
                  </a:lnTo>
                  <a:lnTo>
                    <a:pt x="1137653" y="59537"/>
                  </a:lnTo>
                  <a:lnTo>
                    <a:pt x="1144993" y="54965"/>
                  </a:lnTo>
                  <a:lnTo>
                    <a:pt x="1146721" y="53086"/>
                  </a:lnTo>
                  <a:lnTo>
                    <a:pt x="1150277" y="49237"/>
                  </a:lnTo>
                  <a:lnTo>
                    <a:pt x="1153464" y="42176"/>
                  </a:lnTo>
                  <a:lnTo>
                    <a:pt x="1133144" y="5219"/>
                  </a:lnTo>
                  <a:lnTo>
                    <a:pt x="1133144" y="89471"/>
                  </a:lnTo>
                  <a:lnTo>
                    <a:pt x="1131481" y="97459"/>
                  </a:lnTo>
                  <a:lnTo>
                    <a:pt x="1127023" y="102489"/>
                  </a:lnTo>
                  <a:lnTo>
                    <a:pt x="1120584" y="105092"/>
                  </a:lnTo>
                  <a:lnTo>
                    <a:pt x="1112939" y="105841"/>
                  </a:lnTo>
                  <a:lnTo>
                    <a:pt x="1083691" y="105841"/>
                  </a:lnTo>
                  <a:lnTo>
                    <a:pt x="1083691" y="71716"/>
                  </a:lnTo>
                  <a:lnTo>
                    <a:pt x="1113472" y="71716"/>
                  </a:lnTo>
                  <a:lnTo>
                    <a:pt x="1121524" y="72707"/>
                  </a:lnTo>
                  <a:lnTo>
                    <a:pt x="1127734" y="75831"/>
                  </a:lnTo>
                  <a:lnTo>
                    <a:pt x="1131722" y="81330"/>
                  </a:lnTo>
                  <a:lnTo>
                    <a:pt x="1133144" y="89471"/>
                  </a:lnTo>
                  <a:lnTo>
                    <a:pt x="1133144" y="5219"/>
                  </a:lnTo>
                  <a:lnTo>
                    <a:pt x="1131036" y="4343"/>
                  </a:lnTo>
                  <a:lnTo>
                    <a:pt x="1128090" y="4064"/>
                  </a:lnTo>
                  <a:lnTo>
                    <a:pt x="1128090" y="26619"/>
                  </a:lnTo>
                  <a:lnTo>
                    <a:pt x="1128090" y="48729"/>
                  </a:lnTo>
                  <a:lnTo>
                    <a:pt x="1121130" y="53086"/>
                  </a:lnTo>
                  <a:lnTo>
                    <a:pt x="1083691" y="53086"/>
                  </a:lnTo>
                  <a:lnTo>
                    <a:pt x="1083691" y="24015"/>
                  </a:lnTo>
                  <a:lnTo>
                    <a:pt x="1119035" y="24015"/>
                  </a:lnTo>
                  <a:lnTo>
                    <a:pt x="1128090" y="26619"/>
                  </a:lnTo>
                  <a:lnTo>
                    <a:pt x="1128090" y="4064"/>
                  </a:lnTo>
                  <a:lnTo>
                    <a:pt x="1114856" y="2781"/>
                  </a:lnTo>
                  <a:lnTo>
                    <a:pt x="1056373" y="2781"/>
                  </a:lnTo>
                  <a:lnTo>
                    <a:pt x="1056373" y="127063"/>
                  </a:lnTo>
                  <a:lnTo>
                    <a:pt x="1116584" y="127063"/>
                  </a:lnTo>
                  <a:lnTo>
                    <a:pt x="1132916" y="124980"/>
                  </a:lnTo>
                  <a:lnTo>
                    <a:pt x="1146949" y="118516"/>
                  </a:lnTo>
                  <a:lnTo>
                    <a:pt x="1156766" y="107315"/>
                  </a:lnTo>
                  <a:lnTo>
                    <a:pt x="1157109" y="105841"/>
                  </a:lnTo>
                  <a:lnTo>
                    <a:pt x="1160462" y="91033"/>
                  </a:lnTo>
                  <a:close/>
                </a:path>
                <a:path w="1404620" h="128904">
                  <a:moveTo>
                    <a:pt x="1306499" y="127050"/>
                  </a:moveTo>
                  <a:lnTo>
                    <a:pt x="1294193" y="99568"/>
                  </a:lnTo>
                  <a:lnTo>
                    <a:pt x="1282903" y="74333"/>
                  </a:lnTo>
                  <a:lnTo>
                    <a:pt x="1261414" y="26289"/>
                  </a:lnTo>
                  <a:lnTo>
                    <a:pt x="1257935" y="18516"/>
                  </a:lnTo>
                  <a:lnTo>
                    <a:pt x="1257935" y="74333"/>
                  </a:lnTo>
                  <a:lnTo>
                    <a:pt x="1216685" y="74333"/>
                  </a:lnTo>
                  <a:lnTo>
                    <a:pt x="1237576" y="26289"/>
                  </a:lnTo>
                  <a:lnTo>
                    <a:pt x="1237742" y="26289"/>
                  </a:lnTo>
                  <a:lnTo>
                    <a:pt x="1257935" y="74333"/>
                  </a:lnTo>
                  <a:lnTo>
                    <a:pt x="1257935" y="18516"/>
                  </a:lnTo>
                  <a:lnTo>
                    <a:pt x="1250975" y="2959"/>
                  </a:lnTo>
                  <a:lnTo>
                    <a:pt x="1223467" y="2959"/>
                  </a:lnTo>
                  <a:lnTo>
                    <a:pt x="1167053" y="127050"/>
                  </a:lnTo>
                  <a:lnTo>
                    <a:pt x="1191958" y="127050"/>
                  </a:lnTo>
                  <a:lnTo>
                    <a:pt x="1205026" y="99568"/>
                  </a:lnTo>
                  <a:lnTo>
                    <a:pt x="1267853" y="99568"/>
                  </a:lnTo>
                  <a:lnTo>
                    <a:pt x="1280033" y="127050"/>
                  </a:lnTo>
                  <a:lnTo>
                    <a:pt x="1306499" y="127050"/>
                  </a:lnTo>
                  <a:close/>
                </a:path>
                <a:path w="1404620" h="128904">
                  <a:moveTo>
                    <a:pt x="1404505" y="2895"/>
                  </a:moveTo>
                  <a:lnTo>
                    <a:pt x="1298498" y="2895"/>
                  </a:lnTo>
                  <a:lnTo>
                    <a:pt x="1298498" y="25755"/>
                  </a:lnTo>
                  <a:lnTo>
                    <a:pt x="1337995" y="25755"/>
                  </a:lnTo>
                  <a:lnTo>
                    <a:pt x="1337995" y="127355"/>
                  </a:lnTo>
                  <a:lnTo>
                    <a:pt x="1365326" y="127355"/>
                  </a:lnTo>
                  <a:lnTo>
                    <a:pt x="1365326" y="25755"/>
                  </a:lnTo>
                  <a:lnTo>
                    <a:pt x="1404505" y="25755"/>
                  </a:lnTo>
                  <a:lnTo>
                    <a:pt x="1404505" y="289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4709693" y="6906065"/>
              <a:ext cx="2233295" cy="66040"/>
            </a:xfrm>
            <a:custGeom>
              <a:avLst/>
              <a:gdLst/>
              <a:ahLst/>
              <a:cxnLst/>
              <a:rect l="l" t="t" r="r" b="b"/>
              <a:pathLst>
                <a:path w="2233295" h="66040">
                  <a:moveTo>
                    <a:pt x="1156474" y="25476"/>
                  </a:moveTo>
                  <a:lnTo>
                    <a:pt x="0" y="25476"/>
                  </a:lnTo>
                  <a:lnTo>
                    <a:pt x="0" y="39065"/>
                  </a:lnTo>
                  <a:lnTo>
                    <a:pt x="1156474" y="39065"/>
                  </a:lnTo>
                  <a:lnTo>
                    <a:pt x="1156474" y="25476"/>
                  </a:lnTo>
                  <a:close/>
                </a:path>
                <a:path w="2233295" h="66040">
                  <a:moveTo>
                    <a:pt x="1239748" y="46685"/>
                  </a:moveTo>
                  <a:lnTo>
                    <a:pt x="1239735" y="39116"/>
                  </a:lnTo>
                  <a:lnTo>
                    <a:pt x="1234541" y="32346"/>
                  </a:lnTo>
                  <a:lnTo>
                    <a:pt x="1210030" y="24015"/>
                  </a:lnTo>
                  <a:lnTo>
                    <a:pt x="1207858" y="20574"/>
                  </a:lnTo>
                  <a:lnTo>
                    <a:pt x="1209255" y="13627"/>
                  </a:lnTo>
                  <a:lnTo>
                    <a:pt x="1212608" y="11087"/>
                  </a:lnTo>
                  <a:lnTo>
                    <a:pt x="1222756" y="11087"/>
                  </a:lnTo>
                  <a:lnTo>
                    <a:pt x="1225575" y="12674"/>
                  </a:lnTo>
                  <a:lnTo>
                    <a:pt x="1226934" y="15189"/>
                  </a:lnTo>
                  <a:lnTo>
                    <a:pt x="1237703" y="10388"/>
                  </a:lnTo>
                  <a:lnTo>
                    <a:pt x="1234351" y="4165"/>
                  </a:lnTo>
                  <a:lnTo>
                    <a:pt x="1227340" y="203"/>
                  </a:lnTo>
                  <a:lnTo>
                    <a:pt x="1206792" y="241"/>
                  </a:lnTo>
                  <a:lnTo>
                    <a:pt x="1198486" y="6515"/>
                  </a:lnTo>
                  <a:lnTo>
                    <a:pt x="1196759" y="15163"/>
                  </a:lnTo>
                  <a:lnTo>
                    <a:pt x="1196733" y="21539"/>
                  </a:lnTo>
                  <a:lnTo>
                    <a:pt x="1199045" y="27368"/>
                  </a:lnTo>
                  <a:lnTo>
                    <a:pt x="1203401" y="32169"/>
                  </a:lnTo>
                  <a:lnTo>
                    <a:pt x="1209459" y="35420"/>
                  </a:lnTo>
                  <a:lnTo>
                    <a:pt x="1225664" y="40932"/>
                  </a:lnTo>
                  <a:lnTo>
                    <a:pt x="1227747" y="43637"/>
                  </a:lnTo>
                  <a:lnTo>
                    <a:pt x="1227747" y="51041"/>
                  </a:lnTo>
                  <a:lnTo>
                    <a:pt x="1224127" y="54292"/>
                  </a:lnTo>
                  <a:lnTo>
                    <a:pt x="1212596" y="54292"/>
                  </a:lnTo>
                  <a:lnTo>
                    <a:pt x="1209230" y="51765"/>
                  </a:lnTo>
                  <a:lnTo>
                    <a:pt x="1208557" y="48260"/>
                  </a:lnTo>
                  <a:lnTo>
                    <a:pt x="1196733" y="50101"/>
                  </a:lnTo>
                  <a:lnTo>
                    <a:pt x="1198410" y="58813"/>
                  </a:lnTo>
                  <a:lnTo>
                    <a:pt x="1206754" y="65189"/>
                  </a:lnTo>
                  <a:lnTo>
                    <a:pt x="1219682" y="65176"/>
                  </a:lnTo>
                  <a:lnTo>
                    <a:pt x="1227493" y="63728"/>
                  </a:lnTo>
                  <a:lnTo>
                    <a:pt x="1233868" y="59829"/>
                  </a:lnTo>
                  <a:lnTo>
                    <a:pt x="1238161" y="54051"/>
                  </a:lnTo>
                  <a:lnTo>
                    <a:pt x="1239748" y="46685"/>
                  </a:lnTo>
                  <a:close/>
                </a:path>
                <a:path w="2233295" h="66040">
                  <a:moveTo>
                    <a:pt x="1274521" y="55587"/>
                  </a:moveTo>
                  <a:lnTo>
                    <a:pt x="1271409" y="52781"/>
                  </a:lnTo>
                  <a:lnTo>
                    <a:pt x="1263764" y="52781"/>
                  </a:lnTo>
                  <a:lnTo>
                    <a:pt x="1260678" y="55587"/>
                  </a:lnTo>
                  <a:lnTo>
                    <a:pt x="1260678" y="59042"/>
                  </a:lnTo>
                  <a:lnTo>
                    <a:pt x="1260678" y="62509"/>
                  </a:lnTo>
                  <a:lnTo>
                    <a:pt x="1263764" y="65303"/>
                  </a:lnTo>
                  <a:lnTo>
                    <a:pt x="1271409" y="65303"/>
                  </a:lnTo>
                  <a:lnTo>
                    <a:pt x="1274521" y="62509"/>
                  </a:lnTo>
                  <a:lnTo>
                    <a:pt x="1274521" y="55587"/>
                  </a:lnTo>
                  <a:close/>
                </a:path>
                <a:path w="2233295" h="66040">
                  <a:moveTo>
                    <a:pt x="1340256" y="228"/>
                  </a:moveTo>
                  <a:lnTo>
                    <a:pt x="1295400" y="228"/>
                  </a:lnTo>
                  <a:lnTo>
                    <a:pt x="1295400" y="65417"/>
                  </a:lnTo>
                  <a:lnTo>
                    <a:pt x="1340256" y="65417"/>
                  </a:lnTo>
                  <a:lnTo>
                    <a:pt x="1340256" y="54533"/>
                  </a:lnTo>
                  <a:lnTo>
                    <a:pt x="1307414" y="54533"/>
                  </a:lnTo>
                  <a:lnTo>
                    <a:pt x="1307414" y="38265"/>
                  </a:lnTo>
                  <a:lnTo>
                    <a:pt x="1335252" y="38265"/>
                  </a:lnTo>
                  <a:lnTo>
                    <a:pt x="1335252" y="27393"/>
                  </a:lnTo>
                  <a:lnTo>
                    <a:pt x="1307414" y="27393"/>
                  </a:lnTo>
                  <a:lnTo>
                    <a:pt x="1307414" y="11099"/>
                  </a:lnTo>
                  <a:lnTo>
                    <a:pt x="1340256" y="11099"/>
                  </a:lnTo>
                  <a:lnTo>
                    <a:pt x="1340256" y="228"/>
                  </a:lnTo>
                  <a:close/>
                </a:path>
                <a:path w="2233295" h="66040">
                  <a:moveTo>
                    <a:pt x="1374952" y="55587"/>
                  </a:moveTo>
                  <a:lnTo>
                    <a:pt x="1371841" y="52781"/>
                  </a:lnTo>
                  <a:lnTo>
                    <a:pt x="1364195" y="52781"/>
                  </a:lnTo>
                  <a:lnTo>
                    <a:pt x="1361109" y="55587"/>
                  </a:lnTo>
                  <a:lnTo>
                    <a:pt x="1361109" y="59042"/>
                  </a:lnTo>
                  <a:lnTo>
                    <a:pt x="1361109" y="62509"/>
                  </a:lnTo>
                  <a:lnTo>
                    <a:pt x="1364195" y="65303"/>
                  </a:lnTo>
                  <a:lnTo>
                    <a:pt x="1371841" y="65303"/>
                  </a:lnTo>
                  <a:lnTo>
                    <a:pt x="1374952" y="62509"/>
                  </a:lnTo>
                  <a:lnTo>
                    <a:pt x="1374952" y="55587"/>
                  </a:lnTo>
                  <a:close/>
                </a:path>
                <a:path w="2233295" h="66040">
                  <a:moveTo>
                    <a:pt x="1452867" y="228"/>
                  </a:moveTo>
                  <a:lnTo>
                    <a:pt x="1440853" y="228"/>
                  </a:lnTo>
                  <a:lnTo>
                    <a:pt x="1440853" y="39827"/>
                  </a:lnTo>
                  <a:lnTo>
                    <a:pt x="1395831" y="0"/>
                  </a:lnTo>
                  <a:lnTo>
                    <a:pt x="1395831" y="65417"/>
                  </a:lnTo>
                  <a:lnTo>
                    <a:pt x="1407833" y="65417"/>
                  </a:lnTo>
                  <a:lnTo>
                    <a:pt x="1407833" y="25819"/>
                  </a:lnTo>
                  <a:lnTo>
                    <a:pt x="1452867" y="65671"/>
                  </a:lnTo>
                  <a:lnTo>
                    <a:pt x="1452867" y="228"/>
                  </a:lnTo>
                  <a:close/>
                </a:path>
                <a:path w="2233295" h="66040">
                  <a:moveTo>
                    <a:pt x="1487627" y="55587"/>
                  </a:moveTo>
                  <a:lnTo>
                    <a:pt x="1484515" y="52781"/>
                  </a:lnTo>
                  <a:lnTo>
                    <a:pt x="1476870" y="52781"/>
                  </a:lnTo>
                  <a:lnTo>
                    <a:pt x="1473784" y="55587"/>
                  </a:lnTo>
                  <a:lnTo>
                    <a:pt x="1473784" y="59042"/>
                  </a:lnTo>
                  <a:lnTo>
                    <a:pt x="1473784" y="62509"/>
                  </a:lnTo>
                  <a:lnTo>
                    <a:pt x="1476870" y="65303"/>
                  </a:lnTo>
                  <a:lnTo>
                    <a:pt x="1484515" y="65303"/>
                  </a:lnTo>
                  <a:lnTo>
                    <a:pt x="1487627" y="62509"/>
                  </a:lnTo>
                  <a:lnTo>
                    <a:pt x="1487627" y="55587"/>
                  </a:lnTo>
                  <a:close/>
                </a:path>
                <a:path w="2233295" h="66040">
                  <a:moveTo>
                    <a:pt x="1569339" y="56438"/>
                  </a:moveTo>
                  <a:lnTo>
                    <a:pt x="1561071" y="48564"/>
                  </a:lnTo>
                  <a:lnTo>
                    <a:pt x="1553108" y="53124"/>
                  </a:lnTo>
                  <a:lnTo>
                    <a:pt x="1544142" y="54546"/>
                  </a:lnTo>
                  <a:lnTo>
                    <a:pt x="1535239" y="52857"/>
                  </a:lnTo>
                  <a:lnTo>
                    <a:pt x="1527441" y="48069"/>
                  </a:lnTo>
                  <a:lnTo>
                    <a:pt x="1522272" y="40957"/>
                  </a:lnTo>
                  <a:lnTo>
                    <a:pt x="1520532" y="32867"/>
                  </a:lnTo>
                  <a:lnTo>
                    <a:pt x="1522234" y="24777"/>
                  </a:lnTo>
                  <a:lnTo>
                    <a:pt x="1527365" y="17627"/>
                  </a:lnTo>
                  <a:lnTo>
                    <a:pt x="1535137" y="12827"/>
                  </a:lnTo>
                  <a:lnTo>
                    <a:pt x="1544040" y="11112"/>
                  </a:lnTo>
                  <a:lnTo>
                    <a:pt x="1552994" y="12509"/>
                  </a:lnTo>
                  <a:lnTo>
                    <a:pt x="1560982" y="17030"/>
                  </a:lnTo>
                  <a:lnTo>
                    <a:pt x="1569224" y="9131"/>
                  </a:lnTo>
                  <a:lnTo>
                    <a:pt x="1557248" y="2349"/>
                  </a:lnTo>
                  <a:lnTo>
                    <a:pt x="1543799" y="254"/>
                  </a:lnTo>
                  <a:lnTo>
                    <a:pt x="1530451" y="2832"/>
                  </a:lnTo>
                  <a:lnTo>
                    <a:pt x="1518805" y="10045"/>
                  </a:lnTo>
                  <a:lnTo>
                    <a:pt x="1511084" y="20751"/>
                  </a:lnTo>
                  <a:lnTo>
                    <a:pt x="1508531" y="32893"/>
                  </a:lnTo>
                  <a:lnTo>
                    <a:pt x="1511134" y="45021"/>
                  </a:lnTo>
                  <a:lnTo>
                    <a:pt x="1518894" y="55714"/>
                  </a:lnTo>
                  <a:lnTo>
                    <a:pt x="1530591" y="62877"/>
                  </a:lnTo>
                  <a:lnTo>
                    <a:pt x="1543951" y="65405"/>
                  </a:lnTo>
                  <a:lnTo>
                    <a:pt x="1557401" y="63271"/>
                  </a:lnTo>
                  <a:lnTo>
                    <a:pt x="1569339" y="56438"/>
                  </a:lnTo>
                  <a:close/>
                </a:path>
                <a:path w="2233295" h="66040">
                  <a:moveTo>
                    <a:pt x="1604086" y="55587"/>
                  </a:moveTo>
                  <a:lnTo>
                    <a:pt x="1600962" y="52781"/>
                  </a:lnTo>
                  <a:lnTo>
                    <a:pt x="1593329" y="52781"/>
                  </a:lnTo>
                  <a:lnTo>
                    <a:pt x="1590230" y="55587"/>
                  </a:lnTo>
                  <a:lnTo>
                    <a:pt x="1590230" y="59042"/>
                  </a:lnTo>
                  <a:lnTo>
                    <a:pt x="1590230" y="62509"/>
                  </a:lnTo>
                  <a:lnTo>
                    <a:pt x="1593329" y="65303"/>
                  </a:lnTo>
                  <a:lnTo>
                    <a:pt x="1600962" y="65303"/>
                  </a:lnTo>
                  <a:lnTo>
                    <a:pt x="1604086" y="62509"/>
                  </a:lnTo>
                  <a:lnTo>
                    <a:pt x="1604086" y="55587"/>
                  </a:lnTo>
                  <a:close/>
                </a:path>
                <a:path w="2233295" h="66040">
                  <a:moveTo>
                    <a:pt x="1681086" y="65392"/>
                  </a:moveTo>
                  <a:lnTo>
                    <a:pt x="1660436" y="38252"/>
                  </a:lnTo>
                  <a:lnTo>
                    <a:pt x="1660156" y="37884"/>
                  </a:lnTo>
                  <a:lnTo>
                    <a:pt x="1667370" y="35204"/>
                  </a:lnTo>
                  <a:lnTo>
                    <a:pt x="1672856" y="30518"/>
                  </a:lnTo>
                  <a:lnTo>
                    <a:pt x="1674495" y="27482"/>
                  </a:lnTo>
                  <a:lnTo>
                    <a:pt x="1676171" y="24371"/>
                  </a:lnTo>
                  <a:lnTo>
                    <a:pt x="1676857" y="17335"/>
                  </a:lnTo>
                  <a:lnTo>
                    <a:pt x="1674787" y="10998"/>
                  </a:lnTo>
                  <a:lnTo>
                    <a:pt x="1674647" y="10579"/>
                  </a:lnTo>
                  <a:lnTo>
                    <a:pt x="1670037" y="5156"/>
                  </a:lnTo>
                  <a:lnTo>
                    <a:pt x="1665706" y="2730"/>
                  </a:lnTo>
                  <a:lnTo>
                    <a:pt x="1665706" y="17653"/>
                  </a:lnTo>
                  <a:lnTo>
                    <a:pt x="1665706" y="20828"/>
                  </a:lnTo>
                  <a:lnTo>
                    <a:pt x="1662341" y="25971"/>
                  </a:lnTo>
                  <a:lnTo>
                    <a:pt x="1659255" y="27482"/>
                  </a:lnTo>
                  <a:lnTo>
                    <a:pt x="1655965" y="27381"/>
                  </a:lnTo>
                  <a:lnTo>
                    <a:pt x="1636966" y="27381"/>
                  </a:lnTo>
                  <a:lnTo>
                    <a:pt x="1636966" y="11099"/>
                  </a:lnTo>
                  <a:lnTo>
                    <a:pt x="1655965" y="11099"/>
                  </a:lnTo>
                  <a:lnTo>
                    <a:pt x="1659255" y="10998"/>
                  </a:lnTo>
                  <a:lnTo>
                    <a:pt x="1662341" y="12534"/>
                  </a:lnTo>
                  <a:lnTo>
                    <a:pt x="1665706" y="17653"/>
                  </a:lnTo>
                  <a:lnTo>
                    <a:pt x="1665706" y="2730"/>
                  </a:lnTo>
                  <a:lnTo>
                    <a:pt x="1663623" y="1549"/>
                  </a:lnTo>
                  <a:lnTo>
                    <a:pt x="1655965" y="241"/>
                  </a:lnTo>
                  <a:lnTo>
                    <a:pt x="1624965" y="241"/>
                  </a:lnTo>
                  <a:lnTo>
                    <a:pt x="1624965" y="65392"/>
                  </a:lnTo>
                  <a:lnTo>
                    <a:pt x="1636966" y="65392"/>
                  </a:lnTo>
                  <a:lnTo>
                    <a:pt x="1636966" y="38252"/>
                  </a:lnTo>
                  <a:lnTo>
                    <a:pt x="1645869" y="38252"/>
                  </a:lnTo>
                  <a:lnTo>
                    <a:pt x="1666519" y="65392"/>
                  </a:lnTo>
                  <a:lnTo>
                    <a:pt x="1681086" y="65392"/>
                  </a:lnTo>
                  <a:close/>
                </a:path>
                <a:path w="2233295" h="66040">
                  <a:moveTo>
                    <a:pt x="1715808" y="55587"/>
                  </a:moveTo>
                  <a:lnTo>
                    <a:pt x="1712696" y="52781"/>
                  </a:lnTo>
                  <a:lnTo>
                    <a:pt x="1705051" y="52781"/>
                  </a:lnTo>
                  <a:lnTo>
                    <a:pt x="1701965" y="55587"/>
                  </a:lnTo>
                  <a:lnTo>
                    <a:pt x="1701965" y="59042"/>
                  </a:lnTo>
                  <a:lnTo>
                    <a:pt x="1701965" y="62509"/>
                  </a:lnTo>
                  <a:lnTo>
                    <a:pt x="1705051" y="65303"/>
                  </a:lnTo>
                  <a:lnTo>
                    <a:pt x="1712696" y="65303"/>
                  </a:lnTo>
                  <a:lnTo>
                    <a:pt x="1715808" y="62509"/>
                  </a:lnTo>
                  <a:lnTo>
                    <a:pt x="1715808" y="55587"/>
                  </a:lnTo>
                  <a:close/>
                </a:path>
                <a:path w="2233295" h="66040">
                  <a:moveTo>
                    <a:pt x="1778711" y="54533"/>
                  </a:moveTo>
                  <a:lnTo>
                    <a:pt x="1748713" y="54533"/>
                  </a:lnTo>
                  <a:lnTo>
                    <a:pt x="1748713" y="228"/>
                  </a:lnTo>
                  <a:lnTo>
                    <a:pt x="1736686" y="228"/>
                  </a:lnTo>
                  <a:lnTo>
                    <a:pt x="1736686" y="65405"/>
                  </a:lnTo>
                  <a:lnTo>
                    <a:pt x="1778711" y="65405"/>
                  </a:lnTo>
                  <a:lnTo>
                    <a:pt x="1778711" y="54533"/>
                  </a:lnTo>
                  <a:close/>
                </a:path>
                <a:path w="2233295" h="66040">
                  <a:moveTo>
                    <a:pt x="1813420" y="55587"/>
                  </a:moveTo>
                  <a:lnTo>
                    <a:pt x="1810308" y="52781"/>
                  </a:lnTo>
                  <a:lnTo>
                    <a:pt x="1802676" y="52781"/>
                  </a:lnTo>
                  <a:lnTo>
                    <a:pt x="1799577" y="55587"/>
                  </a:lnTo>
                  <a:lnTo>
                    <a:pt x="1799577" y="59042"/>
                  </a:lnTo>
                  <a:lnTo>
                    <a:pt x="1799577" y="62509"/>
                  </a:lnTo>
                  <a:lnTo>
                    <a:pt x="1802676" y="65303"/>
                  </a:lnTo>
                  <a:lnTo>
                    <a:pt x="1810308" y="65303"/>
                  </a:lnTo>
                  <a:lnTo>
                    <a:pt x="1813420" y="62509"/>
                  </a:lnTo>
                  <a:lnTo>
                    <a:pt x="1813420" y="55587"/>
                  </a:lnTo>
                  <a:close/>
                </a:path>
                <a:path w="2233295" h="66040">
                  <a:moveTo>
                    <a:pt x="1893608" y="34937"/>
                  </a:moveTo>
                  <a:lnTo>
                    <a:pt x="1888667" y="30556"/>
                  </a:lnTo>
                  <a:lnTo>
                    <a:pt x="1876501" y="30556"/>
                  </a:lnTo>
                  <a:lnTo>
                    <a:pt x="1871472" y="34937"/>
                  </a:lnTo>
                  <a:lnTo>
                    <a:pt x="1871560" y="40538"/>
                  </a:lnTo>
                  <a:lnTo>
                    <a:pt x="1871560" y="46177"/>
                  </a:lnTo>
                  <a:lnTo>
                    <a:pt x="1876501" y="50457"/>
                  </a:lnTo>
                  <a:lnTo>
                    <a:pt x="1888794" y="50457"/>
                  </a:lnTo>
                  <a:lnTo>
                    <a:pt x="1893608" y="46062"/>
                  </a:lnTo>
                  <a:lnTo>
                    <a:pt x="1893608" y="34937"/>
                  </a:lnTo>
                  <a:close/>
                </a:path>
                <a:path w="2233295" h="66040">
                  <a:moveTo>
                    <a:pt x="1993811" y="54533"/>
                  </a:moveTo>
                  <a:lnTo>
                    <a:pt x="1963813" y="54533"/>
                  </a:lnTo>
                  <a:lnTo>
                    <a:pt x="1963813" y="228"/>
                  </a:lnTo>
                  <a:lnTo>
                    <a:pt x="1951799" y="228"/>
                  </a:lnTo>
                  <a:lnTo>
                    <a:pt x="1951799" y="65405"/>
                  </a:lnTo>
                  <a:lnTo>
                    <a:pt x="1993811" y="65405"/>
                  </a:lnTo>
                  <a:lnTo>
                    <a:pt x="1993811" y="54533"/>
                  </a:lnTo>
                  <a:close/>
                </a:path>
                <a:path w="2233295" h="66040">
                  <a:moveTo>
                    <a:pt x="2028532" y="55587"/>
                  </a:moveTo>
                  <a:lnTo>
                    <a:pt x="2025408" y="52781"/>
                  </a:lnTo>
                  <a:lnTo>
                    <a:pt x="2017776" y="52781"/>
                  </a:lnTo>
                  <a:lnTo>
                    <a:pt x="2014677" y="55587"/>
                  </a:lnTo>
                  <a:lnTo>
                    <a:pt x="2014677" y="59042"/>
                  </a:lnTo>
                  <a:lnTo>
                    <a:pt x="2014677" y="62509"/>
                  </a:lnTo>
                  <a:lnTo>
                    <a:pt x="2017776" y="65303"/>
                  </a:lnTo>
                  <a:lnTo>
                    <a:pt x="2025408" y="65303"/>
                  </a:lnTo>
                  <a:lnTo>
                    <a:pt x="2028532" y="62509"/>
                  </a:lnTo>
                  <a:lnTo>
                    <a:pt x="2028532" y="55587"/>
                  </a:lnTo>
                  <a:close/>
                </a:path>
                <a:path w="2233295" h="66040">
                  <a:moveTo>
                    <a:pt x="2091423" y="54533"/>
                  </a:moveTo>
                  <a:lnTo>
                    <a:pt x="2061413" y="54533"/>
                  </a:lnTo>
                  <a:lnTo>
                    <a:pt x="2061413" y="228"/>
                  </a:lnTo>
                  <a:lnTo>
                    <a:pt x="2049399" y="228"/>
                  </a:lnTo>
                  <a:lnTo>
                    <a:pt x="2049399" y="65405"/>
                  </a:lnTo>
                  <a:lnTo>
                    <a:pt x="2091423" y="65405"/>
                  </a:lnTo>
                  <a:lnTo>
                    <a:pt x="2091423" y="54533"/>
                  </a:lnTo>
                  <a:close/>
                </a:path>
                <a:path w="2233295" h="66040">
                  <a:moveTo>
                    <a:pt x="2126145" y="55587"/>
                  </a:moveTo>
                  <a:lnTo>
                    <a:pt x="2123021" y="52781"/>
                  </a:lnTo>
                  <a:lnTo>
                    <a:pt x="2115388" y="52781"/>
                  </a:lnTo>
                  <a:lnTo>
                    <a:pt x="2112289" y="55587"/>
                  </a:lnTo>
                  <a:lnTo>
                    <a:pt x="2112289" y="59042"/>
                  </a:lnTo>
                  <a:lnTo>
                    <a:pt x="2112289" y="62509"/>
                  </a:lnTo>
                  <a:lnTo>
                    <a:pt x="2115388" y="65303"/>
                  </a:lnTo>
                  <a:lnTo>
                    <a:pt x="2123021" y="65303"/>
                  </a:lnTo>
                  <a:lnTo>
                    <a:pt x="2126145" y="62509"/>
                  </a:lnTo>
                  <a:lnTo>
                    <a:pt x="2126145" y="55587"/>
                  </a:lnTo>
                  <a:close/>
                </a:path>
                <a:path w="2233295" h="66040">
                  <a:moveTo>
                    <a:pt x="2198586" y="19253"/>
                  </a:moveTo>
                  <a:lnTo>
                    <a:pt x="2196985" y="11950"/>
                  </a:lnTo>
                  <a:lnTo>
                    <a:pt x="2196363" y="11099"/>
                  </a:lnTo>
                  <a:lnTo>
                    <a:pt x="2192591" y="5943"/>
                  </a:lnTo>
                  <a:lnTo>
                    <a:pt x="2186736" y="2273"/>
                  </a:lnTo>
                  <a:lnTo>
                    <a:pt x="2186736" y="14846"/>
                  </a:lnTo>
                  <a:lnTo>
                    <a:pt x="2186736" y="23647"/>
                  </a:lnTo>
                  <a:lnTo>
                    <a:pt x="2182888" y="27228"/>
                  </a:lnTo>
                  <a:lnTo>
                    <a:pt x="2178037" y="27406"/>
                  </a:lnTo>
                  <a:lnTo>
                    <a:pt x="2159025" y="27406"/>
                  </a:lnTo>
                  <a:lnTo>
                    <a:pt x="2159025" y="11099"/>
                  </a:lnTo>
                  <a:lnTo>
                    <a:pt x="2178037" y="11099"/>
                  </a:lnTo>
                  <a:lnTo>
                    <a:pt x="2182888" y="11239"/>
                  </a:lnTo>
                  <a:lnTo>
                    <a:pt x="2186736" y="14846"/>
                  </a:lnTo>
                  <a:lnTo>
                    <a:pt x="2186736" y="2273"/>
                  </a:lnTo>
                  <a:lnTo>
                    <a:pt x="2186063" y="1841"/>
                  </a:lnTo>
                  <a:lnTo>
                    <a:pt x="2178037" y="228"/>
                  </a:lnTo>
                  <a:lnTo>
                    <a:pt x="2147024" y="228"/>
                  </a:lnTo>
                  <a:lnTo>
                    <a:pt x="2147024" y="65405"/>
                  </a:lnTo>
                  <a:lnTo>
                    <a:pt x="2159025" y="65405"/>
                  </a:lnTo>
                  <a:lnTo>
                    <a:pt x="2159025" y="38252"/>
                  </a:lnTo>
                  <a:lnTo>
                    <a:pt x="2178037" y="38252"/>
                  </a:lnTo>
                  <a:lnTo>
                    <a:pt x="2186063" y="36639"/>
                  </a:lnTo>
                  <a:lnTo>
                    <a:pt x="2192591" y="32550"/>
                  </a:lnTo>
                  <a:lnTo>
                    <a:pt x="2196363" y="27406"/>
                  </a:lnTo>
                  <a:lnTo>
                    <a:pt x="2196985" y="26543"/>
                  </a:lnTo>
                  <a:lnTo>
                    <a:pt x="2198586" y="19253"/>
                  </a:lnTo>
                  <a:close/>
                </a:path>
                <a:path w="2233295" h="66040">
                  <a:moveTo>
                    <a:pt x="2233269" y="55587"/>
                  </a:moveTo>
                  <a:lnTo>
                    <a:pt x="2230158" y="52781"/>
                  </a:lnTo>
                  <a:lnTo>
                    <a:pt x="2222525" y="52781"/>
                  </a:lnTo>
                  <a:lnTo>
                    <a:pt x="2219426" y="55587"/>
                  </a:lnTo>
                  <a:lnTo>
                    <a:pt x="2219426" y="59042"/>
                  </a:lnTo>
                  <a:lnTo>
                    <a:pt x="2219426" y="62509"/>
                  </a:lnTo>
                  <a:lnTo>
                    <a:pt x="2222525" y="65303"/>
                  </a:lnTo>
                  <a:lnTo>
                    <a:pt x="2230158" y="65303"/>
                  </a:lnTo>
                  <a:lnTo>
                    <a:pt x="2233269" y="62509"/>
                  </a:lnTo>
                  <a:lnTo>
                    <a:pt x="2233269" y="55587"/>
                  </a:lnTo>
                  <a:close/>
                </a:path>
              </a:pathLst>
            </a:custGeom>
            <a:solidFill>
              <a:srgbClr val="C39D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981257" y="1045488"/>
              <a:ext cx="5822713" cy="3322761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293472" y="5643490"/>
              <a:ext cx="5833163" cy="3322761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305013" y="1045488"/>
              <a:ext cx="5821621" cy="3322761"/>
            </a:xfrm>
            <a:prstGeom prst="rect">
              <a:avLst/>
            </a:prstGeom>
          </p:spPr>
        </p:pic>
      </p:grpSp>
      <p:sp>
        <p:nvSpPr>
          <p:cNvPr id="24" name="object 24"/>
          <p:cNvSpPr txBox="1"/>
          <p:nvPr/>
        </p:nvSpPr>
        <p:spPr>
          <a:xfrm>
            <a:off x="924426" y="10196362"/>
            <a:ext cx="970915" cy="439420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70"/>
              </a:spcBef>
            </a:pPr>
            <a:r>
              <a:rPr sz="700" spc="140" dirty="0">
                <a:solidFill>
                  <a:srgbClr val="221F1F"/>
                </a:solidFill>
                <a:latin typeface="Geometr415 Lt BT"/>
                <a:cs typeface="Geometr415 Lt BT"/>
              </a:rPr>
              <a:t>BUSINESS</a:t>
            </a:r>
            <a:r>
              <a:rPr sz="700" spc="37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700" spc="100" dirty="0">
                <a:solidFill>
                  <a:srgbClr val="221F1F"/>
                </a:solidFill>
                <a:latin typeface="Geometr415 Lt BT"/>
                <a:cs typeface="Geometr415 Lt BT"/>
              </a:rPr>
              <a:t>CARD </a:t>
            </a:r>
            <a:endParaRPr sz="700">
              <a:latin typeface="Geometr415 Lt BT"/>
              <a:cs typeface="Geometr415 Lt BT"/>
            </a:endParaRPr>
          </a:p>
          <a:p>
            <a:pPr algn="ctr">
              <a:lnSpc>
                <a:spcPct val="100000"/>
              </a:lnSpc>
              <a:spcBef>
                <a:spcPts val="595"/>
              </a:spcBef>
            </a:pPr>
            <a:r>
              <a:rPr sz="1500" spc="160" dirty="0">
                <a:solidFill>
                  <a:srgbClr val="221F1F"/>
                </a:solidFill>
                <a:latin typeface="Geometr415 Lt BT"/>
                <a:cs typeface="Geometr415 Lt BT"/>
              </a:rPr>
              <a:t>ADS </a:t>
            </a:r>
            <a:endParaRPr sz="1500">
              <a:latin typeface="Geometr415 Lt BT"/>
              <a:cs typeface="Geometr415 Lt BT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287125"/>
            <a:chOff x="0" y="0"/>
            <a:chExt cx="20104100" cy="11287125"/>
          </a:xfrm>
        </p:grpSpPr>
        <p:sp>
          <p:nvSpPr>
            <p:cNvPr id="3" name="object 3"/>
            <p:cNvSpPr/>
            <p:nvPr/>
          </p:nvSpPr>
          <p:spPr>
            <a:xfrm>
              <a:off x="10052032" y="660757"/>
              <a:ext cx="0" cy="8644255"/>
            </a:xfrm>
            <a:custGeom>
              <a:avLst/>
              <a:gdLst/>
              <a:ahLst/>
              <a:cxnLst/>
              <a:rect l="l" t="t" r="r" b="b"/>
              <a:pathLst>
                <a:path h="8644255">
                  <a:moveTo>
                    <a:pt x="0" y="0"/>
                  </a:moveTo>
                  <a:lnTo>
                    <a:pt x="0" y="8643664"/>
                  </a:lnTo>
                </a:path>
              </a:pathLst>
            </a:custGeom>
            <a:ln w="10450">
              <a:solidFill>
                <a:srgbClr val="D4C4B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486846" y="4982586"/>
              <a:ext cx="17234535" cy="0"/>
            </a:xfrm>
            <a:custGeom>
              <a:avLst/>
              <a:gdLst/>
              <a:ahLst/>
              <a:cxnLst/>
              <a:rect l="l" t="t" r="r" b="b"/>
              <a:pathLst>
                <a:path w="17234535">
                  <a:moveTo>
                    <a:pt x="0" y="0"/>
                  </a:moveTo>
                  <a:lnTo>
                    <a:pt x="17234384" y="0"/>
                  </a:lnTo>
                </a:path>
              </a:pathLst>
            </a:custGeom>
            <a:ln w="10450">
              <a:solidFill>
                <a:srgbClr val="D4C4B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432579" y="1423591"/>
              <a:ext cx="4284257" cy="1464700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3785612" y="2996283"/>
            <a:ext cx="3708400" cy="1271270"/>
          </a:xfrm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52705" marR="43815" algn="ctr">
              <a:lnSpc>
                <a:spcPct val="105500"/>
              </a:lnSpc>
              <a:spcBef>
                <a:spcPts val="30"/>
              </a:spcBef>
              <a:tabLst>
                <a:tab pos="693420" algn="l"/>
                <a:tab pos="939800" algn="l"/>
                <a:tab pos="1513840" algn="l"/>
                <a:tab pos="1672589" algn="l"/>
                <a:tab pos="2085339" algn="l"/>
                <a:tab pos="2304415" algn="l"/>
                <a:tab pos="2588260" algn="l"/>
                <a:tab pos="2633980" algn="l"/>
                <a:tab pos="3044190" algn="l"/>
              </a:tabLst>
            </a:pPr>
            <a:r>
              <a:rPr sz="1300" spc="254" dirty="0">
                <a:solidFill>
                  <a:srgbClr val="221F1F"/>
                </a:solidFill>
                <a:latin typeface="Geometr415 Md BT"/>
                <a:cs typeface="Geometr415 Md BT"/>
              </a:rPr>
              <a:t>LOWEN</a:t>
            </a:r>
            <a:r>
              <a:rPr sz="1300" dirty="0">
                <a:solidFill>
                  <a:srgbClr val="221F1F"/>
                </a:solidFill>
                <a:latin typeface="Geometr415 Md BT"/>
                <a:cs typeface="Geometr415 Md BT"/>
              </a:rPr>
              <a:t>	</a:t>
            </a:r>
            <a:r>
              <a:rPr sz="1300" spc="200" dirty="0">
                <a:solidFill>
                  <a:srgbClr val="221F1F"/>
                </a:solidFill>
                <a:latin typeface="Geometr415 Md BT"/>
                <a:cs typeface="Geometr415 Md BT"/>
              </a:rPr>
              <a:t>AND</a:t>
            </a:r>
            <a:r>
              <a:rPr sz="1300" dirty="0">
                <a:solidFill>
                  <a:srgbClr val="221F1F"/>
                </a:solidFill>
                <a:latin typeface="Geometr415 Md BT"/>
                <a:cs typeface="Geometr415 Md BT"/>
              </a:rPr>
              <a:t>	</a:t>
            </a:r>
            <a:r>
              <a:rPr sz="1300" spc="254" dirty="0">
                <a:solidFill>
                  <a:srgbClr val="221F1F"/>
                </a:solidFill>
                <a:latin typeface="Geometr415 Md BT"/>
                <a:cs typeface="Geometr415 Md BT"/>
              </a:rPr>
              <a:t>PETER</a:t>
            </a:r>
            <a:r>
              <a:rPr sz="1300" dirty="0">
                <a:solidFill>
                  <a:srgbClr val="221F1F"/>
                </a:solidFill>
                <a:latin typeface="Geometr415 Md BT"/>
                <a:cs typeface="Geometr415 Md BT"/>
              </a:rPr>
              <a:t>	</a:t>
            </a:r>
            <a:r>
              <a:rPr sz="1300" spc="285" dirty="0">
                <a:solidFill>
                  <a:srgbClr val="221F1F"/>
                </a:solidFill>
                <a:latin typeface="Geometr415 Md BT"/>
                <a:cs typeface="Geometr415 Md BT"/>
              </a:rPr>
              <a:t>ROSENTHAL </a:t>
            </a:r>
            <a:r>
              <a:rPr sz="1300" spc="229" dirty="0">
                <a:solidFill>
                  <a:srgbClr val="221F1F"/>
                </a:solidFill>
                <a:latin typeface="Geometr415 Md BT"/>
                <a:cs typeface="Geometr415 Md BT"/>
              </a:rPr>
              <a:t>4612</a:t>
            </a:r>
            <a:r>
              <a:rPr sz="1300" dirty="0">
                <a:solidFill>
                  <a:srgbClr val="221F1F"/>
                </a:solidFill>
                <a:latin typeface="Geometr415 Md BT"/>
                <a:cs typeface="Geometr415 Md BT"/>
              </a:rPr>
              <a:t>	</a:t>
            </a:r>
            <a:r>
              <a:rPr sz="1300" spc="330" dirty="0">
                <a:solidFill>
                  <a:srgbClr val="221F1F"/>
                </a:solidFill>
                <a:latin typeface="Geometr415 Md BT"/>
                <a:cs typeface="Geometr415 Md BT"/>
              </a:rPr>
              <a:t>STE-</a:t>
            </a:r>
            <a:r>
              <a:rPr sz="1300" spc="285" dirty="0">
                <a:solidFill>
                  <a:srgbClr val="221F1F"/>
                </a:solidFill>
                <a:latin typeface="Geometr415 Md BT"/>
                <a:cs typeface="Geometr415 Md BT"/>
              </a:rPr>
              <a:t>CATHERINE</a:t>
            </a:r>
            <a:r>
              <a:rPr sz="1300" dirty="0">
                <a:solidFill>
                  <a:srgbClr val="221F1F"/>
                </a:solidFill>
                <a:latin typeface="Geometr415 Md BT"/>
                <a:cs typeface="Geometr415 Md BT"/>
              </a:rPr>
              <a:t>	</a:t>
            </a:r>
            <a:r>
              <a:rPr sz="1300" spc="195" dirty="0">
                <a:solidFill>
                  <a:srgbClr val="221F1F"/>
                </a:solidFill>
                <a:latin typeface="Geometr415 Md BT"/>
                <a:cs typeface="Geometr415 Md BT"/>
              </a:rPr>
              <a:t>ST.</a:t>
            </a:r>
            <a:r>
              <a:rPr sz="1300" dirty="0">
                <a:solidFill>
                  <a:srgbClr val="221F1F"/>
                </a:solidFill>
                <a:latin typeface="Geometr415 Md BT"/>
                <a:cs typeface="Geometr415 Md BT"/>
              </a:rPr>
              <a:t>	</a:t>
            </a:r>
            <a:r>
              <a:rPr sz="1300" spc="229" dirty="0">
                <a:solidFill>
                  <a:srgbClr val="221F1F"/>
                </a:solidFill>
                <a:latin typeface="Geometr415 Md BT"/>
                <a:cs typeface="Geometr415 Md BT"/>
              </a:rPr>
              <a:t>WEST </a:t>
            </a:r>
            <a:r>
              <a:rPr sz="1300" spc="290" dirty="0">
                <a:solidFill>
                  <a:srgbClr val="221F1F"/>
                </a:solidFill>
                <a:latin typeface="Geometr415 Md BT"/>
                <a:cs typeface="Geometr415 Md BT"/>
              </a:rPr>
              <a:t>WESTMOUNT,</a:t>
            </a:r>
            <a:r>
              <a:rPr sz="1300" dirty="0">
                <a:solidFill>
                  <a:srgbClr val="221F1F"/>
                </a:solidFill>
                <a:latin typeface="Geometr415 Md BT"/>
                <a:cs typeface="Geometr415 Md BT"/>
              </a:rPr>
              <a:t>	</a:t>
            </a:r>
            <a:r>
              <a:rPr sz="1300" spc="145" dirty="0">
                <a:solidFill>
                  <a:srgbClr val="221F1F"/>
                </a:solidFill>
                <a:latin typeface="Geometr415 Md BT"/>
                <a:cs typeface="Geometr415 Md BT"/>
              </a:rPr>
              <a:t>QC</a:t>
            </a:r>
            <a:r>
              <a:rPr sz="1300" dirty="0">
                <a:solidFill>
                  <a:srgbClr val="221F1F"/>
                </a:solidFill>
                <a:latin typeface="Geometr415 Md BT"/>
                <a:cs typeface="Geometr415 Md BT"/>
              </a:rPr>
              <a:t>	</a:t>
            </a:r>
            <a:r>
              <a:rPr sz="1300" spc="200" dirty="0">
                <a:solidFill>
                  <a:srgbClr val="221F1F"/>
                </a:solidFill>
                <a:latin typeface="Geometr415 Md BT"/>
                <a:cs typeface="Geometr415 Md BT"/>
              </a:rPr>
              <a:t>H3Z</a:t>
            </a:r>
            <a:r>
              <a:rPr sz="1300" dirty="0">
                <a:solidFill>
                  <a:srgbClr val="221F1F"/>
                </a:solidFill>
                <a:latin typeface="Geometr415 Md BT"/>
                <a:cs typeface="Geometr415 Md BT"/>
              </a:rPr>
              <a:t>		</a:t>
            </a:r>
            <a:r>
              <a:rPr sz="1300" spc="195" dirty="0">
                <a:solidFill>
                  <a:srgbClr val="221F1F"/>
                </a:solidFill>
                <a:latin typeface="Geometr415 Md BT"/>
                <a:cs typeface="Geometr415 Md BT"/>
              </a:rPr>
              <a:t>1S3 </a:t>
            </a:r>
            <a:endParaRPr sz="1300">
              <a:latin typeface="Geometr415 Md BT"/>
              <a:cs typeface="Geometr415 Md BT"/>
            </a:endParaRPr>
          </a:p>
          <a:p>
            <a:pPr algn="ctr">
              <a:lnSpc>
                <a:spcPct val="100000"/>
              </a:lnSpc>
              <a:spcBef>
                <a:spcPts val="85"/>
              </a:spcBef>
              <a:tabLst>
                <a:tab pos="998855" algn="l"/>
                <a:tab pos="1698625" algn="l"/>
              </a:tabLst>
            </a:pPr>
            <a:r>
              <a:rPr sz="1300" spc="275" dirty="0">
                <a:solidFill>
                  <a:srgbClr val="221F1F"/>
                </a:solidFill>
                <a:latin typeface="Geometr415 Md BT"/>
                <a:cs typeface="Geometr415 Md BT"/>
              </a:rPr>
              <a:t>OFFICE:</a:t>
            </a:r>
            <a:r>
              <a:rPr sz="1300" dirty="0">
                <a:solidFill>
                  <a:srgbClr val="221F1F"/>
                </a:solidFill>
                <a:latin typeface="Geometr415 Md BT"/>
                <a:cs typeface="Geometr415 Md BT"/>
              </a:rPr>
              <a:t>	</a:t>
            </a:r>
            <a:r>
              <a:rPr sz="1300" spc="254" dirty="0">
                <a:solidFill>
                  <a:srgbClr val="221F1F"/>
                </a:solidFill>
                <a:latin typeface="Geometr415 Md BT"/>
                <a:cs typeface="Geometr415 Md BT"/>
              </a:rPr>
              <a:t>(514)</a:t>
            </a:r>
            <a:r>
              <a:rPr sz="1300" dirty="0">
                <a:solidFill>
                  <a:srgbClr val="221F1F"/>
                </a:solidFill>
                <a:latin typeface="Geometr415 Md BT"/>
                <a:cs typeface="Geometr415 Md BT"/>
              </a:rPr>
              <a:t>	</a:t>
            </a:r>
            <a:r>
              <a:rPr sz="1300" spc="330" dirty="0">
                <a:solidFill>
                  <a:srgbClr val="221F1F"/>
                </a:solidFill>
                <a:latin typeface="Geometr415 Md BT"/>
                <a:cs typeface="Geometr415 Md BT"/>
              </a:rPr>
              <a:t>932-</a:t>
            </a:r>
            <a:r>
              <a:rPr sz="1300" spc="229" dirty="0">
                <a:solidFill>
                  <a:srgbClr val="221F1F"/>
                </a:solidFill>
                <a:latin typeface="Geometr415 Md BT"/>
                <a:cs typeface="Geometr415 Md BT"/>
              </a:rPr>
              <a:t>2577 </a:t>
            </a:r>
            <a:endParaRPr sz="1300">
              <a:latin typeface="Geometr415 Md BT"/>
              <a:cs typeface="Geometr415 Md BT"/>
            </a:endParaRPr>
          </a:p>
          <a:p>
            <a:pPr algn="ctr">
              <a:lnSpc>
                <a:spcPct val="100000"/>
              </a:lnSpc>
              <a:spcBef>
                <a:spcPts val="85"/>
              </a:spcBef>
              <a:tabLst>
                <a:tab pos="628650" algn="l"/>
                <a:tab pos="1327785" algn="l"/>
              </a:tabLst>
            </a:pPr>
            <a:r>
              <a:rPr sz="1300" spc="229" dirty="0">
                <a:solidFill>
                  <a:srgbClr val="221F1F"/>
                </a:solidFill>
                <a:latin typeface="Geometr415 Md BT"/>
                <a:cs typeface="Geometr415 Md BT"/>
              </a:rPr>
              <a:t>FAX:</a:t>
            </a:r>
            <a:r>
              <a:rPr sz="1300" dirty="0">
                <a:solidFill>
                  <a:srgbClr val="221F1F"/>
                </a:solidFill>
                <a:latin typeface="Geometr415 Md BT"/>
                <a:cs typeface="Geometr415 Md BT"/>
              </a:rPr>
              <a:t>	</a:t>
            </a:r>
            <a:r>
              <a:rPr sz="1300" spc="254" dirty="0">
                <a:solidFill>
                  <a:srgbClr val="221F1F"/>
                </a:solidFill>
                <a:latin typeface="Geometr415 Md BT"/>
                <a:cs typeface="Geometr415 Md BT"/>
              </a:rPr>
              <a:t>(514)</a:t>
            </a:r>
            <a:r>
              <a:rPr sz="1300" dirty="0">
                <a:solidFill>
                  <a:srgbClr val="221F1F"/>
                </a:solidFill>
                <a:latin typeface="Geometr415 Md BT"/>
                <a:cs typeface="Geometr415 Md BT"/>
              </a:rPr>
              <a:t>	</a:t>
            </a:r>
            <a:r>
              <a:rPr sz="1300" spc="330" dirty="0">
                <a:solidFill>
                  <a:srgbClr val="221F1F"/>
                </a:solidFill>
                <a:latin typeface="Geometr415 Md BT"/>
                <a:cs typeface="Geometr415 Md BT"/>
              </a:rPr>
              <a:t>932-</a:t>
            </a:r>
            <a:r>
              <a:rPr sz="1300" spc="229" dirty="0">
                <a:solidFill>
                  <a:srgbClr val="221F1F"/>
                </a:solidFill>
                <a:latin typeface="Geometr415 Md BT"/>
                <a:cs typeface="Geometr415 Md BT"/>
              </a:rPr>
              <a:t>1456 </a:t>
            </a:r>
            <a:endParaRPr sz="1300">
              <a:latin typeface="Geometr415 Md BT"/>
              <a:cs typeface="Geometr415 Md BT"/>
            </a:endParaRPr>
          </a:p>
          <a:p>
            <a:pPr algn="ctr">
              <a:lnSpc>
                <a:spcPct val="100000"/>
              </a:lnSpc>
              <a:spcBef>
                <a:spcPts val="85"/>
              </a:spcBef>
            </a:pPr>
            <a:r>
              <a:rPr sz="1300" spc="310" dirty="0">
                <a:solidFill>
                  <a:srgbClr val="221F1F"/>
                </a:solidFill>
                <a:latin typeface="Geometr415 Md BT"/>
                <a:cs typeface="Geometr415 Md BT"/>
                <a:hlinkClick r:id="rId3"/>
              </a:rPr>
              <a:t>WWW.ROSENTHALLIFEGROUP.CA </a:t>
            </a:r>
            <a:endParaRPr sz="1300">
              <a:latin typeface="Geometr415 Md BT"/>
              <a:cs typeface="Geometr415 Md B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24426" y="10196362"/>
            <a:ext cx="970915" cy="439420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70"/>
              </a:spcBef>
            </a:pPr>
            <a:r>
              <a:rPr sz="700" spc="140" dirty="0">
                <a:solidFill>
                  <a:srgbClr val="221F1F"/>
                </a:solidFill>
                <a:latin typeface="Geometr415 Lt BT"/>
                <a:cs typeface="Geometr415 Lt BT"/>
              </a:rPr>
              <a:t>BUSINESS</a:t>
            </a:r>
            <a:r>
              <a:rPr sz="700" spc="37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700" spc="100" dirty="0">
                <a:solidFill>
                  <a:srgbClr val="221F1F"/>
                </a:solidFill>
                <a:latin typeface="Geometr415 Lt BT"/>
                <a:cs typeface="Geometr415 Lt BT"/>
              </a:rPr>
              <a:t>CARD </a:t>
            </a:r>
            <a:endParaRPr sz="700">
              <a:latin typeface="Geometr415 Lt BT"/>
              <a:cs typeface="Geometr415 Lt BT"/>
            </a:endParaRPr>
          </a:p>
          <a:p>
            <a:pPr algn="ctr">
              <a:lnSpc>
                <a:spcPct val="100000"/>
              </a:lnSpc>
              <a:spcBef>
                <a:spcPts val="595"/>
              </a:spcBef>
            </a:pPr>
            <a:r>
              <a:rPr sz="1500" spc="160" dirty="0">
                <a:solidFill>
                  <a:srgbClr val="221F1F"/>
                </a:solidFill>
                <a:latin typeface="Geometr415 Lt BT"/>
                <a:cs typeface="Geometr415 Lt BT"/>
              </a:rPr>
              <a:t>ADS </a:t>
            </a:r>
            <a:endParaRPr sz="1500">
              <a:latin typeface="Geometr415 Lt BT"/>
              <a:cs typeface="Geometr415 Lt B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906369" y="1029264"/>
            <a:ext cx="3216275" cy="3467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781935" algn="l"/>
              </a:tabLst>
            </a:pPr>
            <a:r>
              <a:rPr sz="2100" dirty="0">
                <a:solidFill>
                  <a:srgbClr val="221F1F"/>
                </a:solidFill>
                <a:latin typeface="Geometr415 Md BT"/>
                <a:cs typeface="Geometr415 Md BT"/>
              </a:rPr>
              <a:t>C</a:t>
            </a:r>
            <a:r>
              <a:rPr sz="2100" spc="-80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100" dirty="0">
                <a:solidFill>
                  <a:srgbClr val="221F1F"/>
                </a:solidFill>
                <a:latin typeface="Geometr415 Md BT"/>
                <a:cs typeface="Geometr415 Md BT"/>
              </a:rPr>
              <a:t>O</a:t>
            </a:r>
            <a:r>
              <a:rPr sz="2100" spc="-80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100" dirty="0">
                <a:solidFill>
                  <a:srgbClr val="221F1F"/>
                </a:solidFill>
                <a:latin typeface="Geometr415 Md BT"/>
                <a:cs typeface="Geometr415 Md BT"/>
              </a:rPr>
              <a:t>M</a:t>
            </a:r>
            <a:r>
              <a:rPr sz="2100" spc="-80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100" dirty="0">
                <a:solidFill>
                  <a:srgbClr val="221F1F"/>
                </a:solidFill>
                <a:latin typeface="Geometr415 Md BT"/>
                <a:cs typeface="Geometr415 Md BT"/>
              </a:rPr>
              <a:t>P</a:t>
            </a:r>
            <a:r>
              <a:rPr sz="2100" spc="-80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100" dirty="0">
                <a:solidFill>
                  <a:srgbClr val="221F1F"/>
                </a:solidFill>
                <a:latin typeface="Geometr415 Md BT"/>
                <a:cs typeface="Geometr415 Md BT"/>
              </a:rPr>
              <a:t>L</a:t>
            </a:r>
            <a:r>
              <a:rPr sz="2100" spc="-80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100" dirty="0">
                <a:solidFill>
                  <a:srgbClr val="221F1F"/>
                </a:solidFill>
                <a:latin typeface="Geometr415 Md BT"/>
                <a:cs typeface="Geometr415 Md BT"/>
              </a:rPr>
              <a:t>I</a:t>
            </a:r>
            <a:r>
              <a:rPr sz="2100" spc="-80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100" dirty="0">
                <a:solidFill>
                  <a:srgbClr val="221F1F"/>
                </a:solidFill>
                <a:latin typeface="Geometr415 Md BT"/>
                <a:cs typeface="Geometr415 Md BT"/>
              </a:rPr>
              <a:t>M</a:t>
            </a:r>
            <a:r>
              <a:rPr sz="2100" spc="-80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100" dirty="0">
                <a:solidFill>
                  <a:srgbClr val="221F1F"/>
                </a:solidFill>
                <a:latin typeface="Geometr415 Md BT"/>
                <a:cs typeface="Geometr415 Md BT"/>
              </a:rPr>
              <a:t>E</a:t>
            </a:r>
            <a:r>
              <a:rPr sz="2100" spc="-80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100" dirty="0">
                <a:solidFill>
                  <a:srgbClr val="221F1F"/>
                </a:solidFill>
                <a:latin typeface="Geometr415 Md BT"/>
                <a:cs typeface="Geometr415 Md BT"/>
              </a:rPr>
              <a:t>N</a:t>
            </a:r>
            <a:r>
              <a:rPr sz="2100" spc="-80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100" dirty="0">
                <a:solidFill>
                  <a:srgbClr val="221F1F"/>
                </a:solidFill>
                <a:latin typeface="Geometr415 Md BT"/>
                <a:cs typeface="Geometr415 Md BT"/>
              </a:rPr>
              <a:t>T</a:t>
            </a:r>
            <a:r>
              <a:rPr sz="2100" spc="-80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100" spc="-50" dirty="0">
                <a:solidFill>
                  <a:srgbClr val="221F1F"/>
                </a:solidFill>
                <a:latin typeface="Geometr415 Md BT"/>
                <a:cs typeface="Geometr415 Md BT"/>
              </a:rPr>
              <a:t>S</a:t>
            </a:r>
            <a:r>
              <a:rPr sz="2100" dirty="0">
                <a:solidFill>
                  <a:srgbClr val="221F1F"/>
                </a:solidFill>
                <a:latin typeface="Geometr415 Md BT"/>
                <a:cs typeface="Geometr415 Md BT"/>
              </a:rPr>
              <a:t>	O</a:t>
            </a:r>
            <a:r>
              <a:rPr sz="2100" spc="-90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100" spc="-50" dirty="0">
                <a:solidFill>
                  <a:srgbClr val="221F1F"/>
                </a:solidFill>
                <a:latin typeface="Geometr415 Md BT"/>
                <a:cs typeface="Geometr415 Md BT"/>
              </a:rPr>
              <a:t>F</a:t>
            </a:r>
            <a:endParaRPr sz="2100">
              <a:latin typeface="Geometr415 Md BT"/>
              <a:cs typeface="Geometr415 Md BT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4837"/>
            <a:ext cx="20104100" cy="11303718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932508" y="-932532"/>
            <a:ext cx="6160770" cy="4227195"/>
          </a:xfrm>
          <a:prstGeom prst="rect">
            <a:avLst/>
          </a:prstGeom>
        </p:spPr>
        <p:txBody>
          <a:bodyPr vert="horz" wrap="square" lIns="0" tIns="1331595" rIns="0" bIns="0" rtlCol="0">
            <a:spAutoFit/>
          </a:bodyPr>
          <a:lstStyle/>
          <a:p>
            <a:pPr marR="5080" algn="ctr">
              <a:lnSpc>
                <a:spcPct val="100000"/>
              </a:lnSpc>
              <a:spcBef>
                <a:spcPts val="10485"/>
              </a:spcBef>
            </a:pPr>
            <a:r>
              <a:rPr sz="15300" dirty="0">
                <a:solidFill>
                  <a:srgbClr val="000000"/>
                </a:solidFill>
                <a:latin typeface="HandWriting"/>
                <a:cs typeface="HandWriting"/>
              </a:rPr>
              <a:t>Thank </a:t>
            </a:r>
            <a:r>
              <a:rPr sz="15300" spc="-25" dirty="0">
                <a:solidFill>
                  <a:srgbClr val="000000"/>
                </a:solidFill>
                <a:latin typeface="HandWriting"/>
                <a:cs typeface="HandWriting"/>
              </a:rPr>
              <a:t>you</a:t>
            </a:r>
            <a:endParaRPr sz="15300">
              <a:latin typeface="HandWriting"/>
              <a:cs typeface="HandWriting"/>
            </a:endParaRPr>
          </a:p>
          <a:p>
            <a:pPr algn="ctr">
              <a:lnSpc>
                <a:spcPct val="100000"/>
              </a:lnSpc>
              <a:spcBef>
                <a:spcPts val="1575"/>
              </a:spcBef>
              <a:tabLst>
                <a:tab pos="1605280" algn="l"/>
                <a:tab pos="2270760" algn="l"/>
                <a:tab pos="3910965" algn="l"/>
              </a:tabLst>
            </a:pPr>
            <a:r>
              <a:rPr sz="2300" dirty="0">
                <a:solidFill>
                  <a:srgbClr val="1D1C1A"/>
                </a:solidFill>
              </a:rPr>
              <a:t>W</a:t>
            </a:r>
            <a:r>
              <a:rPr sz="2300" spc="-155" dirty="0">
                <a:solidFill>
                  <a:srgbClr val="1D1C1A"/>
                </a:solidFill>
              </a:rPr>
              <a:t> </a:t>
            </a:r>
            <a:r>
              <a:rPr sz="2300" dirty="0">
                <a:solidFill>
                  <a:srgbClr val="1D1C1A"/>
                </a:solidFill>
              </a:rPr>
              <a:t>O</a:t>
            </a:r>
            <a:r>
              <a:rPr sz="2300" spc="-155" dirty="0">
                <a:solidFill>
                  <a:srgbClr val="1D1C1A"/>
                </a:solidFill>
              </a:rPr>
              <a:t> </a:t>
            </a:r>
            <a:r>
              <a:rPr sz="2300" dirty="0">
                <a:solidFill>
                  <a:srgbClr val="1D1C1A"/>
                </a:solidFill>
              </a:rPr>
              <a:t>M</a:t>
            </a:r>
            <a:r>
              <a:rPr sz="2300" spc="-155" dirty="0">
                <a:solidFill>
                  <a:srgbClr val="1D1C1A"/>
                </a:solidFill>
              </a:rPr>
              <a:t> </a:t>
            </a:r>
            <a:r>
              <a:rPr sz="2300" dirty="0">
                <a:solidFill>
                  <a:srgbClr val="1D1C1A"/>
                </a:solidFill>
              </a:rPr>
              <a:t>E</a:t>
            </a:r>
            <a:r>
              <a:rPr sz="2300" spc="-155" dirty="0">
                <a:solidFill>
                  <a:srgbClr val="1D1C1A"/>
                </a:solidFill>
              </a:rPr>
              <a:t> </a:t>
            </a:r>
            <a:r>
              <a:rPr sz="2300" spc="-50" dirty="0">
                <a:solidFill>
                  <a:srgbClr val="1D1C1A"/>
                </a:solidFill>
              </a:rPr>
              <a:t>N</a:t>
            </a:r>
            <a:r>
              <a:rPr sz="2300" dirty="0">
                <a:solidFill>
                  <a:srgbClr val="1D1C1A"/>
                </a:solidFill>
              </a:rPr>
              <a:t>	O</a:t>
            </a:r>
            <a:r>
              <a:rPr sz="2300" spc="-165" dirty="0">
                <a:solidFill>
                  <a:srgbClr val="1D1C1A"/>
                </a:solidFill>
              </a:rPr>
              <a:t> </a:t>
            </a:r>
            <a:r>
              <a:rPr sz="2300" spc="-50" dirty="0">
                <a:solidFill>
                  <a:srgbClr val="1D1C1A"/>
                </a:solidFill>
              </a:rPr>
              <a:t>F</a:t>
            </a:r>
            <a:r>
              <a:rPr sz="2300" dirty="0">
                <a:solidFill>
                  <a:srgbClr val="1D1C1A"/>
                </a:solidFill>
              </a:rPr>
              <a:t>	A</a:t>
            </a:r>
            <a:r>
              <a:rPr sz="2300" spc="-165" dirty="0">
                <a:solidFill>
                  <a:srgbClr val="1D1C1A"/>
                </a:solidFill>
              </a:rPr>
              <a:t> </a:t>
            </a:r>
            <a:r>
              <a:rPr sz="2300" dirty="0">
                <a:solidFill>
                  <a:srgbClr val="1D1C1A"/>
                </a:solidFill>
              </a:rPr>
              <a:t>C</a:t>
            </a:r>
            <a:r>
              <a:rPr sz="2300" spc="-155" dirty="0">
                <a:solidFill>
                  <a:srgbClr val="1D1C1A"/>
                </a:solidFill>
              </a:rPr>
              <a:t> </a:t>
            </a:r>
            <a:r>
              <a:rPr sz="2300" dirty="0">
                <a:solidFill>
                  <a:srgbClr val="1D1C1A"/>
                </a:solidFill>
              </a:rPr>
              <a:t>T</a:t>
            </a:r>
            <a:r>
              <a:rPr sz="2300" spc="-155" dirty="0">
                <a:solidFill>
                  <a:srgbClr val="1D1C1A"/>
                </a:solidFill>
              </a:rPr>
              <a:t> </a:t>
            </a:r>
            <a:r>
              <a:rPr sz="2300" dirty="0">
                <a:solidFill>
                  <a:srgbClr val="1D1C1A"/>
                </a:solidFill>
              </a:rPr>
              <a:t>I</a:t>
            </a:r>
            <a:r>
              <a:rPr sz="2300" spc="-155" dirty="0">
                <a:solidFill>
                  <a:srgbClr val="1D1C1A"/>
                </a:solidFill>
              </a:rPr>
              <a:t> </a:t>
            </a:r>
            <a:r>
              <a:rPr sz="2300" dirty="0">
                <a:solidFill>
                  <a:srgbClr val="1D1C1A"/>
                </a:solidFill>
              </a:rPr>
              <a:t>O</a:t>
            </a:r>
            <a:r>
              <a:rPr sz="2300" spc="-155" dirty="0">
                <a:solidFill>
                  <a:srgbClr val="1D1C1A"/>
                </a:solidFill>
              </a:rPr>
              <a:t> </a:t>
            </a:r>
            <a:r>
              <a:rPr sz="2300" spc="-50" dirty="0">
                <a:solidFill>
                  <a:srgbClr val="1D1C1A"/>
                </a:solidFill>
              </a:rPr>
              <a:t>N</a:t>
            </a:r>
            <a:r>
              <a:rPr sz="2300" dirty="0">
                <a:solidFill>
                  <a:srgbClr val="1D1C1A"/>
                </a:solidFill>
              </a:rPr>
              <a:t>	C</a:t>
            </a:r>
            <a:r>
              <a:rPr sz="2300" spc="-165" dirty="0">
                <a:solidFill>
                  <a:srgbClr val="1D1C1A"/>
                </a:solidFill>
              </a:rPr>
              <a:t> </a:t>
            </a:r>
            <a:r>
              <a:rPr sz="2300" dirty="0">
                <a:solidFill>
                  <a:srgbClr val="1D1C1A"/>
                </a:solidFill>
              </a:rPr>
              <a:t>O</a:t>
            </a:r>
            <a:r>
              <a:rPr sz="2300" spc="-155" dirty="0">
                <a:solidFill>
                  <a:srgbClr val="1D1C1A"/>
                </a:solidFill>
              </a:rPr>
              <a:t> </a:t>
            </a:r>
            <a:r>
              <a:rPr sz="2300" dirty="0">
                <a:solidFill>
                  <a:srgbClr val="1D1C1A"/>
                </a:solidFill>
              </a:rPr>
              <a:t>M</a:t>
            </a:r>
            <a:r>
              <a:rPr sz="2300" spc="-155" dirty="0">
                <a:solidFill>
                  <a:srgbClr val="1D1C1A"/>
                </a:solidFill>
              </a:rPr>
              <a:t> </a:t>
            </a:r>
            <a:r>
              <a:rPr sz="2300" dirty="0">
                <a:solidFill>
                  <a:srgbClr val="1D1C1A"/>
                </a:solidFill>
              </a:rPr>
              <a:t>M</a:t>
            </a:r>
            <a:r>
              <a:rPr sz="2300" spc="-155" dirty="0">
                <a:solidFill>
                  <a:srgbClr val="1D1C1A"/>
                </a:solidFill>
              </a:rPr>
              <a:t> </a:t>
            </a:r>
            <a:r>
              <a:rPr sz="2300" dirty="0">
                <a:solidFill>
                  <a:srgbClr val="1D1C1A"/>
                </a:solidFill>
              </a:rPr>
              <a:t>I</a:t>
            </a:r>
            <a:r>
              <a:rPr sz="2300" spc="-155" dirty="0">
                <a:solidFill>
                  <a:srgbClr val="1D1C1A"/>
                </a:solidFill>
              </a:rPr>
              <a:t> </a:t>
            </a:r>
            <a:r>
              <a:rPr sz="2300" dirty="0">
                <a:solidFill>
                  <a:srgbClr val="1D1C1A"/>
                </a:solidFill>
              </a:rPr>
              <a:t>T</a:t>
            </a:r>
            <a:r>
              <a:rPr sz="2300" spc="-155" dirty="0">
                <a:solidFill>
                  <a:srgbClr val="1D1C1A"/>
                </a:solidFill>
              </a:rPr>
              <a:t> </a:t>
            </a:r>
            <a:r>
              <a:rPr sz="2300" dirty="0">
                <a:solidFill>
                  <a:srgbClr val="1D1C1A"/>
                </a:solidFill>
              </a:rPr>
              <a:t>T</a:t>
            </a:r>
            <a:r>
              <a:rPr sz="2300" spc="-155" dirty="0">
                <a:solidFill>
                  <a:srgbClr val="1D1C1A"/>
                </a:solidFill>
              </a:rPr>
              <a:t> </a:t>
            </a:r>
            <a:r>
              <a:rPr sz="2300" dirty="0">
                <a:solidFill>
                  <a:srgbClr val="1D1C1A"/>
                </a:solidFill>
              </a:rPr>
              <a:t>E</a:t>
            </a:r>
            <a:r>
              <a:rPr sz="2300" spc="-155" dirty="0">
                <a:solidFill>
                  <a:srgbClr val="1D1C1A"/>
                </a:solidFill>
              </a:rPr>
              <a:t> </a:t>
            </a:r>
            <a:r>
              <a:rPr sz="2300" spc="-50" dirty="0">
                <a:solidFill>
                  <a:srgbClr val="1D1C1A"/>
                </a:solidFill>
              </a:rPr>
              <a:t>E</a:t>
            </a:r>
            <a:endParaRPr sz="2300"/>
          </a:p>
        </p:txBody>
      </p:sp>
      <p:sp>
        <p:nvSpPr>
          <p:cNvPr id="4" name="object 4"/>
          <p:cNvSpPr txBox="1"/>
          <p:nvPr/>
        </p:nvSpPr>
        <p:spPr>
          <a:xfrm>
            <a:off x="2040682" y="4181702"/>
            <a:ext cx="3846195" cy="3022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  <a:tabLst>
                <a:tab pos="1787525" algn="l"/>
              </a:tabLst>
            </a:pPr>
            <a:r>
              <a:rPr sz="1800" spc="305" dirty="0">
                <a:solidFill>
                  <a:srgbClr val="1D1C1A"/>
                </a:solidFill>
                <a:latin typeface="Geometr415 Md BT"/>
                <a:cs typeface="Geometr415 Md BT"/>
              </a:rPr>
              <a:t>HONORARY</a:t>
            </a:r>
            <a:r>
              <a:rPr sz="1800" dirty="0">
                <a:solidFill>
                  <a:srgbClr val="1D1C1A"/>
                </a:solidFill>
                <a:latin typeface="Geometr415 Md BT"/>
                <a:cs typeface="Geometr415 Md BT"/>
              </a:rPr>
              <a:t>	</a:t>
            </a:r>
            <a:r>
              <a:rPr sz="1800" spc="310" dirty="0">
                <a:solidFill>
                  <a:srgbClr val="1D1C1A"/>
                </a:solidFill>
                <a:latin typeface="Geometr415 Md BT"/>
                <a:cs typeface="Geometr415 Md BT"/>
              </a:rPr>
              <a:t>CHAIRWOMEN </a:t>
            </a:r>
            <a:endParaRPr sz="1800">
              <a:latin typeface="Geometr415 Md BT"/>
              <a:cs typeface="Geometr415 Md B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970873" y="4676053"/>
            <a:ext cx="3992879" cy="8629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66420" marR="5080" indent="-554355">
              <a:lnSpc>
                <a:spcPct val="127800"/>
              </a:lnSpc>
              <a:spcBef>
                <a:spcPts val="100"/>
              </a:spcBef>
              <a:tabLst>
                <a:tab pos="1825625" algn="l"/>
                <a:tab pos="2324100" algn="l"/>
              </a:tabLst>
            </a:pPr>
            <a:r>
              <a:rPr sz="2150" spc="409" dirty="0">
                <a:solidFill>
                  <a:srgbClr val="1D1C1A"/>
                </a:solidFill>
                <a:latin typeface="Geometr415 Lt BT"/>
                <a:cs typeface="Geometr415 Lt BT"/>
              </a:rPr>
              <a:t>ANNE-</a:t>
            </a:r>
            <a:r>
              <a:rPr sz="2150" spc="315" dirty="0">
                <a:solidFill>
                  <a:srgbClr val="1D1C1A"/>
                </a:solidFill>
                <a:latin typeface="Geometr415 Lt BT"/>
                <a:cs typeface="Geometr415 Lt BT"/>
              </a:rPr>
              <a:t>MARIE</a:t>
            </a:r>
            <a:r>
              <a:rPr sz="2150" dirty="0">
                <a:solidFill>
                  <a:srgbClr val="1D1C1A"/>
                </a:solidFill>
                <a:latin typeface="Geometr415 Lt BT"/>
                <a:cs typeface="Geometr415 Lt BT"/>
              </a:rPr>
              <a:t>	</a:t>
            </a:r>
            <a:r>
              <a:rPr sz="2150" spc="335" dirty="0">
                <a:solidFill>
                  <a:srgbClr val="1D1C1A"/>
                </a:solidFill>
                <a:latin typeface="Geometr415 Lt BT"/>
                <a:cs typeface="Geometr415 Lt BT"/>
              </a:rPr>
              <a:t>BOUCHER </a:t>
            </a:r>
            <a:r>
              <a:rPr sz="2150" spc="315" dirty="0">
                <a:solidFill>
                  <a:srgbClr val="1D1C1A"/>
                </a:solidFill>
                <a:latin typeface="Geometr415 Lt BT"/>
                <a:cs typeface="Geometr415 Lt BT"/>
              </a:rPr>
              <a:t>DEBRA</a:t>
            </a:r>
            <a:r>
              <a:rPr sz="2150" dirty="0">
                <a:solidFill>
                  <a:srgbClr val="1D1C1A"/>
                </a:solidFill>
                <a:latin typeface="Geometr415 Lt BT"/>
                <a:cs typeface="Geometr415 Lt BT"/>
              </a:rPr>
              <a:t>	</a:t>
            </a:r>
            <a:r>
              <a:rPr sz="2150" spc="340" dirty="0">
                <a:solidFill>
                  <a:srgbClr val="1D1C1A"/>
                </a:solidFill>
                <a:latin typeface="Geometr415 Lt BT"/>
                <a:cs typeface="Geometr415 Lt BT"/>
              </a:rPr>
              <a:t>MARGLES </a:t>
            </a:r>
            <a:endParaRPr sz="2150">
              <a:latin typeface="Geometr415 Lt BT"/>
              <a:cs typeface="Geometr415 Lt B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4605570" y="4181702"/>
            <a:ext cx="3201670" cy="83375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10"/>
              </a:spcBef>
            </a:pPr>
            <a:r>
              <a:rPr sz="1800" spc="310" dirty="0">
                <a:solidFill>
                  <a:srgbClr val="1D1C1A"/>
                </a:solidFill>
                <a:latin typeface="Geometr415 Md BT"/>
                <a:cs typeface="Geometr415 Md BT"/>
              </a:rPr>
              <a:t>PRESIDENT </a:t>
            </a:r>
            <a:endParaRPr sz="1800">
              <a:latin typeface="Geometr415 Md BT"/>
              <a:cs typeface="Geometr415 Md BT"/>
            </a:endParaRPr>
          </a:p>
          <a:p>
            <a:pPr algn="ctr">
              <a:lnSpc>
                <a:spcPct val="100000"/>
              </a:lnSpc>
              <a:spcBef>
                <a:spcPts val="1614"/>
              </a:spcBef>
              <a:tabLst>
                <a:tab pos="2011045" algn="l"/>
              </a:tabLst>
            </a:pPr>
            <a:r>
              <a:rPr sz="2150" spc="345" dirty="0">
                <a:solidFill>
                  <a:srgbClr val="1D1C1A"/>
                </a:solidFill>
                <a:latin typeface="Geometr415 Lt BT"/>
                <a:cs typeface="Geometr415 Lt BT"/>
              </a:rPr>
              <a:t>JORDANNA</a:t>
            </a:r>
            <a:r>
              <a:rPr sz="2150" dirty="0">
                <a:solidFill>
                  <a:srgbClr val="1D1C1A"/>
                </a:solidFill>
                <a:latin typeface="Geometr415 Lt BT"/>
                <a:cs typeface="Geometr415 Lt BT"/>
              </a:rPr>
              <a:t>	</a:t>
            </a:r>
            <a:r>
              <a:rPr sz="2150" spc="330" dirty="0">
                <a:solidFill>
                  <a:srgbClr val="1D1C1A"/>
                </a:solidFill>
                <a:latin typeface="Geometr415 Lt BT"/>
                <a:cs typeface="Geometr415 Lt BT"/>
              </a:rPr>
              <a:t>FEIFER </a:t>
            </a:r>
            <a:endParaRPr sz="2150">
              <a:latin typeface="Geometr415 Lt BT"/>
              <a:cs typeface="Geometr415 Lt B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3992328" y="5607358"/>
            <a:ext cx="4420235" cy="83375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10"/>
              </a:spcBef>
              <a:tabLst>
                <a:tab pos="1779270" algn="l"/>
                <a:tab pos="3380740" algn="l"/>
              </a:tabLst>
            </a:pPr>
            <a:r>
              <a:rPr sz="1800" spc="310" dirty="0">
                <a:solidFill>
                  <a:srgbClr val="1D1C1A"/>
                </a:solidFill>
                <a:latin typeface="Geometr415 Md BT"/>
                <a:cs typeface="Geometr415 Md BT"/>
              </a:rPr>
              <a:t>SCIENTIFIC</a:t>
            </a:r>
            <a:r>
              <a:rPr sz="1800" dirty="0">
                <a:solidFill>
                  <a:srgbClr val="1D1C1A"/>
                </a:solidFill>
                <a:latin typeface="Geometr415 Md BT"/>
                <a:cs typeface="Geometr415 Md BT"/>
              </a:rPr>
              <a:t>	</a:t>
            </a:r>
            <a:r>
              <a:rPr sz="1800" spc="305" dirty="0">
                <a:solidFill>
                  <a:srgbClr val="1D1C1A"/>
                </a:solidFill>
                <a:latin typeface="Geometr415 Md BT"/>
                <a:cs typeface="Geometr415 Md BT"/>
              </a:rPr>
              <a:t>ADVISORY</a:t>
            </a:r>
            <a:r>
              <a:rPr sz="1800" dirty="0">
                <a:solidFill>
                  <a:srgbClr val="1D1C1A"/>
                </a:solidFill>
                <a:latin typeface="Geometr415 Md BT"/>
                <a:cs typeface="Geometr415 Md BT"/>
              </a:rPr>
              <a:t>	</a:t>
            </a:r>
            <a:r>
              <a:rPr sz="1800" spc="275" dirty="0">
                <a:solidFill>
                  <a:srgbClr val="1D1C1A"/>
                </a:solidFill>
                <a:latin typeface="Geometr415 Md BT"/>
                <a:cs typeface="Geometr415 Md BT"/>
              </a:rPr>
              <a:t>BOARD </a:t>
            </a:r>
            <a:endParaRPr sz="1800">
              <a:latin typeface="Geometr415 Md BT"/>
              <a:cs typeface="Geometr415 Md BT"/>
            </a:endParaRPr>
          </a:p>
          <a:p>
            <a:pPr marL="10160" algn="ctr">
              <a:lnSpc>
                <a:spcPct val="100000"/>
              </a:lnSpc>
              <a:spcBef>
                <a:spcPts val="1614"/>
              </a:spcBef>
              <a:tabLst>
                <a:tab pos="749935" algn="l"/>
                <a:tab pos="2250440" algn="l"/>
              </a:tabLst>
            </a:pPr>
            <a:r>
              <a:rPr sz="2150" spc="245" dirty="0">
                <a:solidFill>
                  <a:srgbClr val="1D1C1A"/>
                </a:solidFill>
                <a:latin typeface="Geometr415 Lt BT"/>
                <a:cs typeface="Geometr415 Lt BT"/>
              </a:rPr>
              <a:t>DR.</a:t>
            </a:r>
            <a:r>
              <a:rPr sz="2150" dirty="0">
                <a:solidFill>
                  <a:srgbClr val="1D1C1A"/>
                </a:solidFill>
                <a:latin typeface="Geometr415 Lt BT"/>
                <a:cs typeface="Geometr415 Lt BT"/>
              </a:rPr>
              <a:t>	</a:t>
            </a:r>
            <a:r>
              <a:rPr sz="2150" spc="330" dirty="0">
                <a:solidFill>
                  <a:srgbClr val="1D1C1A"/>
                </a:solidFill>
                <a:latin typeface="Geometr415 Lt BT"/>
                <a:cs typeface="Geometr415 Lt BT"/>
              </a:rPr>
              <a:t>WALTER</a:t>
            </a:r>
            <a:r>
              <a:rPr sz="2150" dirty="0">
                <a:solidFill>
                  <a:srgbClr val="1D1C1A"/>
                </a:solidFill>
                <a:latin typeface="Geometr415 Lt BT"/>
                <a:cs typeface="Geometr415 Lt BT"/>
              </a:rPr>
              <a:t>	</a:t>
            </a:r>
            <a:r>
              <a:rPr sz="2150" spc="340" dirty="0">
                <a:solidFill>
                  <a:srgbClr val="1D1C1A"/>
                </a:solidFill>
                <a:latin typeface="Geometr415 Lt BT"/>
                <a:cs typeface="Geometr415 Lt BT"/>
              </a:rPr>
              <a:t>GOTLIEB </a:t>
            </a:r>
            <a:endParaRPr sz="2150">
              <a:latin typeface="Geometr415 Lt BT"/>
              <a:cs typeface="Geometr415 Lt B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4194297" y="7049917"/>
            <a:ext cx="4016375" cy="83375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10"/>
              </a:spcBef>
              <a:tabLst>
                <a:tab pos="991235" algn="l"/>
                <a:tab pos="2743200" algn="l"/>
              </a:tabLst>
            </a:pPr>
            <a:r>
              <a:rPr sz="1800" spc="275" dirty="0">
                <a:solidFill>
                  <a:srgbClr val="1D1C1A"/>
                </a:solidFill>
                <a:latin typeface="Geometr415 Md BT"/>
                <a:cs typeface="Geometr415 Md BT"/>
              </a:rPr>
              <a:t>CHIEF</a:t>
            </a:r>
            <a:r>
              <a:rPr sz="1800" dirty="0">
                <a:solidFill>
                  <a:srgbClr val="1D1C1A"/>
                </a:solidFill>
                <a:latin typeface="Geometr415 Md BT"/>
                <a:cs typeface="Geometr415 Md BT"/>
              </a:rPr>
              <a:t>	</a:t>
            </a:r>
            <a:r>
              <a:rPr sz="1800" spc="310" dirty="0">
                <a:solidFill>
                  <a:srgbClr val="1D1C1A"/>
                </a:solidFill>
                <a:latin typeface="Geometr415 Md BT"/>
                <a:cs typeface="Geometr415 Md BT"/>
              </a:rPr>
              <a:t>EXECUTIVE</a:t>
            </a:r>
            <a:r>
              <a:rPr sz="1800" dirty="0">
                <a:solidFill>
                  <a:srgbClr val="1D1C1A"/>
                </a:solidFill>
                <a:latin typeface="Geometr415 Md BT"/>
                <a:cs typeface="Geometr415 Md BT"/>
              </a:rPr>
              <a:t>	</a:t>
            </a:r>
            <a:r>
              <a:rPr sz="1800" spc="295" dirty="0">
                <a:solidFill>
                  <a:srgbClr val="1D1C1A"/>
                </a:solidFill>
                <a:latin typeface="Geometr415 Md BT"/>
                <a:cs typeface="Geometr415 Md BT"/>
              </a:rPr>
              <a:t>OFFICER </a:t>
            </a:r>
            <a:endParaRPr sz="1800">
              <a:latin typeface="Geometr415 Md BT"/>
              <a:cs typeface="Geometr415 Md BT"/>
            </a:endParaRPr>
          </a:p>
          <a:p>
            <a:pPr marL="8255" algn="ctr">
              <a:lnSpc>
                <a:spcPct val="100000"/>
              </a:lnSpc>
              <a:spcBef>
                <a:spcPts val="1614"/>
              </a:spcBef>
              <a:tabLst>
                <a:tab pos="812165" algn="l"/>
              </a:tabLst>
            </a:pPr>
            <a:r>
              <a:rPr sz="2150" spc="245" dirty="0">
                <a:solidFill>
                  <a:srgbClr val="1D1C1A"/>
                </a:solidFill>
                <a:latin typeface="Geometr415 Lt BT"/>
                <a:cs typeface="Geometr415 Lt BT"/>
              </a:rPr>
              <a:t>STU</a:t>
            </a:r>
            <a:r>
              <a:rPr sz="2150" dirty="0">
                <a:solidFill>
                  <a:srgbClr val="1D1C1A"/>
                </a:solidFill>
                <a:latin typeface="Geometr415 Lt BT"/>
                <a:cs typeface="Geometr415 Lt BT"/>
              </a:rPr>
              <a:t>	</a:t>
            </a:r>
            <a:r>
              <a:rPr sz="2150" spc="335" dirty="0">
                <a:solidFill>
                  <a:srgbClr val="1D1C1A"/>
                </a:solidFill>
                <a:latin typeface="Geometr415 Lt BT"/>
                <a:cs typeface="Geometr415 Lt BT"/>
              </a:rPr>
              <a:t>GUTTMAN </a:t>
            </a:r>
            <a:endParaRPr sz="2150">
              <a:latin typeface="Geometr415 Lt BT"/>
              <a:cs typeface="Geometr415 Lt B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4618041" y="8406306"/>
            <a:ext cx="3178175" cy="83375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32715">
              <a:lnSpc>
                <a:spcPct val="100000"/>
              </a:lnSpc>
              <a:spcBef>
                <a:spcPts val="110"/>
              </a:spcBef>
              <a:tabLst>
                <a:tab pos="1588770" algn="l"/>
              </a:tabLst>
            </a:pPr>
            <a:r>
              <a:rPr sz="1800" spc="295" dirty="0">
                <a:solidFill>
                  <a:srgbClr val="1D1C1A"/>
                </a:solidFill>
                <a:latin typeface="Geometr415 Md BT"/>
                <a:cs typeface="Geometr415 Md BT"/>
              </a:rPr>
              <a:t>GENERAL</a:t>
            </a:r>
            <a:r>
              <a:rPr sz="1800" dirty="0">
                <a:solidFill>
                  <a:srgbClr val="1D1C1A"/>
                </a:solidFill>
                <a:latin typeface="Geometr415 Md BT"/>
                <a:cs typeface="Geometr415 Md BT"/>
              </a:rPr>
              <a:t>	</a:t>
            </a:r>
            <a:r>
              <a:rPr sz="1800" spc="295" dirty="0">
                <a:solidFill>
                  <a:srgbClr val="1D1C1A"/>
                </a:solidFill>
                <a:latin typeface="Geometr415 Md BT"/>
                <a:cs typeface="Geometr415 Md BT"/>
              </a:rPr>
              <a:t>MANAGER </a:t>
            </a:r>
            <a:endParaRPr sz="1800">
              <a:latin typeface="Geometr415 Md BT"/>
              <a:cs typeface="Geometr415 Md BT"/>
            </a:endParaRPr>
          </a:p>
          <a:p>
            <a:pPr marL="12700">
              <a:lnSpc>
                <a:spcPct val="100000"/>
              </a:lnSpc>
              <a:spcBef>
                <a:spcPts val="1614"/>
              </a:spcBef>
              <a:tabLst>
                <a:tab pos="1448435" algn="l"/>
              </a:tabLst>
            </a:pPr>
            <a:r>
              <a:rPr sz="2150" spc="330" dirty="0">
                <a:solidFill>
                  <a:srgbClr val="1D1C1A"/>
                </a:solidFill>
                <a:latin typeface="Geometr415 Lt BT"/>
                <a:cs typeface="Geometr415 Lt BT"/>
              </a:rPr>
              <a:t>SHERYL</a:t>
            </a:r>
            <a:r>
              <a:rPr sz="2150" dirty="0">
                <a:solidFill>
                  <a:srgbClr val="1D1C1A"/>
                </a:solidFill>
                <a:latin typeface="Geometr415 Lt BT"/>
                <a:cs typeface="Geometr415 Lt BT"/>
              </a:rPr>
              <a:t>	</a:t>
            </a:r>
            <a:r>
              <a:rPr sz="2150" spc="335" dirty="0">
                <a:solidFill>
                  <a:srgbClr val="1D1C1A"/>
                </a:solidFill>
                <a:latin typeface="Geometr415 Lt BT"/>
                <a:cs typeface="Geometr415 Lt BT"/>
              </a:rPr>
              <a:t>RAMROOP </a:t>
            </a:r>
            <a:endParaRPr sz="2150">
              <a:latin typeface="Geometr415 Lt BT"/>
              <a:cs typeface="Geometr415 Lt BT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9231174" y="4181702"/>
            <a:ext cx="1781810" cy="3022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800" spc="310" dirty="0">
                <a:solidFill>
                  <a:srgbClr val="1D1C1A"/>
                </a:solidFill>
                <a:latin typeface="Geometr415 Md BT"/>
                <a:cs typeface="Geometr415 Md BT"/>
              </a:rPr>
              <a:t>COMMITTEE </a:t>
            </a:r>
            <a:endParaRPr sz="1800">
              <a:latin typeface="Geometr415 Md BT"/>
              <a:cs typeface="Geometr415 Md BT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399351" y="4675885"/>
            <a:ext cx="3453129" cy="407860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38760" marR="232410" indent="160655" algn="just">
              <a:lnSpc>
                <a:spcPct val="137400"/>
              </a:lnSpc>
              <a:spcBef>
                <a:spcPts val="100"/>
              </a:spcBef>
            </a:pPr>
            <a:r>
              <a:rPr sz="2150" spc="305" dirty="0">
                <a:solidFill>
                  <a:srgbClr val="1D1C1A"/>
                </a:solidFill>
                <a:latin typeface="Geometr415 Lt BT"/>
                <a:cs typeface="Geometr415 Lt BT"/>
              </a:rPr>
              <a:t>DALE</a:t>
            </a:r>
            <a:r>
              <a:rPr sz="2150" spc="114" dirty="0">
                <a:solidFill>
                  <a:srgbClr val="1D1C1A"/>
                </a:solidFill>
                <a:latin typeface="Geometr415 Lt BT"/>
                <a:cs typeface="Geometr415 Lt BT"/>
              </a:rPr>
              <a:t>  </a:t>
            </a:r>
            <a:r>
              <a:rPr sz="2150" spc="340" dirty="0">
                <a:solidFill>
                  <a:srgbClr val="1D1C1A"/>
                </a:solidFill>
                <a:latin typeface="Geometr415 Lt BT"/>
                <a:cs typeface="Geometr415 Lt BT"/>
              </a:rPr>
              <a:t>BOIDMAN </a:t>
            </a:r>
            <a:r>
              <a:rPr sz="2150" spc="350" dirty="0">
                <a:solidFill>
                  <a:srgbClr val="1D1C1A"/>
                </a:solidFill>
                <a:latin typeface="Geometr415 Lt BT"/>
                <a:cs typeface="Geometr415 Lt BT"/>
              </a:rPr>
              <a:t>JILLIAN</a:t>
            </a:r>
            <a:r>
              <a:rPr sz="2150" spc="130" dirty="0">
                <a:solidFill>
                  <a:srgbClr val="1D1C1A"/>
                </a:solidFill>
                <a:latin typeface="Geometr415 Lt BT"/>
                <a:cs typeface="Geometr415 Lt BT"/>
              </a:rPr>
              <a:t>  </a:t>
            </a:r>
            <a:r>
              <a:rPr sz="2150" spc="330" dirty="0">
                <a:solidFill>
                  <a:srgbClr val="1D1C1A"/>
                </a:solidFill>
                <a:latin typeface="Geometr415 Lt BT"/>
                <a:cs typeface="Geometr415 Lt BT"/>
              </a:rPr>
              <a:t>CLIMAN </a:t>
            </a:r>
            <a:r>
              <a:rPr sz="2150" spc="340" dirty="0">
                <a:solidFill>
                  <a:srgbClr val="1D1C1A"/>
                </a:solidFill>
                <a:latin typeface="Geometr415 Lt BT"/>
                <a:cs typeface="Geometr415 Lt BT"/>
              </a:rPr>
              <a:t>LAUREN</a:t>
            </a:r>
            <a:r>
              <a:rPr sz="2150" spc="114" dirty="0">
                <a:solidFill>
                  <a:srgbClr val="1D1C1A"/>
                </a:solidFill>
                <a:latin typeface="Geometr415 Lt BT"/>
                <a:cs typeface="Geometr415 Lt BT"/>
              </a:rPr>
              <a:t>  </a:t>
            </a:r>
            <a:r>
              <a:rPr sz="2150" spc="325" dirty="0">
                <a:solidFill>
                  <a:srgbClr val="1D1C1A"/>
                </a:solidFill>
                <a:latin typeface="Geometr415 Lt BT"/>
                <a:cs typeface="Geometr415 Lt BT"/>
              </a:rPr>
              <a:t>FORMAN </a:t>
            </a:r>
            <a:endParaRPr sz="2150">
              <a:latin typeface="Geometr415 Lt BT"/>
              <a:cs typeface="Geometr415 Lt BT"/>
            </a:endParaRPr>
          </a:p>
          <a:p>
            <a:pPr marL="654050" marR="158115" indent="-488950" algn="just">
              <a:lnSpc>
                <a:spcPct val="137400"/>
              </a:lnSpc>
            </a:pPr>
            <a:r>
              <a:rPr sz="2150" spc="340" dirty="0">
                <a:solidFill>
                  <a:srgbClr val="1D1C1A"/>
                </a:solidFill>
                <a:latin typeface="Geometr415 Lt BT"/>
                <a:cs typeface="Geometr415 Lt BT"/>
              </a:rPr>
              <a:t>SOPHIE</a:t>
            </a:r>
            <a:r>
              <a:rPr sz="2150" spc="120" dirty="0">
                <a:solidFill>
                  <a:srgbClr val="1D1C1A"/>
                </a:solidFill>
                <a:latin typeface="Geometr415 Lt BT"/>
                <a:cs typeface="Geometr415 Lt BT"/>
              </a:rPr>
              <a:t>  </a:t>
            </a:r>
            <a:r>
              <a:rPr sz="2150" spc="345" dirty="0">
                <a:solidFill>
                  <a:srgbClr val="1D1C1A"/>
                </a:solidFill>
                <a:latin typeface="Geometr415 Lt BT"/>
                <a:cs typeface="Geometr415 Lt BT"/>
              </a:rPr>
              <a:t>LAFLECHE </a:t>
            </a:r>
            <a:r>
              <a:rPr sz="2150" spc="340" dirty="0">
                <a:solidFill>
                  <a:srgbClr val="1D1C1A"/>
                </a:solidFill>
                <a:latin typeface="Geometr415 Lt BT"/>
                <a:cs typeface="Geometr415 Lt BT"/>
              </a:rPr>
              <a:t>OLIVIA</a:t>
            </a:r>
            <a:r>
              <a:rPr sz="2150" spc="125" dirty="0">
                <a:solidFill>
                  <a:srgbClr val="1D1C1A"/>
                </a:solidFill>
                <a:latin typeface="Geometr415 Lt BT"/>
                <a:cs typeface="Geometr415 Lt BT"/>
              </a:rPr>
              <a:t>  </a:t>
            </a:r>
            <a:r>
              <a:rPr sz="2150" spc="285" dirty="0">
                <a:solidFill>
                  <a:srgbClr val="1D1C1A"/>
                </a:solidFill>
                <a:latin typeface="Geometr415 Lt BT"/>
                <a:cs typeface="Geometr415 Lt BT"/>
              </a:rPr>
              <a:t>LEVY </a:t>
            </a:r>
            <a:endParaRPr sz="2150">
              <a:latin typeface="Geometr415 Lt BT"/>
              <a:cs typeface="Geometr415 Lt BT"/>
            </a:endParaRPr>
          </a:p>
          <a:p>
            <a:pPr marL="246379" marR="238125" indent="188595" algn="just">
              <a:lnSpc>
                <a:spcPct val="137400"/>
              </a:lnSpc>
            </a:pPr>
            <a:r>
              <a:rPr sz="2150" spc="325" dirty="0">
                <a:solidFill>
                  <a:srgbClr val="1D1C1A"/>
                </a:solidFill>
                <a:latin typeface="Geometr415 Lt BT"/>
                <a:cs typeface="Geometr415 Lt BT"/>
              </a:rPr>
              <a:t>LAURA</a:t>
            </a:r>
            <a:r>
              <a:rPr sz="2150" spc="120" dirty="0">
                <a:solidFill>
                  <a:srgbClr val="1D1C1A"/>
                </a:solidFill>
                <a:latin typeface="Geometr415 Lt BT"/>
                <a:cs typeface="Geometr415 Lt BT"/>
              </a:rPr>
              <a:t>  </a:t>
            </a:r>
            <a:r>
              <a:rPr sz="2150" spc="330" dirty="0">
                <a:solidFill>
                  <a:srgbClr val="1D1C1A"/>
                </a:solidFill>
                <a:latin typeface="Geometr415 Lt BT"/>
                <a:cs typeface="Geometr415 Lt BT"/>
              </a:rPr>
              <a:t>SCHEIM </a:t>
            </a:r>
            <a:r>
              <a:rPr sz="2150" spc="325" dirty="0">
                <a:solidFill>
                  <a:srgbClr val="1D1C1A"/>
                </a:solidFill>
                <a:latin typeface="Geometr415 Lt BT"/>
                <a:cs typeface="Geometr415 Lt BT"/>
              </a:rPr>
              <a:t>ELLEN</a:t>
            </a:r>
            <a:r>
              <a:rPr sz="2150" spc="120" dirty="0">
                <a:solidFill>
                  <a:srgbClr val="1D1C1A"/>
                </a:solidFill>
                <a:latin typeface="Geometr415 Lt BT"/>
                <a:cs typeface="Geometr415 Lt BT"/>
              </a:rPr>
              <a:t>  </a:t>
            </a:r>
            <a:r>
              <a:rPr sz="2150" spc="345" dirty="0">
                <a:solidFill>
                  <a:srgbClr val="1D1C1A"/>
                </a:solidFill>
                <a:latin typeface="Geometr415 Lt BT"/>
                <a:cs typeface="Geometr415 Lt BT"/>
              </a:rPr>
              <a:t>SCHRETER </a:t>
            </a:r>
            <a:endParaRPr sz="2150">
              <a:latin typeface="Geometr415 Lt BT"/>
              <a:cs typeface="Geometr415 Lt BT"/>
            </a:endParaRPr>
          </a:p>
          <a:p>
            <a:pPr marL="12700" marR="5080" indent="84455" algn="just">
              <a:lnSpc>
                <a:spcPct val="137400"/>
              </a:lnSpc>
            </a:pPr>
            <a:r>
              <a:rPr sz="2150" spc="355" dirty="0">
                <a:solidFill>
                  <a:srgbClr val="1D1C1A"/>
                </a:solidFill>
                <a:latin typeface="Geometr415 Lt BT"/>
                <a:cs typeface="Geometr415 Lt BT"/>
              </a:rPr>
              <a:t>BRITTANY</a:t>
            </a:r>
            <a:r>
              <a:rPr sz="2150" spc="135" dirty="0">
                <a:solidFill>
                  <a:srgbClr val="1D1C1A"/>
                </a:solidFill>
                <a:latin typeface="Geometr415 Lt BT"/>
                <a:cs typeface="Geometr415 Lt BT"/>
              </a:rPr>
              <a:t>  </a:t>
            </a:r>
            <a:r>
              <a:rPr sz="2150" spc="340" dirty="0">
                <a:solidFill>
                  <a:srgbClr val="1D1C1A"/>
                </a:solidFill>
                <a:latin typeface="Geometr415 Lt BT"/>
                <a:cs typeface="Geometr415 Lt BT"/>
              </a:rPr>
              <a:t>SHILLER </a:t>
            </a:r>
            <a:r>
              <a:rPr sz="2150" spc="365" dirty="0">
                <a:solidFill>
                  <a:srgbClr val="1D1C1A"/>
                </a:solidFill>
                <a:latin typeface="Geometr415 Lt BT"/>
                <a:cs typeface="Geometr415 Lt BT"/>
              </a:rPr>
              <a:t>STEPHANIE</a:t>
            </a:r>
            <a:r>
              <a:rPr sz="2150" spc="114" dirty="0">
                <a:solidFill>
                  <a:srgbClr val="1D1C1A"/>
                </a:solidFill>
                <a:latin typeface="Geometr415 Lt BT"/>
                <a:cs typeface="Geometr415 Lt BT"/>
              </a:rPr>
              <a:t>  </a:t>
            </a:r>
            <a:r>
              <a:rPr sz="2150" spc="330" dirty="0">
                <a:solidFill>
                  <a:srgbClr val="1D1C1A"/>
                </a:solidFill>
                <a:latin typeface="Geometr415 Lt BT"/>
                <a:cs typeface="Geometr415 Lt BT"/>
              </a:rPr>
              <a:t>ZUCKER </a:t>
            </a:r>
            <a:endParaRPr sz="2150">
              <a:latin typeface="Geometr415 Lt BT"/>
              <a:cs typeface="Geometr415 Lt BT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131066" y="6307609"/>
            <a:ext cx="1664335" cy="3022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800" spc="360" dirty="0">
                <a:solidFill>
                  <a:srgbClr val="1D1C1A"/>
                </a:solidFill>
                <a:latin typeface="Geometr415 Md BT"/>
                <a:cs typeface="Geometr415 Md BT"/>
              </a:rPr>
              <a:t>CO-</a:t>
            </a:r>
            <a:r>
              <a:rPr sz="1800" spc="290" dirty="0">
                <a:solidFill>
                  <a:srgbClr val="1D1C1A"/>
                </a:solidFill>
                <a:latin typeface="Geometr415 Md BT"/>
                <a:cs typeface="Geometr415 Md BT"/>
              </a:rPr>
              <a:t>CHAIRS </a:t>
            </a:r>
            <a:endParaRPr sz="1800">
              <a:latin typeface="Geometr415 Md BT"/>
              <a:cs typeface="Geometr415 Md BT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617690" y="6801960"/>
            <a:ext cx="4700270" cy="12820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algn="ctr">
              <a:lnSpc>
                <a:spcPct val="127800"/>
              </a:lnSpc>
              <a:spcBef>
                <a:spcPts val="100"/>
              </a:spcBef>
              <a:tabLst>
                <a:tab pos="1255395" algn="l"/>
                <a:tab pos="1292225" algn="l"/>
                <a:tab pos="2795270" algn="l"/>
              </a:tabLst>
            </a:pPr>
            <a:r>
              <a:rPr sz="2150" spc="315" dirty="0">
                <a:solidFill>
                  <a:srgbClr val="1D1C1A"/>
                </a:solidFill>
                <a:latin typeface="Geometr415 Lt BT"/>
                <a:cs typeface="Geometr415 Lt BT"/>
              </a:rPr>
              <a:t>ALANA</a:t>
            </a:r>
            <a:r>
              <a:rPr sz="2150" dirty="0">
                <a:solidFill>
                  <a:srgbClr val="1D1C1A"/>
                </a:solidFill>
                <a:latin typeface="Geometr415 Lt BT"/>
                <a:cs typeface="Geometr415 Lt BT"/>
              </a:rPr>
              <a:t>		</a:t>
            </a:r>
            <a:r>
              <a:rPr sz="2150" spc="330" dirty="0">
                <a:solidFill>
                  <a:srgbClr val="1D1C1A"/>
                </a:solidFill>
                <a:latin typeface="Geometr415 Lt BT"/>
                <a:cs typeface="Geometr415 Lt BT"/>
              </a:rPr>
              <a:t>WEXLER</a:t>
            </a:r>
            <a:r>
              <a:rPr sz="2150" dirty="0">
                <a:solidFill>
                  <a:srgbClr val="1D1C1A"/>
                </a:solidFill>
                <a:latin typeface="Geometr415 Lt BT"/>
                <a:cs typeface="Geometr415 Lt BT"/>
              </a:rPr>
              <a:t>	</a:t>
            </a:r>
            <a:r>
              <a:rPr sz="2150" spc="345" dirty="0">
                <a:solidFill>
                  <a:srgbClr val="1D1C1A"/>
                </a:solidFill>
                <a:latin typeface="Geometr415 Lt BT"/>
                <a:cs typeface="Geometr415 Lt BT"/>
              </a:rPr>
              <a:t>SCHWARTZ </a:t>
            </a:r>
            <a:r>
              <a:rPr sz="2150" spc="315" dirty="0">
                <a:solidFill>
                  <a:srgbClr val="1D1C1A"/>
                </a:solidFill>
                <a:latin typeface="Geometr415 Lt BT"/>
                <a:cs typeface="Geometr415 Lt BT"/>
              </a:rPr>
              <a:t>JENNA</a:t>
            </a:r>
            <a:r>
              <a:rPr sz="2150" dirty="0">
                <a:solidFill>
                  <a:srgbClr val="1D1C1A"/>
                </a:solidFill>
                <a:latin typeface="Geometr415 Lt BT"/>
                <a:cs typeface="Geometr415 Lt BT"/>
              </a:rPr>
              <a:t>	</a:t>
            </a:r>
            <a:r>
              <a:rPr sz="2150" spc="345" dirty="0">
                <a:solidFill>
                  <a:srgbClr val="1D1C1A"/>
                </a:solidFill>
                <a:latin typeface="Geometr415 Lt BT"/>
                <a:cs typeface="Geometr415 Lt BT"/>
              </a:rPr>
              <a:t>SCHWARTZ </a:t>
            </a:r>
            <a:endParaRPr sz="2150">
              <a:latin typeface="Geometr415 Lt BT"/>
              <a:cs typeface="Geometr415 Lt BT"/>
            </a:endParaRPr>
          </a:p>
          <a:p>
            <a:pPr algn="ctr">
              <a:lnSpc>
                <a:spcPct val="100000"/>
              </a:lnSpc>
              <a:spcBef>
                <a:spcPts val="715"/>
              </a:spcBef>
              <a:tabLst>
                <a:tab pos="2205355" algn="l"/>
              </a:tabLst>
            </a:pPr>
            <a:r>
              <a:rPr sz="2150" spc="350" dirty="0">
                <a:solidFill>
                  <a:srgbClr val="1D1C1A"/>
                </a:solidFill>
                <a:latin typeface="Geometr415 Lt BT"/>
                <a:cs typeface="Geometr415 Lt BT"/>
              </a:rPr>
              <a:t>ALEXANDRA</a:t>
            </a:r>
            <a:r>
              <a:rPr sz="2150" dirty="0">
                <a:solidFill>
                  <a:srgbClr val="1D1C1A"/>
                </a:solidFill>
                <a:latin typeface="Geometr415 Lt BT"/>
                <a:cs typeface="Geometr415 Lt BT"/>
              </a:rPr>
              <a:t>	</a:t>
            </a:r>
            <a:r>
              <a:rPr sz="2150" spc="340" dirty="0">
                <a:solidFill>
                  <a:srgbClr val="1D1C1A"/>
                </a:solidFill>
                <a:latin typeface="Geometr415 Lt BT"/>
                <a:cs typeface="Geometr415 Lt BT"/>
              </a:rPr>
              <a:t>SHILLER </a:t>
            </a:r>
            <a:endParaRPr sz="2150">
              <a:latin typeface="Geometr415 Lt BT"/>
              <a:cs typeface="Geometr415 Lt BT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7060099" y="4122536"/>
            <a:ext cx="6068695" cy="6156960"/>
            <a:chOff x="7060099" y="4122536"/>
            <a:chExt cx="6068695" cy="6156960"/>
          </a:xfrm>
        </p:grpSpPr>
        <p:sp>
          <p:nvSpPr>
            <p:cNvPr id="15" name="object 15"/>
            <p:cNvSpPr/>
            <p:nvPr/>
          </p:nvSpPr>
          <p:spPr>
            <a:xfrm>
              <a:off x="7061408" y="4122536"/>
              <a:ext cx="0" cy="5190490"/>
            </a:xfrm>
            <a:custGeom>
              <a:avLst/>
              <a:gdLst/>
              <a:ahLst/>
              <a:cxnLst/>
              <a:rect l="l" t="t" r="r" b="b"/>
              <a:pathLst>
                <a:path h="5190490">
                  <a:moveTo>
                    <a:pt x="0" y="0"/>
                  </a:moveTo>
                  <a:lnTo>
                    <a:pt x="0" y="5190459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3127368" y="4122536"/>
              <a:ext cx="0" cy="5190490"/>
            </a:xfrm>
            <a:custGeom>
              <a:avLst/>
              <a:gdLst/>
              <a:ahLst/>
              <a:cxnLst/>
              <a:rect l="l" t="t" r="r" b="b"/>
              <a:pathLst>
                <a:path h="5190490">
                  <a:moveTo>
                    <a:pt x="0" y="0"/>
                  </a:moveTo>
                  <a:lnTo>
                    <a:pt x="0" y="5190459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350613" y="9649904"/>
              <a:ext cx="1443866" cy="62903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287125"/>
            <a:chOff x="0" y="0"/>
            <a:chExt cx="20104100" cy="112871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0104069" cy="11286982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8940127" y="9290516"/>
              <a:ext cx="918210" cy="969010"/>
            </a:xfrm>
            <a:custGeom>
              <a:avLst/>
              <a:gdLst/>
              <a:ahLst/>
              <a:cxnLst/>
              <a:rect l="l" t="t" r="r" b="b"/>
              <a:pathLst>
                <a:path w="918209" h="969009">
                  <a:moveTo>
                    <a:pt x="151155" y="535228"/>
                  </a:moveTo>
                  <a:lnTo>
                    <a:pt x="145630" y="507542"/>
                  </a:lnTo>
                  <a:lnTo>
                    <a:pt x="129857" y="483997"/>
                  </a:lnTo>
                  <a:lnTo>
                    <a:pt x="105079" y="467690"/>
                  </a:lnTo>
                  <a:lnTo>
                    <a:pt x="75679" y="462076"/>
                  </a:lnTo>
                  <a:lnTo>
                    <a:pt x="47244" y="467728"/>
                  </a:lnTo>
                  <a:lnTo>
                    <a:pt x="22961" y="483349"/>
                  </a:lnTo>
                  <a:lnTo>
                    <a:pt x="6007" y="507644"/>
                  </a:lnTo>
                  <a:lnTo>
                    <a:pt x="0" y="536409"/>
                  </a:lnTo>
                  <a:lnTo>
                    <a:pt x="5524" y="564108"/>
                  </a:lnTo>
                  <a:lnTo>
                    <a:pt x="21323" y="587654"/>
                  </a:lnTo>
                  <a:lnTo>
                    <a:pt x="46101" y="603948"/>
                  </a:lnTo>
                  <a:lnTo>
                    <a:pt x="75488" y="609549"/>
                  </a:lnTo>
                  <a:lnTo>
                    <a:pt x="103911" y="603910"/>
                  </a:lnTo>
                  <a:lnTo>
                    <a:pt x="128181" y="588289"/>
                  </a:lnTo>
                  <a:lnTo>
                    <a:pt x="145135" y="563956"/>
                  </a:lnTo>
                  <a:lnTo>
                    <a:pt x="151155" y="535228"/>
                  </a:lnTo>
                  <a:close/>
                </a:path>
                <a:path w="918209" h="969009">
                  <a:moveTo>
                    <a:pt x="758215" y="107416"/>
                  </a:moveTo>
                  <a:lnTo>
                    <a:pt x="750100" y="66763"/>
                  </a:lnTo>
                  <a:lnTo>
                    <a:pt x="726897" y="32181"/>
                  </a:lnTo>
                  <a:lnTo>
                    <a:pt x="690524" y="8242"/>
                  </a:lnTo>
                  <a:lnTo>
                    <a:pt x="647420" y="0"/>
                  </a:lnTo>
                  <a:lnTo>
                    <a:pt x="605688" y="8305"/>
                  </a:lnTo>
                  <a:lnTo>
                    <a:pt x="570014" y="31254"/>
                  </a:lnTo>
                  <a:lnTo>
                    <a:pt x="545096" y="66954"/>
                  </a:lnTo>
                  <a:lnTo>
                    <a:pt x="536244" y="109156"/>
                  </a:lnTo>
                  <a:lnTo>
                    <a:pt x="544372" y="149809"/>
                  </a:lnTo>
                  <a:lnTo>
                    <a:pt x="567550" y="184378"/>
                  </a:lnTo>
                  <a:lnTo>
                    <a:pt x="603872" y="208292"/>
                  </a:lnTo>
                  <a:lnTo>
                    <a:pt x="647065" y="216547"/>
                  </a:lnTo>
                  <a:lnTo>
                    <a:pt x="688822" y="208267"/>
                  </a:lnTo>
                  <a:lnTo>
                    <a:pt x="724471" y="185318"/>
                  </a:lnTo>
                  <a:lnTo>
                    <a:pt x="749363" y="149593"/>
                  </a:lnTo>
                  <a:lnTo>
                    <a:pt x="758215" y="107416"/>
                  </a:lnTo>
                  <a:close/>
                </a:path>
                <a:path w="918209" h="969009">
                  <a:moveTo>
                    <a:pt x="917714" y="845921"/>
                  </a:moveTo>
                  <a:lnTo>
                    <a:pt x="908862" y="799706"/>
                  </a:lnTo>
                  <a:lnTo>
                    <a:pt x="882865" y="760234"/>
                  </a:lnTo>
                  <a:lnTo>
                    <a:pt x="841806" y="732713"/>
                  </a:lnTo>
                  <a:lnTo>
                    <a:pt x="792899" y="722985"/>
                  </a:lnTo>
                  <a:lnTo>
                    <a:pt x="745439" y="732040"/>
                  </a:lnTo>
                  <a:lnTo>
                    <a:pt x="704748" y="757745"/>
                  </a:lnTo>
                  <a:lnTo>
                    <a:pt x="676160" y="798029"/>
                  </a:lnTo>
                  <a:lnTo>
                    <a:pt x="665734" y="845870"/>
                  </a:lnTo>
                  <a:lnTo>
                    <a:pt x="674573" y="892111"/>
                  </a:lnTo>
                  <a:lnTo>
                    <a:pt x="700557" y="931583"/>
                  </a:lnTo>
                  <a:lnTo>
                    <a:pt x="741616" y="959104"/>
                  </a:lnTo>
                  <a:lnTo>
                    <a:pt x="790536" y="968819"/>
                  </a:lnTo>
                  <a:lnTo>
                    <a:pt x="838009" y="959777"/>
                  </a:lnTo>
                  <a:lnTo>
                    <a:pt x="878713" y="934046"/>
                  </a:lnTo>
                  <a:lnTo>
                    <a:pt x="907288" y="893724"/>
                  </a:lnTo>
                  <a:lnTo>
                    <a:pt x="917714" y="845921"/>
                  </a:lnTo>
                  <a:close/>
                </a:path>
              </a:pathLst>
            </a:custGeom>
            <a:solidFill>
              <a:srgbClr val="1D1C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351719" y="9682499"/>
              <a:ext cx="186672" cy="182133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9103411" y="9422799"/>
              <a:ext cx="1573530" cy="624205"/>
            </a:xfrm>
            <a:custGeom>
              <a:avLst/>
              <a:gdLst/>
              <a:ahLst/>
              <a:cxnLst/>
              <a:rect l="l" t="t" r="r" b="b"/>
              <a:pathLst>
                <a:path w="1573529" h="624204">
                  <a:moveTo>
                    <a:pt x="92659" y="404279"/>
                  </a:moveTo>
                  <a:lnTo>
                    <a:pt x="89839" y="397573"/>
                  </a:lnTo>
                  <a:lnTo>
                    <a:pt x="87884" y="390398"/>
                  </a:lnTo>
                  <a:lnTo>
                    <a:pt x="86512" y="375869"/>
                  </a:lnTo>
                  <a:lnTo>
                    <a:pt x="86855" y="369023"/>
                  </a:lnTo>
                  <a:lnTo>
                    <a:pt x="88099" y="362445"/>
                  </a:lnTo>
                  <a:lnTo>
                    <a:pt x="0" y="371513"/>
                  </a:lnTo>
                  <a:lnTo>
                    <a:pt x="2616" y="377723"/>
                  </a:lnTo>
                  <a:lnTo>
                    <a:pt x="4330" y="384340"/>
                  </a:lnTo>
                  <a:lnTo>
                    <a:pt x="5016" y="391325"/>
                  </a:lnTo>
                  <a:lnTo>
                    <a:pt x="5791" y="398881"/>
                  </a:lnTo>
                  <a:lnTo>
                    <a:pt x="5194" y="406349"/>
                  </a:lnTo>
                  <a:lnTo>
                    <a:pt x="3606" y="413435"/>
                  </a:lnTo>
                  <a:lnTo>
                    <a:pt x="92659" y="404279"/>
                  </a:lnTo>
                  <a:close/>
                </a:path>
                <a:path w="1573529" h="624204">
                  <a:moveTo>
                    <a:pt x="202526" y="193560"/>
                  </a:moveTo>
                  <a:lnTo>
                    <a:pt x="72377" y="193560"/>
                  </a:lnTo>
                  <a:lnTo>
                    <a:pt x="72377" y="203339"/>
                  </a:lnTo>
                  <a:lnTo>
                    <a:pt x="91871" y="205676"/>
                  </a:lnTo>
                  <a:lnTo>
                    <a:pt x="104533" y="213931"/>
                  </a:lnTo>
                  <a:lnTo>
                    <a:pt x="111366" y="229920"/>
                  </a:lnTo>
                  <a:lnTo>
                    <a:pt x="113423" y="255473"/>
                  </a:lnTo>
                  <a:lnTo>
                    <a:pt x="113423" y="460032"/>
                  </a:lnTo>
                  <a:lnTo>
                    <a:pt x="111175" y="485838"/>
                  </a:lnTo>
                  <a:lnTo>
                    <a:pt x="104025" y="501802"/>
                  </a:lnTo>
                  <a:lnTo>
                    <a:pt x="91313" y="509930"/>
                  </a:lnTo>
                  <a:lnTo>
                    <a:pt x="72377" y="512191"/>
                  </a:lnTo>
                  <a:lnTo>
                    <a:pt x="72377" y="521944"/>
                  </a:lnTo>
                  <a:lnTo>
                    <a:pt x="202526" y="521944"/>
                  </a:lnTo>
                  <a:lnTo>
                    <a:pt x="202526" y="512191"/>
                  </a:lnTo>
                  <a:lnTo>
                    <a:pt x="183337" y="509689"/>
                  </a:lnTo>
                  <a:lnTo>
                    <a:pt x="170637" y="501167"/>
                  </a:lnTo>
                  <a:lnTo>
                    <a:pt x="163626" y="485127"/>
                  </a:lnTo>
                  <a:lnTo>
                    <a:pt x="161467" y="460032"/>
                  </a:lnTo>
                  <a:lnTo>
                    <a:pt x="161467" y="255473"/>
                  </a:lnTo>
                  <a:lnTo>
                    <a:pt x="163626" y="230632"/>
                  </a:lnTo>
                  <a:lnTo>
                    <a:pt x="170637" y="214566"/>
                  </a:lnTo>
                  <a:lnTo>
                    <a:pt x="183337" y="205917"/>
                  </a:lnTo>
                  <a:lnTo>
                    <a:pt x="202526" y="203339"/>
                  </a:lnTo>
                  <a:lnTo>
                    <a:pt x="202526" y="193560"/>
                  </a:lnTo>
                  <a:close/>
                </a:path>
                <a:path w="1573529" h="624204">
                  <a:moveTo>
                    <a:pt x="456641" y="420573"/>
                  </a:moveTo>
                  <a:lnTo>
                    <a:pt x="456590" y="409765"/>
                  </a:lnTo>
                  <a:lnTo>
                    <a:pt x="455434" y="378650"/>
                  </a:lnTo>
                  <a:lnTo>
                    <a:pt x="451878" y="379044"/>
                  </a:lnTo>
                  <a:lnTo>
                    <a:pt x="450989" y="400050"/>
                  </a:lnTo>
                  <a:lnTo>
                    <a:pt x="451091" y="404660"/>
                  </a:lnTo>
                  <a:lnTo>
                    <a:pt x="451535" y="409092"/>
                  </a:lnTo>
                  <a:lnTo>
                    <a:pt x="451510" y="416941"/>
                  </a:lnTo>
                  <a:lnTo>
                    <a:pt x="431457" y="474472"/>
                  </a:lnTo>
                  <a:lnTo>
                    <a:pt x="386727" y="504748"/>
                  </a:lnTo>
                  <a:lnTo>
                    <a:pt x="352463" y="509384"/>
                  </a:lnTo>
                  <a:lnTo>
                    <a:pt x="311099" y="501853"/>
                  </a:lnTo>
                  <a:lnTo>
                    <a:pt x="276580" y="480263"/>
                  </a:lnTo>
                  <a:lnTo>
                    <a:pt x="250253" y="446100"/>
                  </a:lnTo>
                  <a:lnTo>
                    <a:pt x="233476" y="400850"/>
                  </a:lnTo>
                  <a:lnTo>
                    <a:pt x="227571" y="346011"/>
                  </a:lnTo>
                  <a:lnTo>
                    <a:pt x="232613" y="298284"/>
                  </a:lnTo>
                  <a:lnTo>
                    <a:pt x="247548" y="257568"/>
                  </a:lnTo>
                  <a:lnTo>
                    <a:pt x="272110" y="225933"/>
                  </a:lnTo>
                  <a:lnTo>
                    <a:pt x="306006" y="205447"/>
                  </a:lnTo>
                  <a:lnTo>
                    <a:pt x="348996" y="198158"/>
                  </a:lnTo>
                  <a:lnTo>
                    <a:pt x="386346" y="207137"/>
                  </a:lnTo>
                  <a:lnTo>
                    <a:pt x="414058" y="230314"/>
                  </a:lnTo>
                  <a:lnTo>
                    <a:pt x="433311" y="262115"/>
                  </a:lnTo>
                  <a:lnTo>
                    <a:pt x="445287" y="296938"/>
                  </a:lnTo>
                  <a:lnTo>
                    <a:pt x="449961" y="296938"/>
                  </a:lnTo>
                  <a:lnTo>
                    <a:pt x="449186" y="188963"/>
                  </a:lnTo>
                  <a:lnTo>
                    <a:pt x="440042" y="188963"/>
                  </a:lnTo>
                  <a:lnTo>
                    <a:pt x="436575" y="195846"/>
                  </a:lnTo>
                  <a:lnTo>
                    <a:pt x="435940" y="205930"/>
                  </a:lnTo>
                  <a:lnTo>
                    <a:pt x="427367" y="206590"/>
                  </a:lnTo>
                  <a:lnTo>
                    <a:pt x="415988" y="203619"/>
                  </a:lnTo>
                  <a:lnTo>
                    <a:pt x="398449" y="196354"/>
                  </a:lnTo>
                  <a:lnTo>
                    <a:pt x="375221" y="188950"/>
                  </a:lnTo>
                  <a:lnTo>
                    <a:pt x="300126" y="191731"/>
                  </a:lnTo>
                  <a:lnTo>
                    <a:pt x="259181" y="209321"/>
                  </a:lnTo>
                  <a:lnTo>
                    <a:pt x="225158" y="236969"/>
                  </a:lnTo>
                  <a:lnTo>
                    <a:pt x="199288" y="273316"/>
                  </a:lnTo>
                  <a:lnTo>
                    <a:pt x="182854" y="316979"/>
                  </a:lnTo>
                  <a:lnTo>
                    <a:pt x="177101" y="366598"/>
                  </a:lnTo>
                  <a:lnTo>
                    <a:pt x="183578" y="416877"/>
                  </a:lnTo>
                  <a:lnTo>
                    <a:pt x="201422" y="458114"/>
                  </a:lnTo>
                  <a:lnTo>
                    <a:pt x="228257" y="490181"/>
                  </a:lnTo>
                  <a:lnTo>
                    <a:pt x="261670" y="512927"/>
                  </a:lnTo>
                  <a:lnTo>
                    <a:pt x="299288" y="526237"/>
                  </a:lnTo>
                  <a:lnTo>
                    <a:pt x="338721" y="529971"/>
                  </a:lnTo>
                  <a:lnTo>
                    <a:pt x="375018" y="526656"/>
                  </a:lnTo>
                  <a:lnTo>
                    <a:pt x="434505" y="492760"/>
                  </a:lnTo>
                  <a:lnTo>
                    <a:pt x="453085" y="453009"/>
                  </a:lnTo>
                  <a:lnTo>
                    <a:pt x="456082" y="432447"/>
                  </a:lnTo>
                  <a:lnTo>
                    <a:pt x="456641" y="420573"/>
                  </a:lnTo>
                  <a:close/>
                </a:path>
                <a:path w="1573529" h="624204">
                  <a:moveTo>
                    <a:pt x="463829" y="97828"/>
                  </a:moveTo>
                  <a:lnTo>
                    <a:pt x="426897" y="86842"/>
                  </a:lnTo>
                  <a:lnTo>
                    <a:pt x="408406" y="76022"/>
                  </a:lnTo>
                  <a:lnTo>
                    <a:pt x="368414" y="168300"/>
                  </a:lnTo>
                  <a:lnTo>
                    <a:pt x="410641" y="182740"/>
                  </a:lnTo>
                  <a:lnTo>
                    <a:pt x="423392" y="191211"/>
                  </a:lnTo>
                  <a:lnTo>
                    <a:pt x="463829" y="97828"/>
                  </a:lnTo>
                  <a:close/>
                </a:path>
                <a:path w="1573529" h="624204">
                  <a:moveTo>
                    <a:pt x="570890" y="586422"/>
                  </a:moveTo>
                  <a:lnTo>
                    <a:pt x="483895" y="477558"/>
                  </a:lnTo>
                  <a:lnTo>
                    <a:pt x="478993" y="484098"/>
                  </a:lnTo>
                  <a:lnTo>
                    <a:pt x="473570" y="490296"/>
                  </a:lnTo>
                  <a:lnTo>
                    <a:pt x="441274" y="513461"/>
                  </a:lnTo>
                  <a:lnTo>
                    <a:pt x="434200" y="516420"/>
                  </a:lnTo>
                  <a:lnTo>
                    <a:pt x="520306" y="624078"/>
                  </a:lnTo>
                  <a:lnTo>
                    <a:pt x="548309" y="597039"/>
                  </a:lnTo>
                  <a:lnTo>
                    <a:pt x="563105" y="589318"/>
                  </a:lnTo>
                  <a:lnTo>
                    <a:pt x="570890" y="586422"/>
                  </a:lnTo>
                  <a:close/>
                </a:path>
                <a:path w="1573529" h="624204">
                  <a:moveTo>
                    <a:pt x="910132" y="264464"/>
                  </a:moveTo>
                  <a:lnTo>
                    <a:pt x="905776" y="190233"/>
                  </a:lnTo>
                  <a:lnTo>
                    <a:pt x="654735" y="192951"/>
                  </a:lnTo>
                  <a:lnTo>
                    <a:pt x="654735" y="197510"/>
                  </a:lnTo>
                  <a:lnTo>
                    <a:pt x="675373" y="200774"/>
                  </a:lnTo>
                  <a:lnTo>
                    <a:pt x="693902" y="211023"/>
                  </a:lnTo>
                  <a:lnTo>
                    <a:pt x="707275" y="229006"/>
                  </a:lnTo>
                  <a:lnTo>
                    <a:pt x="712419" y="255460"/>
                  </a:lnTo>
                  <a:lnTo>
                    <a:pt x="712419" y="460044"/>
                  </a:lnTo>
                  <a:lnTo>
                    <a:pt x="710514" y="485355"/>
                  </a:lnTo>
                  <a:lnTo>
                    <a:pt x="704265" y="501370"/>
                  </a:lnTo>
                  <a:lnTo>
                    <a:pt x="692861" y="509752"/>
                  </a:lnTo>
                  <a:lnTo>
                    <a:pt x="675500" y="512178"/>
                  </a:lnTo>
                  <a:lnTo>
                    <a:pt x="641146" y="497014"/>
                  </a:lnTo>
                  <a:lnTo>
                    <a:pt x="616712" y="460565"/>
                  </a:lnTo>
                  <a:lnTo>
                    <a:pt x="595947" y="416407"/>
                  </a:lnTo>
                  <a:lnTo>
                    <a:pt x="572566" y="378091"/>
                  </a:lnTo>
                  <a:lnTo>
                    <a:pt x="540334" y="359206"/>
                  </a:lnTo>
                  <a:lnTo>
                    <a:pt x="579704" y="344424"/>
                  </a:lnTo>
                  <a:lnTo>
                    <a:pt x="601827" y="325920"/>
                  </a:lnTo>
                  <a:lnTo>
                    <a:pt x="611543" y="303847"/>
                  </a:lnTo>
                  <a:lnTo>
                    <a:pt x="613702" y="278384"/>
                  </a:lnTo>
                  <a:lnTo>
                    <a:pt x="607910" y="247281"/>
                  </a:lnTo>
                  <a:lnTo>
                    <a:pt x="588657" y="221170"/>
                  </a:lnTo>
                  <a:lnTo>
                    <a:pt x="553034" y="202793"/>
                  </a:lnTo>
                  <a:lnTo>
                    <a:pt x="498195" y="194894"/>
                  </a:lnTo>
                  <a:lnTo>
                    <a:pt x="456222" y="194106"/>
                  </a:lnTo>
                  <a:lnTo>
                    <a:pt x="456222" y="201142"/>
                  </a:lnTo>
                  <a:lnTo>
                    <a:pt x="499021" y="204635"/>
                  </a:lnTo>
                  <a:lnTo>
                    <a:pt x="529793" y="213741"/>
                  </a:lnTo>
                  <a:lnTo>
                    <a:pt x="548297" y="235115"/>
                  </a:lnTo>
                  <a:lnTo>
                    <a:pt x="557352" y="259867"/>
                  </a:lnTo>
                  <a:lnTo>
                    <a:pt x="559752" y="279120"/>
                  </a:lnTo>
                  <a:lnTo>
                    <a:pt x="558977" y="297129"/>
                  </a:lnTo>
                  <a:lnTo>
                    <a:pt x="553097" y="322453"/>
                  </a:lnTo>
                  <a:lnTo>
                    <a:pt x="536816" y="345020"/>
                  </a:lnTo>
                  <a:lnTo>
                    <a:pt x="504786" y="354774"/>
                  </a:lnTo>
                  <a:lnTo>
                    <a:pt x="457746" y="358394"/>
                  </a:lnTo>
                  <a:lnTo>
                    <a:pt x="457746" y="363918"/>
                  </a:lnTo>
                  <a:lnTo>
                    <a:pt x="508533" y="379260"/>
                  </a:lnTo>
                  <a:lnTo>
                    <a:pt x="536105" y="408051"/>
                  </a:lnTo>
                  <a:lnTo>
                    <a:pt x="556285" y="445122"/>
                  </a:lnTo>
                  <a:lnTo>
                    <a:pt x="573976" y="484657"/>
                  </a:lnTo>
                  <a:lnTo>
                    <a:pt x="594055" y="520788"/>
                  </a:lnTo>
                  <a:lnTo>
                    <a:pt x="675208" y="521957"/>
                  </a:lnTo>
                  <a:lnTo>
                    <a:pt x="827620" y="521957"/>
                  </a:lnTo>
                  <a:lnTo>
                    <a:pt x="827620" y="512178"/>
                  </a:lnTo>
                  <a:lnTo>
                    <a:pt x="805535" y="508939"/>
                  </a:lnTo>
                  <a:lnTo>
                    <a:pt x="783844" y="498805"/>
                  </a:lnTo>
                  <a:lnTo>
                    <a:pt x="767334" y="481139"/>
                  </a:lnTo>
                  <a:lnTo>
                    <a:pt x="760768" y="455307"/>
                  </a:lnTo>
                  <a:lnTo>
                    <a:pt x="760768" y="349846"/>
                  </a:lnTo>
                  <a:lnTo>
                    <a:pt x="814044" y="349846"/>
                  </a:lnTo>
                  <a:lnTo>
                    <a:pt x="829894" y="356958"/>
                  </a:lnTo>
                  <a:lnTo>
                    <a:pt x="842492" y="374383"/>
                  </a:lnTo>
                  <a:lnTo>
                    <a:pt x="851027" y="396227"/>
                  </a:lnTo>
                  <a:lnTo>
                    <a:pt x="854633" y="416572"/>
                  </a:lnTo>
                  <a:lnTo>
                    <a:pt x="858761" y="416572"/>
                  </a:lnTo>
                  <a:lnTo>
                    <a:pt x="858761" y="280543"/>
                  </a:lnTo>
                  <a:lnTo>
                    <a:pt x="854633" y="280543"/>
                  </a:lnTo>
                  <a:lnTo>
                    <a:pt x="850379" y="300863"/>
                  </a:lnTo>
                  <a:lnTo>
                    <a:pt x="841946" y="319862"/>
                  </a:lnTo>
                  <a:lnTo>
                    <a:pt x="829437" y="333933"/>
                  </a:lnTo>
                  <a:lnTo>
                    <a:pt x="812901" y="339432"/>
                  </a:lnTo>
                  <a:lnTo>
                    <a:pt x="760768" y="339432"/>
                  </a:lnTo>
                  <a:lnTo>
                    <a:pt x="760768" y="204914"/>
                  </a:lnTo>
                  <a:lnTo>
                    <a:pt x="848906" y="204216"/>
                  </a:lnTo>
                  <a:lnTo>
                    <a:pt x="864349" y="207873"/>
                  </a:lnTo>
                  <a:lnTo>
                    <a:pt x="879398" y="217805"/>
                  </a:lnTo>
                  <a:lnTo>
                    <a:pt x="893864" y="234835"/>
                  </a:lnTo>
                  <a:lnTo>
                    <a:pt x="910132" y="264464"/>
                  </a:lnTo>
                  <a:close/>
                </a:path>
                <a:path w="1573529" h="624204">
                  <a:moveTo>
                    <a:pt x="1573530" y="0"/>
                  </a:moveTo>
                  <a:lnTo>
                    <a:pt x="1560131" y="0"/>
                  </a:lnTo>
                  <a:lnTo>
                    <a:pt x="1560131" y="152095"/>
                  </a:lnTo>
                  <a:lnTo>
                    <a:pt x="1573530" y="152095"/>
                  </a:lnTo>
                  <a:lnTo>
                    <a:pt x="1573530" y="0"/>
                  </a:lnTo>
                  <a:close/>
                </a:path>
              </a:pathLst>
            </a:custGeom>
            <a:solidFill>
              <a:srgbClr val="1D1C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220636" y="9422790"/>
              <a:ext cx="943291" cy="713663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039134" y="9605182"/>
              <a:ext cx="94235" cy="93619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3883508" y="5259119"/>
            <a:ext cx="12244705" cy="7778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tabLst>
                <a:tab pos="4288155" algn="l"/>
                <a:tab pos="5648325" algn="l"/>
                <a:tab pos="7491095" algn="l"/>
                <a:tab pos="9571355" algn="l"/>
                <a:tab pos="10344150" algn="l"/>
              </a:tabLst>
            </a:pPr>
            <a:r>
              <a:rPr sz="4900" dirty="0">
                <a:solidFill>
                  <a:srgbClr val="221F1F"/>
                </a:solidFill>
                <a:latin typeface="Geometr415 Lt BT"/>
                <a:cs typeface="Geometr415 Lt BT"/>
              </a:rPr>
              <a:t>T</a:t>
            </a:r>
            <a:r>
              <a:rPr sz="4900" spc="-660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4900" dirty="0">
                <a:solidFill>
                  <a:srgbClr val="221F1F"/>
                </a:solidFill>
                <a:latin typeface="Geometr415 Lt BT"/>
                <a:cs typeface="Geometr415 Lt BT"/>
              </a:rPr>
              <a:t>O</a:t>
            </a:r>
            <a:r>
              <a:rPr sz="4900" spc="-655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4900" dirty="0">
                <a:solidFill>
                  <a:srgbClr val="221F1F"/>
                </a:solidFill>
                <a:latin typeface="Geometr415 Lt BT"/>
                <a:cs typeface="Geometr415 Lt BT"/>
              </a:rPr>
              <a:t>G</a:t>
            </a:r>
            <a:r>
              <a:rPr sz="4900" spc="-660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4900" dirty="0">
                <a:solidFill>
                  <a:srgbClr val="221F1F"/>
                </a:solidFill>
                <a:latin typeface="Geometr415 Lt BT"/>
                <a:cs typeface="Geometr415 Lt BT"/>
              </a:rPr>
              <a:t>E</a:t>
            </a:r>
            <a:r>
              <a:rPr sz="4900" spc="-660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4900" dirty="0">
                <a:solidFill>
                  <a:srgbClr val="221F1F"/>
                </a:solidFill>
                <a:latin typeface="Geometr415 Lt BT"/>
                <a:cs typeface="Geometr415 Lt BT"/>
              </a:rPr>
              <a:t>T</a:t>
            </a:r>
            <a:r>
              <a:rPr sz="4900" spc="-660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4900" dirty="0">
                <a:solidFill>
                  <a:srgbClr val="221F1F"/>
                </a:solidFill>
                <a:latin typeface="Geometr415 Lt BT"/>
                <a:cs typeface="Geometr415 Lt BT"/>
              </a:rPr>
              <a:t>H</a:t>
            </a:r>
            <a:r>
              <a:rPr sz="4900" spc="-660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4900" dirty="0">
                <a:solidFill>
                  <a:srgbClr val="221F1F"/>
                </a:solidFill>
                <a:latin typeface="Geometr415 Lt BT"/>
                <a:cs typeface="Geometr415 Lt BT"/>
              </a:rPr>
              <a:t>E</a:t>
            </a:r>
            <a:r>
              <a:rPr sz="4900" spc="-660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4900" spc="-50" dirty="0">
                <a:solidFill>
                  <a:srgbClr val="221F1F"/>
                </a:solidFill>
                <a:latin typeface="Geometr415 Lt BT"/>
                <a:cs typeface="Geometr415 Lt BT"/>
              </a:rPr>
              <a:t>R</a:t>
            </a:r>
            <a:r>
              <a:rPr sz="4900" dirty="0">
                <a:solidFill>
                  <a:srgbClr val="221F1F"/>
                </a:solidFill>
                <a:latin typeface="Geometr415 Lt BT"/>
                <a:cs typeface="Geometr415 Lt BT"/>
              </a:rPr>
              <a:t>	W</a:t>
            </a:r>
            <a:r>
              <a:rPr sz="4900" spc="-670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4900" spc="-50" dirty="0">
                <a:solidFill>
                  <a:srgbClr val="221F1F"/>
                </a:solidFill>
                <a:latin typeface="Geometr415 Lt BT"/>
                <a:cs typeface="Geometr415 Lt BT"/>
              </a:rPr>
              <a:t>E</a:t>
            </a:r>
            <a:r>
              <a:rPr sz="4900" dirty="0">
                <a:solidFill>
                  <a:srgbClr val="221F1F"/>
                </a:solidFill>
                <a:latin typeface="Geometr415 Lt BT"/>
                <a:cs typeface="Geometr415 Lt BT"/>
              </a:rPr>
              <a:t>	C</a:t>
            </a:r>
            <a:r>
              <a:rPr sz="4900" spc="-670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4900" dirty="0">
                <a:solidFill>
                  <a:srgbClr val="221F1F"/>
                </a:solidFill>
                <a:latin typeface="Geometr415 Lt BT"/>
                <a:cs typeface="Geometr415 Lt BT"/>
              </a:rPr>
              <a:t>A</a:t>
            </a:r>
            <a:r>
              <a:rPr sz="4900" spc="-660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4900" spc="-50" dirty="0">
                <a:solidFill>
                  <a:srgbClr val="221F1F"/>
                </a:solidFill>
                <a:latin typeface="Geometr415 Lt BT"/>
                <a:cs typeface="Geometr415 Lt BT"/>
              </a:rPr>
              <a:t>N</a:t>
            </a:r>
            <a:r>
              <a:rPr sz="4900" dirty="0">
                <a:solidFill>
                  <a:srgbClr val="221F1F"/>
                </a:solidFill>
                <a:latin typeface="Geometr415 Lt BT"/>
                <a:cs typeface="Geometr415 Lt BT"/>
              </a:rPr>
              <a:t>	F</a:t>
            </a:r>
            <a:r>
              <a:rPr sz="4900" spc="-670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4900" dirty="0">
                <a:solidFill>
                  <a:srgbClr val="221F1F"/>
                </a:solidFill>
                <a:latin typeface="Geometr415 Lt BT"/>
                <a:cs typeface="Geometr415 Lt BT"/>
              </a:rPr>
              <a:t>I</a:t>
            </a:r>
            <a:r>
              <a:rPr sz="4900" spc="-660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4900" dirty="0">
                <a:solidFill>
                  <a:srgbClr val="221F1F"/>
                </a:solidFill>
                <a:latin typeface="Geometr415 Lt BT"/>
                <a:cs typeface="Geometr415 Lt BT"/>
              </a:rPr>
              <a:t>N</a:t>
            </a:r>
            <a:r>
              <a:rPr sz="4900" spc="-660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4900" spc="-50" dirty="0">
                <a:solidFill>
                  <a:srgbClr val="221F1F"/>
                </a:solidFill>
                <a:latin typeface="Geometr415 Lt BT"/>
                <a:cs typeface="Geometr415 Lt BT"/>
              </a:rPr>
              <a:t>D</a:t>
            </a:r>
            <a:r>
              <a:rPr sz="4900" dirty="0">
                <a:solidFill>
                  <a:srgbClr val="221F1F"/>
                </a:solidFill>
                <a:latin typeface="Geometr415 Lt BT"/>
                <a:cs typeface="Geometr415 Lt BT"/>
              </a:rPr>
              <a:t>	</a:t>
            </a:r>
            <a:r>
              <a:rPr sz="4900" spc="-50" dirty="0">
                <a:solidFill>
                  <a:srgbClr val="221F1F"/>
                </a:solidFill>
                <a:latin typeface="Geometr415 Lt BT"/>
                <a:cs typeface="Geometr415 Lt BT"/>
              </a:rPr>
              <a:t>A</a:t>
            </a:r>
            <a:r>
              <a:rPr sz="4900" dirty="0">
                <a:solidFill>
                  <a:srgbClr val="221F1F"/>
                </a:solidFill>
                <a:latin typeface="Geometr415 Lt BT"/>
                <a:cs typeface="Geometr415 Lt BT"/>
              </a:rPr>
              <a:t>	C</a:t>
            </a:r>
            <a:r>
              <a:rPr sz="4900" spc="-660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4900" dirty="0">
                <a:solidFill>
                  <a:srgbClr val="221F1F"/>
                </a:solidFill>
                <a:latin typeface="Geometr415 Lt BT"/>
                <a:cs typeface="Geometr415 Lt BT"/>
              </a:rPr>
              <a:t>U</a:t>
            </a:r>
            <a:r>
              <a:rPr sz="4900" spc="-660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4900" dirty="0">
                <a:solidFill>
                  <a:srgbClr val="221F1F"/>
                </a:solidFill>
                <a:latin typeface="Geometr415 Lt BT"/>
                <a:cs typeface="Geometr415 Lt BT"/>
              </a:rPr>
              <a:t>R</a:t>
            </a:r>
            <a:r>
              <a:rPr sz="4900" spc="-660" dirty="0">
                <a:solidFill>
                  <a:srgbClr val="221F1F"/>
                </a:solidFill>
                <a:latin typeface="Geometr415 Lt BT"/>
                <a:cs typeface="Geometr415 Lt BT"/>
              </a:rPr>
              <a:t> </a:t>
            </a:r>
            <a:r>
              <a:rPr sz="4900" spc="-50" dirty="0">
                <a:solidFill>
                  <a:srgbClr val="221F1F"/>
                </a:solidFill>
                <a:latin typeface="Geometr415 Lt BT"/>
                <a:cs typeface="Geometr415 Lt BT"/>
              </a:rPr>
              <a:t>E</a:t>
            </a:r>
            <a:endParaRPr sz="4900">
              <a:latin typeface="Geometr415 Lt BT"/>
              <a:cs typeface="Geometr415 Lt BT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304624" y="4220989"/>
            <a:ext cx="540702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2189480" algn="l"/>
                <a:tab pos="3610610" algn="l"/>
              </a:tabLst>
            </a:pPr>
            <a:r>
              <a:rPr sz="2800" dirty="0">
                <a:solidFill>
                  <a:srgbClr val="221F1F"/>
                </a:solidFill>
                <a:latin typeface="Geometr415 Md BT"/>
                <a:cs typeface="Geometr415 Md BT"/>
              </a:rPr>
              <a:t>L</a:t>
            </a:r>
            <a:r>
              <a:rPr sz="2800" spc="-125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800" dirty="0">
                <a:solidFill>
                  <a:srgbClr val="221F1F"/>
                </a:solidFill>
                <a:latin typeface="Geometr415 Md BT"/>
                <a:cs typeface="Geometr415 Md BT"/>
              </a:rPr>
              <a:t>A</a:t>
            </a:r>
            <a:r>
              <a:rPr sz="2800" spc="-125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800" dirty="0">
                <a:solidFill>
                  <a:srgbClr val="221F1F"/>
                </a:solidFill>
                <a:latin typeface="Geometr415 Md BT"/>
                <a:cs typeface="Geometr415 Md BT"/>
              </a:rPr>
              <a:t>U</a:t>
            </a:r>
            <a:r>
              <a:rPr sz="2800" spc="-125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800" dirty="0">
                <a:solidFill>
                  <a:srgbClr val="221F1F"/>
                </a:solidFill>
                <a:latin typeface="Geometr415 Md BT"/>
                <a:cs typeface="Geometr415 Md BT"/>
              </a:rPr>
              <a:t>N</a:t>
            </a:r>
            <a:r>
              <a:rPr sz="2800" spc="-120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800" dirty="0">
                <a:solidFill>
                  <a:srgbClr val="221F1F"/>
                </a:solidFill>
                <a:latin typeface="Geometr415 Md BT"/>
                <a:cs typeface="Geometr415 Md BT"/>
              </a:rPr>
              <a:t>C</a:t>
            </a:r>
            <a:r>
              <a:rPr sz="2800" spc="-125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800" spc="-50" dirty="0">
                <a:solidFill>
                  <a:srgbClr val="221F1F"/>
                </a:solidFill>
                <a:latin typeface="Geometr415 Md BT"/>
                <a:cs typeface="Geometr415 Md BT"/>
              </a:rPr>
              <a:t>H</a:t>
            </a:r>
            <a:r>
              <a:rPr sz="2800" dirty="0">
                <a:solidFill>
                  <a:srgbClr val="221F1F"/>
                </a:solidFill>
                <a:latin typeface="Geometr415 Md BT"/>
                <a:cs typeface="Geometr415 Md BT"/>
              </a:rPr>
              <a:t>	I</a:t>
            </a:r>
            <a:r>
              <a:rPr sz="2800" spc="-130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800" dirty="0">
                <a:solidFill>
                  <a:srgbClr val="221F1F"/>
                </a:solidFill>
                <a:latin typeface="Geometr415 Md BT"/>
                <a:cs typeface="Geometr415 Md BT"/>
              </a:rPr>
              <a:t>N</a:t>
            </a:r>
            <a:r>
              <a:rPr sz="2800" spc="-125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800" dirty="0">
                <a:solidFill>
                  <a:srgbClr val="221F1F"/>
                </a:solidFill>
                <a:latin typeface="Geometr415 Md BT"/>
                <a:cs typeface="Geometr415 Md BT"/>
              </a:rPr>
              <a:t>T</a:t>
            </a:r>
            <a:r>
              <a:rPr sz="2800" spc="-125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800" spc="-50" dirty="0">
                <a:solidFill>
                  <a:srgbClr val="221F1F"/>
                </a:solidFill>
                <a:latin typeface="Geometr415 Md BT"/>
                <a:cs typeface="Geometr415 Md BT"/>
              </a:rPr>
              <a:t>O</a:t>
            </a:r>
            <a:r>
              <a:rPr sz="2800" dirty="0">
                <a:solidFill>
                  <a:srgbClr val="221F1F"/>
                </a:solidFill>
                <a:latin typeface="Geometr415 Md BT"/>
                <a:cs typeface="Geometr415 Md BT"/>
              </a:rPr>
              <a:t>	A</a:t>
            </a:r>
            <a:r>
              <a:rPr sz="2800" spc="-130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800" dirty="0">
                <a:solidFill>
                  <a:srgbClr val="221F1F"/>
                </a:solidFill>
                <a:latin typeface="Geometr415 Md BT"/>
                <a:cs typeface="Geometr415 Md BT"/>
              </a:rPr>
              <a:t>C</a:t>
            </a:r>
            <a:r>
              <a:rPr sz="2800" spc="-125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800" dirty="0">
                <a:solidFill>
                  <a:srgbClr val="221F1F"/>
                </a:solidFill>
                <a:latin typeface="Geometr415 Md BT"/>
                <a:cs typeface="Geometr415 Md BT"/>
              </a:rPr>
              <a:t>T</a:t>
            </a:r>
            <a:r>
              <a:rPr sz="2800" spc="-130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800" dirty="0">
                <a:solidFill>
                  <a:srgbClr val="221F1F"/>
                </a:solidFill>
                <a:latin typeface="Geometr415 Md BT"/>
                <a:cs typeface="Geometr415 Md BT"/>
              </a:rPr>
              <a:t>I</a:t>
            </a:r>
            <a:r>
              <a:rPr sz="2800" spc="-125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800" dirty="0">
                <a:solidFill>
                  <a:srgbClr val="221F1F"/>
                </a:solidFill>
                <a:latin typeface="Geometr415 Md BT"/>
                <a:cs typeface="Geometr415 Md BT"/>
              </a:rPr>
              <a:t>O</a:t>
            </a:r>
            <a:r>
              <a:rPr sz="2800" spc="-125" dirty="0">
                <a:solidFill>
                  <a:srgbClr val="221F1F"/>
                </a:solidFill>
                <a:latin typeface="Geometr415 Md BT"/>
                <a:cs typeface="Geometr415 Md BT"/>
              </a:rPr>
              <a:t> </a:t>
            </a:r>
            <a:r>
              <a:rPr sz="2800" spc="-50" dirty="0">
                <a:solidFill>
                  <a:srgbClr val="221F1F"/>
                </a:solidFill>
                <a:latin typeface="Geometr415 Md BT"/>
                <a:cs typeface="Geometr415 Md BT"/>
              </a:rPr>
              <a:t>N</a:t>
            </a:r>
            <a:endParaRPr sz="2800">
              <a:latin typeface="Geometr415 Md BT"/>
              <a:cs typeface="Geometr415 Md B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287125"/>
            <a:chOff x="0" y="0"/>
            <a:chExt cx="20104100" cy="112871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295835" y="10179606"/>
              <a:ext cx="1030804" cy="449081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202583" y="2746248"/>
              <a:ext cx="7698902" cy="5865551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7625222" y="2792343"/>
            <a:ext cx="53340" cy="15430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850" spc="-5" dirty="0">
                <a:solidFill>
                  <a:srgbClr val="252A5A"/>
                </a:solidFill>
                <a:latin typeface="Helvetica Neue"/>
                <a:cs typeface="Helvetica Neue"/>
              </a:rPr>
              <a:t>I</a:t>
            </a:r>
            <a:endParaRPr sz="850">
              <a:latin typeface="Helvetica Neue"/>
              <a:cs typeface="Helvetica Neue"/>
            </a:endParaRPr>
          </a:p>
        </p:txBody>
      </p: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202583" y="2746248"/>
            <a:ext cx="1318756" cy="5865551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7762285" y="2929903"/>
            <a:ext cx="5175885" cy="12604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3385"/>
              </a:lnSpc>
              <a:spcBef>
                <a:spcPts val="105"/>
              </a:spcBef>
            </a:pPr>
            <a:r>
              <a:rPr sz="2900" dirty="0">
                <a:solidFill>
                  <a:srgbClr val="FFFFFF"/>
                </a:solidFill>
                <a:latin typeface="American Typewriter"/>
                <a:cs typeface="American Typewriter"/>
              </a:rPr>
              <a:t>Philanthropy is </a:t>
            </a:r>
            <a:r>
              <a:rPr sz="2900" spc="-25" dirty="0">
                <a:solidFill>
                  <a:srgbClr val="FFFFFF"/>
                </a:solidFill>
                <a:latin typeface="American Typewriter"/>
                <a:cs typeface="American Typewriter"/>
              </a:rPr>
              <a:t>not</a:t>
            </a:r>
            <a:endParaRPr sz="2900" dirty="0">
              <a:latin typeface="American Typewriter"/>
              <a:cs typeface="American Typewriter"/>
            </a:endParaRPr>
          </a:p>
          <a:p>
            <a:pPr marL="12700">
              <a:lnSpc>
                <a:spcPts val="6325"/>
              </a:lnSpc>
            </a:pPr>
            <a:r>
              <a:rPr sz="5350" b="1" dirty="0">
                <a:solidFill>
                  <a:srgbClr val="BB4A2E"/>
                </a:solidFill>
                <a:latin typeface="American Typewriter"/>
                <a:cs typeface="American Typewriter"/>
              </a:rPr>
              <a:t>Rocket </a:t>
            </a:r>
            <a:r>
              <a:rPr sz="5350" b="1" spc="-10" dirty="0">
                <a:solidFill>
                  <a:srgbClr val="BB4A2E"/>
                </a:solidFill>
                <a:latin typeface="American Typewriter"/>
                <a:cs typeface="American Typewriter"/>
              </a:rPr>
              <a:t>Science</a:t>
            </a:r>
            <a:endParaRPr sz="5350" dirty="0">
              <a:latin typeface="American Typewriter"/>
              <a:cs typeface="American Typewriter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762285" y="4352063"/>
            <a:ext cx="5816600" cy="1977389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ts val="2150"/>
              </a:lnSpc>
              <a:spcBef>
                <a:spcPts val="135"/>
              </a:spcBef>
            </a:pPr>
            <a:r>
              <a:rPr sz="1800" dirty="0">
                <a:solidFill>
                  <a:srgbClr val="FFFFFF"/>
                </a:solidFill>
                <a:latin typeface="American Typewriter"/>
                <a:cs typeface="American Typewriter"/>
              </a:rPr>
              <a:t>It’s</a:t>
            </a:r>
            <a:r>
              <a:rPr sz="1800" spc="120" dirty="0">
                <a:solidFill>
                  <a:srgbClr val="FFFFFF"/>
                </a:solidFill>
                <a:latin typeface="American Typewriter"/>
                <a:cs typeface="American Typewriter"/>
              </a:rPr>
              <a:t> </a:t>
            </a:r>
            <a:r>
              <a:rPr sz="1800" dirty="0">
                <a:solidFill>
                  <a:srgbClr val="FFFFFF"/>
                </a:solidFill>
                <a:latin typeface="American Typewriter"/>
                <a:cs typeface="American Typewriter"/>
              </a:rPr>
              <a:t>about</a:t>
            </a:r>
            <a:r>
              <a:rPr sz="1800" spc="120" dirty="0">
                <a:solidFill>
                  <a:srgbClr val="FFFFFF"/>
                </a:solidFill>
                <a:latin typeface="American Typewriter"/>
                <a:cs typeface="American Typewriter"/>
              </a:rPr>
              <a:t> </a:t>
            </a:r>
            <a:r>
              <a:rPr sz="1800" dirty="0">
                <a:solidFill>
                  <a:srgbClr val="FFFFFF"/>
                </a:solidFill>
                <a:latin typeface="American Typewriter"/>
                <a:cs typeface="American Typewriter"/>
              </a:rPr>
              <a:t>ﬁnding</a:t>
            </a:r>
            <a:r>
              <a:rPr sz="1800" spc="125" dirty="0">
                <a:solidFill>
                  <a:srgbClr val="FFFFFF"/>
                </a:solidFill>
                <a:latin typeface="American Typewriter"/>
                <a:cs typeface="American Typewriter"/>
              </a:rPr>
              <a:t> </a:t>
            </a:r>
            <a:r>
              <a:rPr sz="1800" dirty="0">
                <a:solidFill>
                  <a:srgbClr val="FFFFFF"/>
                </a:solidFill>
                <a:latin typeface="American Typewriter"/>
                <a:cs typeface="American Typewriter"/>
              </a:rPr>
              <a:t>meaningful</a:t>
            </a:r>
            <a:r>
              <a:rPr sz="1800" spc="120" dirty="0">
                <a:solidFill>
                  <a:srgbClr val="FFFFFF"/>
                </a:solidFill>
                <a:latin typeface="American Typewriter"/>
                <a:cs typeface="American Typewriter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American Typewriter"/>
                <a:cs typeface="American Typewriter"/>
              </a:rPr>
              <a:t>purpose</a:t>
            </a:r>
            <a:endParaRPr sz="1800">
              <a:latin typeface="American Typewriter"/>
              <a:cs typeface="American Typewriter"/>
            </a:endParaRPr>
          </a:p>
          <a:p>
            <a:pPr marL="12700">
              <a:lnSpc>
                <a:spcPts val="2150"/>
              </a:lnSpc>
            </a:pPr>
            <a:r>
              <a:rPr sz="1800" dirty="0">
                <a:solidFill>
                  <a:srgbClr val="FFFFFF"/>
                </a:solidFill>
                <a:latin typeface="American Typewriter"/>
                <a:cs typeface="American Typewriter"/>
              </a:rPr>
              <a:t>and</a:t>
            </a:r>
            <a:r>
              <a:rPr sz="1800" spc="100" dirty="0">
                <a:solidFill>
                  <a:srgbClr val="FFFFFF"/>
                </a:solidFill>
                <a:latin typeface="American Typewriter"/>
                <a:cs typeface="American Typewriter"/>
              </a:rPr>
              <a:t> </a:t>
            </a:r>
            <a:r>
              <a:rPr sz="1800" dirty="0">
                <a:solidFill>
                  <a:srgbClr val="FFFFFF"/>
                </a:solidFill>
                <a:latin typeface="American Typewriter"/>
                <a:cs typeface="American Typewriter"/>
              </a:rPr>
              <a:t>contributing</a:t>
            </a:r>
            <a:r>
              <a:rPr sz="1800" spc="105" dirty="0">
                <a:solidFill>
                  <a:srgbClr val="FFFFFF"/>
                </a:solidFill>
                <a:latin typeface="American Typewriter"/>
                <a:cs typeface="American Typewriter"/>
              </a:rPr>
              <a:t> </a:t>
            </a:r>
            <a:r>
              <a:rPr sz="1800" dirty="0">
                <a:solidFill>
                  <a:srgbClr val="FFFFFF"/>
                </a:solidFill>
                <a:latin typeface="American Typewriter"/>
                <a:cs typeface="American Typewriter"/>
              </a:rPr>
              <a:t>in</a:t>
            </a:r>
            <a:r>
              <a:rPr sz="1800" spc="105" dirty="0">
                <a:solidFill>
                  <a:srgbClr val="FFFFFF"/>
                </a:solidFill>
                <a:latin typeface="American Typewriter"/>
                <a:cs typeface="American Typewriter"/>
              </a:rPr>
              <a:t> </a:t>
            </a:r>
            <a:r>
              <a:rPr sz="1800" dirty="0">
                <a:solidFill>
                  <a:srgbClr val="FFFFFF"/>
                </a:solidFill>
                <a:latin typeface="American Typewriter"/>
                <a:cs typeface="American Typewriter"/>
              </a:rPr>
              <a:t>whatever</a:t>
            </a:r>
            <a:r>
              <a:rPr sz="1800" spc="105" dirty="0">
                <a:solidFill>
                  <a:srgbClr val="FFFFFF"/>
                </a:solidFill>
                <a:latin typeface="American Typewriter"/>
                <a:cs typeface="American Typewriter"/>
              </a:rPr>
              <a:t> </a:t>
            </a:r>
            <a:r>
              <a:rPr sz="1800" dirty="0">
                <a:solidFill>
                  <a:srgbClr val="FFFFFF"/>
                </a:solidFill>
                <a:latin typeface="American Typewriter"/>
                <a:cs typeface="American Typewriter"/>
              </a:rPr>
              <a:t>ways</a:t>
            </a:r>
            <a:r>
              <a:rPr sz="1800" spc="105" dirty="0">
                <a:solidFill>
                  <a:srgbClr val="FFFFFF"/>
                </a:solidFill>
                <a:latin typeface="American Typewriter"/>
                <a:cs typeface="American Typewriter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American Typewriter"/>
                <a:cs typeface="American Typewriter"/>
              </a:rPr>
              <a:t>possible.</a:t>
            </a:r>
            <a:endParaRPr sz="1800">
              <a:latin typeface="American Typewriter"/>
              <a:cs typeface="American Typewriter"/>
            </a:endParaRPr>
          </a:p>
          <a:p>
            <a:pPr>
              <a:lnSpc>
                <a:spcPct val="100000"/>
              </a:lnSpc>
            </a:pPr>
            <a:endParaRPr sz="2100">
              <a:latin typeface="American Typewriter"/>
              <a:cs typeface="American Typewriter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2400">
              <a:latin typeface="American Typewriter"/>
              <a:cs typeface="American Typewriter"/>
            </a:endParaRPr>
          </a:p>
          <a:p>
            <a:pPr marL="1334135" marR="5080" indent="-80645">
              <a:lnSpc>
                <a:spcPct val="103200"/>
              </a:lnSpc>
            </a:pPr>
            <a:r>
              <a:rPr sz="2350" b="1" spc="-10" dirty="0">
                <a:solidFill>
                  <a:srgbClr val="BB4A2E"/>
                </a:solidFill>
                <a:latin typeface="American Typewriter"/>
                <a:cs typeface="American Typewriter"/>
              </a:rPr>
              <a:t>Together,</a:t>
            </a:r>
            <a:r>
              <a:rPr sz="2350" b="1" spc="-15" dirty="0">
                <a:solidFill>
                  <a:srgbClr val="BB4A2E"/>
                </a:solidFill>
                <a:latin typeface="American Typewriter"/>
                <a:cs typeface="American Typewriter"/>
              </a:rPr>
              <a:t> </a:t>
            </a:r>
            <a:r>
              <a:rPr sz="2350" b="1" dirty="0">
                <a:solidFill>
                  <a:srgbClr val="BB4A2E"/>
                </a:solidFill>
                <a:latin typeface="American Typewriter"/>
                <a:cs typeface="American Typewriter"/>
              </a:rPr>
              <a:t>we</a:t>
            </a:r>
            <a:r>
              <a:rPr sz="2350" b="1" spc="-15" dirty="0">
                <a:solidFill>
                  <a:srgbClr val="BB4A2E"/>
                </a:solidFill>
                <a:latin typeface="American Typewriter"/>
                <a:cs typeface="American Typewriter"/>
              </a:rPr>
              <a:t> </a:t>
            </a:r>
            <a:r>
              <a:rPr sz="2350" b="1" dirty="0">
                <a:solidFill>
                  <a:srgbClr val="BB4A2E"/>
                </a:solidFill>
                <a:latin typeface="American Typewriter"/>
                <a:cs typeface="American Typewriter"/>
              </a:rPr>
              <a:t>can</a:t>
            </a:r>
            <a:r>
              <a:rPr sz="2350" b="1" spc="-15" dirty="0">
                <a:solidFill>
                  <a:srgbClr val="BB4A2E"/>
                </a:solidFill>
                <a:latin typeface="American Typewriter"/>
                <a:cs typeface="American Typewriter"/>
              </a:rPr>
              <a:t> </a:t>
            </a:r>
            <a:r>
              <a:rPr sz="2350" b="1" dirty="0">
                <a:solidFill>
                  <a:srgbClr val="BB4A2E"/>
                </a:solidFill>
                <a:latin typeface="American Typewriter"/>
                <a:cs typeface="American Typewriter"/>
              </a:rPr>
              <a:t>do</a:t>
            </a:r>
            <a:r>
              <a:rPr sz="2350" b="1" spc="-15" dirty="0">
                <a:solidFill>
                  <a:srgbClr val="BB4A2E"/>
                </a:solidFill>
                <a:latin typeface="American Typewriter"/>
                <a:cs typeface="American Typewriter"/>
              </a:rPr>
              <a:t> </a:t>
            </a:r>
            <a:r>
              <a:rPr sz="2350" b="1" spc="-10" dirty="0">
                <a:solidFill>
                  <a:srgbClr val="BB4A2E"/>
                </a:solidFill>
                <a:latin typeface="American Typewriter"/>
                <a:cs typeface="American Typewriter"/>
              </a:rPr>
              <a:t>anything. Together,</a:t>
            </a:r>
            <a:r>
              <a:rPr sz="2350" b="1" spc="-15" dirty="0">
                <a:solidFill>
                  <a:srgbClr val="BB4A2E"/>
                </a:solidFill>
                <a:latin typeface="American Typewriter"/>
                <a:cs typeface="American Typewriter"/>
              </a:rPr>
              <a:t> </a:t>
            </a:r>
            <a:r>
              <a:rPr sz="2350" b="1" dirty="0">
                <a:solidFill>
                  <a:srgbClr val="BB4A2E"/>
                </a:solidFill>
                <a:latin typeface="American Typewriter"/>
                <a:cs typeface="American Typewriter"/>
              </a:rPr>
              <a:t>we</a:t>
            </a:r>
            <a:r>
              <a:rPr sz="2350" b="1" spc="-10" dirty="0">
                <a:solidFill>
                  <a:srgbClr val="BB4A2E"/>
                </a:solidFill>
                <a:latin typeface="American Typewriter"/>
                <a:cs typeface="American Typewriter"/>
              </a:rPr>
              <a:t> </a:t>
            </a:r>
            <a:r>
              <a:rPr sz="2350" b="1" dirty="0">
                <a:solidFill>
                  <a:srgbClr val="BB4A2E"/>
                </a:solidFill>
                <a:latin typeface="American Typewriter"/>
                <a:cs typeface="American Typewriter"/>
              </a:rPr>
              <a:t>will</a:t>
            </a:r>
            <a:r>
              <a:rPr sz="2350" b="1" spc="-10" dirty="0">
                <a:solidFill>
                  <a:srgbClr val="BB4A2E"/>
                </a:solidFill>
                <a:latin typeface="American Typewriter"/>
                <a:cs typeface="American Typewriter"/>
              </a:rPr>
              <a:t> </a:t>
            </a:r>
            <a:r>
              <a:rPr sz="2350" b="1" dirty="0">
                <a:solidFill>
                  <a:srgbClr val="BB4A2E"/>
                </a:solidFill>
                <a:latin typeface="American Typewriter"/>
                <a:cs typeface="American Typewriter"/>
              </a:rPr>
              <a:t>ﬁnd</a:t>
            </a:r>
            <a:r>
              <a:rPr sz="2350" b="1" spc="-10" dirty="0">
                <a:solidFill>
                  <a:srgbClr val="BB4A2E"/>
                </a:solidFill>
                <a:latin typeface="American Typewriter"/>
                <a:cs typeface="American Typewriter"/>
              </a:rPr>
              <a:t> </a:t>
            </a:r>
            <a:r>
              <a:rPr sz="2350" b="1" dirty="0">
                <a:solidFill>
                  <a:srgbClr val="BB4A2E"/>
                </a:solidFill>
                <a:latin typeface="American Typewriter"/>
                <a:cs typeface="American Typewriter"/>
              </a:rPr>
              <a:t>a</a:t>
            </a:r>
            <a:r>
              <a:rPr sz="2350" b="1" spc="-10" dirty="0">
                <a:solidFill>
                  <a:srgbClr val="BB4A2E"/>
                </a:solidFill>
                <a:latin typeface="American Typewriter"/>
                <a:cs typeface="American Typewriter"/>
              </a:rPr>
              <a:t> cure.</a:t>
            </a:r>
            <a:endParaRPr sz="2350">
              <a:latin typeface="American Typewriter"/>
              <a:cs typeface="American Typewriter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9019720" y="5666573"/>
            <a:ext cx="4530090" cy="663575"/>
            <a:chOff x="9019720" y="5666573"/>
            <a:chExt cx="4530090" cy="663575"/>
          </a:xfrm>
        </p:grpSpPr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019720" y="5681633"/>
              <a:ext cx="1419076" cy="279091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10527677" y="5735293"/>
              <a:ext cx="274955" cy="153035"/>
            </a:xfrm>
            <a:custGeom>
              <a:avLst/>
              <a:gdLst/>
              <a:ahLst/>
              <a:cxnLst/>
              <a:rect l="l" t="t" r="r" b="b"/>
              <a:pathLst>
                <a:path w="274954" h="153035">
                  <a:moveTo>
                    <a:pt x="74431" y="46412"/>
                  </a:moveTo>
                  <a:lnTo>
                    <a:pt x="87390" y="110894"/>
                  </a:lnTo>
                  <a:lnTo>
                    <a:pt x="106682" y="21999"/>
                  </a:lnTo>
                  <a:lnTo>
                    <a:pt x="108689" y="13157"/>
                  </a:lnTo>
                  <a:lnTo>
                    <a:pt x="111647" y="7284"/>
                  </a:lnTo>
                  <a:lnTo>
                    <a:pt x="115566" y="4368"/>
                  </a:lnTo>
                  <a:lnTo>
                    <a:pt x="119485" y="1463"/>
                  </a:lnTo>
                  <a:lnTo>
                    <a:pt x="126665" y="0"/>
                  </a:lnTo>
                  <a:lnTo>
                    <a:pt x="137115" y="0"/>
                  </a:lnTo>
                  <a:lnTo>
                    <a:pt x="148967" y="0"/>
                  </a:lnTo>
                  <a:lnTo>
                    <a:pt x="169356" y="25615"/>
                  </a:lnTo>
                  <a:lnTo>
                    <a:pt x="186538" y="110894"/>
                  </a:lnTo>
                  <a:lnTo>
                    <a:pt x="202507" y="43392"/>
                  </a:lnTo>
                  <a:lnTo>
                    <a:pt x="202904" y="41793"/>
                  </a:lnTo>
                  <a:lnTo>
                    <a:pt x="203113" y="40382"/>
                  </a:lnTo>
                  <a:lnTo>
                    <a:pt x="203113" y="39180"/>
                  </a:lnTo>
                  <a:lnTo>
                    <a:pt x="203113" y="36160"/>
                  </a:lnTo>
                  <a:lnTo>
                    <a:pt x="200699" y="34655"/>
                  </a:lnTo>
                  <a:lnTo>
                    <a:pt x="195881" y="34655"/>
                  </a:lnTo>
                  <a:lnTo>
                    <a:pt x="186036" y="34456"/>
                  </a:lnTo>
                  <a:lnTo>
                    <a:pt x="181114" y="28834"/>
                  </a:lnTo>
                  <a:lnTo>
                    <a:pt x="181114" y="17776"/>
                  </a:lnTo>
                  <a:lnTo>
                    <a:pt x="181114" y="5925"/>
                  </a:lnTo>
                  <a:lnTo>
                    <a:pt x="186841" y="0"/>
                  </a:lnTo>
                  <a:lnTo>
                    <a:pt x="198285" y="0"/>
                  </a:lnTo>
                  <a:lnTo>
                    <a:pt x="201702" y="0"/>
                  </a:lnTo>
                  <a:lnTo>
                    <a:pt x="206729" y="407"/>
                  </a:lnTo>
                  <a:lnTo>
                    <a:pt x="213355" y="1212"/>
                  </a:lnTo>
                  <a:lnTo>
                    <a:pt x="219981" y="2017"/>
                  </a:lnTo>
                  <a:lnTo>
                    <a:pt x="225008" y="2414"/>
                  </a:lnTo>
                  <a:lnTo>
                    <a:pt x="228425" y="2414"/>
                  </a:lnTo>
                  <a:lnTo>
                    <a:pt x="231633" y="2414"/>
                  </a:lnTo>
                  <a:lnTo>
                    <a:pt x="236462" y="2017"/>
                  </a:lnTo>
                  <a:lnTo>
                    <a:pt x="242889" y="1212"/>
                  </a:lnTo>
                  <a:lnTo>
                    <a:pt x="249316" y="407"/>
                  </a:lnTo>
                  <a:lnTo>
                    <a:pt x="254134" y="0"/>
                  </a:lnTo>
                  <a:lnTo>
                    <a:pt x="257353" y="0"/>
                  </a:lnTo>
                  <a:lnTo>
                    <a:pt x="262579" y="0"/>
                  </a:lnTo>
                  <a:lnTo>
                    <a:pt x="266790" y="1713"/>
                  </a:lnTo>
                  <a:lnTo>
                    <a:pt x="270009" y="5120"/>
                  </a:lnTo>
                  <a:lnTo>
                    <a:pt x="273218" y="8538"/>
                  </a:lnTo>
                  <a:lnTo>
                    <a:pt x="274827" y="13063"/>
                  </a:lnTo>
                  <a:lnTo>
                    <a:pt x="274827" y="18686"/>
                  </a:lnTo>
                  <a:lnTo>
                    <a:pt x="274827" y="23911"/>
                  </a:lnTo>
                  <a:lnTo>
                    <a:pt x="273521" y="28175"/>
                  </a:lnTo>
                  <a:lnTo>
                    <a:pt x="270908" y="31499"/>
                  </a:lnTo>
                  <a:lnTo>
                    <a:pt x="268295" y="34811"/>
                  </a:lnTo>
                  <a:lnTo>
                    <a:pt x="264982" y="36463"/>
                  </a:lnTo>
                  <a:lnTo>
                    <a:pt x="260969" y="36463"/>
                  </a:lnTo>
                  <a:lnTo>
                    <a:pt x="259558" y="36463"/>
                  </a:lnTo>
                  <a:lnTo>
                    <a:pt x="258555" y="36369"/>
                  </a:lnTo>
                  <a:lnTo>
                    <a:pt x="257959" y="36160"/>
                  </a:lnTo>
                  <a:lnTo>
                    <a:pt x="255138" y="35763"/>
                  </a:lnTo>
                  <a:lnTo>
                    <a:pt x="253633" y="35564"/>
                  </a:lnTo>
                  <a:lnTo>
                    <a:pt x="253434" y="35564"/>
                  </a:lnTo>
                  <a:lnTo>
                    <a:pt x="250821" y="35564"/>
                  </a:lnTo>
                  <a:lnTo>
                    <a:pt x="248512" y="39180"/>
                  </a:lnTo>
                  <a:lnTo>
                    <a:pt x="246505" y="46412"/>
                  </a:lnTo>
                  <a:lnTo>
                    <a:pt x="246505" y="46611"/>
                  </a:lnTo>
                  <a:lnTo>
                    <a:pt x="245596" y="49422"/>
                  </a:lnTo>
                  <a:lnTo>
                    <a:pt x="243788" y="54846"/>
                  </a:lnTo>
                  <a:lnTo>
                    <a:pt x="218779" y="133196"/>
                  </a:lnTo>
                  <a:lnTo>
                    <a:pt x="214766" y="146051"/>
                  </a:lnTo>
                  <a:lnTo>
                    <a:pt x="209436" y="152489"/>
                  </a:lnTo>
                  <a:lnTo>
                    <a:pt x="202810" y="152489"/>
                  </a:lnTo>
                  <a:lnTo>
                    <a:pt x="200803" y="152489"/>
                  </a:lnTo>
                  <a:lnTo>
                    <a:pt x="197783" y="152186"/>
                  </a:lnTo>
                  <a:lnTo>
                    <a:pt x="193770" y="151579"/>
                  </a:lnTo>
                  <a:lnTo>
                    <a:pt x="189746" y="150973"/>
                  </a:lnTo>
                  <a:lnTo>
                    <a:pt x="186736" y="150681"/>
                  </a:lnTo>
                  <a:lnTo>
                    <a:pt x="184730" y="150681"/>
                  </a:lnTo>
                  <a:lnTo>
                    <a:pt x="182723" y="150681"/>
                  </a:lnTo>
                  <a:lnTo>
                    <a:pt x="179807" y="150973"/>
                  </a:lnTo>
                  <a:lnTo>
                    <a:pt x="175993" y="151579"/>
                  </a:lnTo>
                  <a:lnTo>
                    <a:pt x="172168" y="152186"/>
                  </a:lnTo>
                  <a:lnTo>
                    <a:pt x="169356" y="152489"/>
                  </a:lnTo>
                  <a:lnTo>
                    <a:pt x="167548" y="152489"/>
                  </a:lnTo>
                  <a:lnTo>
                    <a:pt x="137115" y="49725"/>
                  </a:lnTo>
                  <a:lnTo>
                    <a:pt x="119642" y="126570"/>
                  </a:lnTo>
                  <a:lnTo>
                    <a:pt x="108490" y="152489"/>
                  </a:lnTo>
                  <a:lnTo>
                    <a:pt x="104268" y="152489"/>
                  </a:lnTo>
                  <a:lnTo>
                    <a:pt x="102063" y="152489"/>
                  </a:lnTo>
                  <a:lnTo>
                    <a:pt x="99043" y="152186"/>
                  </a:lnTo>
                  <a:lnTo>
                    <a:pt x="95228" y="151579"/>
                  </a:lnTo>
                  <a:lnTo>
                    <a:pt x="91414" y="150973"/>
                  </a:lnTo>
                  <a:lnTo>
                    <a:pt x="88101" y="150681"/>
                  </a:lnTo>
                  <a:lnTo>
                    <a:pt x="85279" y="150681"/>
                  </a:lnTo>
                  <a:lnTo>
                    <a:pt x="83074" y="150681"/>
                  </a:lnTo>
                  <a:lnTo>
                    <a:pt x="79855" y="150973"/>
                  </a:lnTo>
                  <a:lnTo>
                    <a:pt x="75643" y="151579"/>
                  </a:lnTo>
                  <a:lnTo>
                    <a:pt x="71421" y="152186"/>
                  </a:lnTo>
                  <a:lnTo>
                    <a:pt x="68213" y="152489"/>
                  </a:lnTo>
                  <a:lnTo>
                    <a:pt x="65997" y="152489"/>
                  </a:lnTo>
                  <a:lnTo>
                    <a:pt x="59768" y="152489"/>
                  </a:lnTo>
                  <a:lnTo>
                    <a:pt x="55253" y="147357"/>
                  </a:lnTo>
                  <a:lnTo>
                    <a:pt x="52432" y="137115"/>
                  </a:lnTo>
                  <a:lnTo>
                    <a:pt x="28332" y="45503"/>
                  </a:lnTo>
                  <a:lnTo>
                    <a:pt x="26921" y="39274"/>
                  </a:lnTo>
                  <a:lnTo>
                    <a:pt x="24214" y="36160"/>
                  </a:lnTo>
                  <a:lnTo>
                    <a:pt x="20191" y="36160"/>
                  </a:lnTo>
                  <a:lnTo>
                    <a:pt x="19386" y="36160"/>
                  </a:lnTo>
                  <a:lnTo>
                    <a:pt x="18132" y="36316"/>
                  </a:lnTo>
                  <a:lnTo>
                    <a:pt x="16428" y="36619"/>
                  </a:lnTo>
                  <a:lnTo>
                    <a:pt x="14714" y="36923"/>
                  </a:lnTo>
                  <a:lnTo>
                    <a:pt x="13460" y="37069"/>
                  </a:lnTo>
                  <a:lnTo>
                    <a:pt x="12656" y="37069"/>
                  </a:lnTo>
                  <a:lnTo>
                    <a:pt x="4222" y="37069"/>
                  </a:lnTo>
                  <a:lnTo>
                    <a:pt x="0" y="31237"/>
                  </a:lnTo>
                  <a:lnTo>
                    <a:pt x="0" y="19595"/>
                  </a:lnTo>
                  <a:lnTo>
                    <a:pt x="1111" y="11022"/>
                  </a:lnTo>
                  <a:lnTo>
                    <a:pt x="4445" y="4898"/>
                  </a:lnTo>
                  <a:lnTo>
                    <a:pt x="10003" y="1224"/>
                  </a:lnTo>
                  <a:lnTo>
                    <a:pt x="17787" y="0"/>
                  </a:lnTo>
                  <a:lnTo>
                    <a:pt x="20995" y="0"/>
                  </a:lnTo>
                  <a:lnTo>
                    <a:pt x="25771" y="407"/>
                  </a:lnTo>
                  <a:lnTo>
                    <a:pt x="32094" y="1212"/>
                  </a:lnTo>
                  <a:lnTo>
                    <a:pt x="38427" y="2017"/>
                  </a:lnTo>
                  <a:lnTo>
                    <a:pt x="43193" y="2414"/>
                  </a:lnTo>
                  <a:lnTo>
                    <a:pt x="46412" y="2414"/>
                  </a:lnTo>
                  <a:lnTo>
                    <a:pt x="49829" y="2414"/>
                  </a:lnTo>
                  <a:lnTo>
                    <a:pt x="55044" y="2017"/>
                  </a:lnTo>
                  <a:lnTo>
                    <a:pt x="62078" y="1212"/>
                  </a:lnTo>
                  <a:lnTo>
                    <a:pt x="69111" y="407"/>
                  </a:lnTo>
                  <a:lnTo>
                    <a:pt x="74337" y="0"/>
                  </a:lnTo>
                  <a:lnTo>
                    <a:pt x="77754" y="0"/>
                  </a:lnTo>
                  <a:lnTo>
                    <a:pt x="88602" y="0"/>
                  </a:lnTo>
                  <a:lnTo>
                    <a:pt x="94026" y="6030"/>
                  </a:lnTo>
                  <a:lnTo>
                    <a:pt x="94026" y="18080"/>
                  </a:lnTo>
                  <a:lnTo>
                    <a:pt x="94026" y="28332"/>
                  </a:lnTo>
                  <a:lnTo>
                    <a:pt x="90107" y="33756"/>
                  </a:lnTo>
                  <a:lnTo>
                    <a:pt x="73835" y="37466"/>
                  </a:lnTo>
                  <a:lnTo>
                    <a:pt x="73835" y="39483"/>
                  </a:lnTo>
                  <a:lnTo>
                    <a:pt x="73835" y="42190"/>
                  </a:lnTo>
                  <a:lnTo>
                    <a:pt x="73835" y="42995"/>
                  </a:lnTo>
                  <a:lnTo>
                    <a:pt x="74034" y="44405"/>
                  </a:lnTo>
                  <a:lnTo>
                    <a:pt x="74431" y="46412"/>
                  </a:lnTo>
                  <a:close/>
                </a:path>
              </a:pathLst>
            </a:custGeom>
            <a:ln w="485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805195" y="5728651"/>
              <a:ext cx="151924" cy="165772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11047505" y="5731081"/>
              <a:ext cx="529590" cy="161290"/>
            </a:xfrm>
            <a:custGeom>
              <a:avLst/>
              <a:gdLst/>
              <a:ahLst/>
              <a:cxnLst/>
              <a:rect l="l" t="t" r="r" b="b"/>
              <a:pathLst>
                <a:path w="529590" h="161289">
                  <a:moveTo>
                    <a:pt x="90400" y="52129"/>
                  </a:moveTo>
                  <a:lnTo>
                    <a:pt x="90400" y="49119"/>
                  </a:lnTo>
                  <a:lnTo>
                    <a:pt x="91403" y="46098"/>
                  </a:lnTo>
                  <a:lnTo>
                    <a:pt x="93410" y="43089"/>
                  </a:lnTo>
                  <a:lnTo>
                    <a:pt x="88790" y="39870"/>
                  </a:lnTo>
                  <a:lnTo>
                    <a:pt x="83669" y="38271"/>
                  </a:lnTo>
                  <a:lnTo>
                    <a:pt x="78047" y="38271"/>
                  </a:lnTo>
                  <a:lnTo>
                    <a:pt x="69205" y="38271"/>
                  </a:lnTo>
                  <a:lnTo>
                    <a:pt x="48210" y="78643"/>
                  </a:lnTo>
                  <a:lnTo>
                    <a:pt x="48756" y="87664"/>
                  </a:lnTo>
                  <a:lnTo>
                    <a:pt x="73282" y="119815"/>
                  </a:lnTo>
                  <a:lnTo>
                    <a:pt x="80158" y="120530"/>
                  </a:lnTo>
                  <a:lnTo>
                    <a:pt x="87052" y="119532"/>
                  </a:lnTo>
                  <a:lnTo>
                    <a:pt x="92966" y="116539"/>
                  </a:lnTo>
                  <a:lnTo>
                    <a:pt x="97900" y="111549"/>
                  </a:lnTo>
                  <a:lnTo>
                    <a:pt x="101854" y="104561"/>
                  </a:lnTo>
                  <a:lnTo>
                    <a:pt x="104665" y="97935"/>
                  </a:lnTo>
                  <a:lnTo>
                    <a:pt x="107069" y="93713"/>
                  </a:lnTo>
                  <a:lnTo>
                    <a:pt x="109086" y="91905"/>
                  </a:lnTo>
                  <a:lnTo>
                    <a:pt x="111897" y="89491"/>
                  </a:lnTo>
                  <a:lnTo>
                    <a:pt x="116318" y="88289"/>
                  </a:lnTo>
                  <a:lnTo>
                    <a:pt x="122348" y="88289"/>
                  </a:lnTo>
                  <a:lnTo>
                    <a:pt x="129173" y="88289"/>
                  </a:lnTo>
                  <a:lnTo>
                    <a:pt x="134701" y="90348"/>
                  </a:lnTo>
                  <a:lnTo>
                    <a:pt x="138913" y="94465"/>
                  </a:lnTo>
                  <a:lnTo>
                    <a:pt x="143135" y="98583"/>
                  </a:lnTo>
                  <a:lnTo>
                    <a:pt x="145246" y="103861"/>
                  </a:lnTo>
                  <a:lnTo>
                    <a:pt x="145246" y="110288"/>
                  </a:lnTo>
                  <a:lnTo>
                    <a:pt x="125358" y="145842"/>
                  </a:lnTo>
                  <a:lnTo>
                    <a:pt x="77744" y="160912"/>
                  </a:lnTo>
                  <a:lnTo>
                    <a:pt x="60870" y="159547"/>
                  </a:lnTo>
                  <a:lnTo>
                    <a:pt x="21089" y="139070"/>
                  </a:lnTo>
                  <a:lnTo>
                    <a:pt x="1317" y="97905"/>
                  </a:lnTo>
                  <a:lnTo>
                    <a:pt x="0" y="80451"/>
                  </a:lnTo>
                  <a:lnTo>
                    <a:pt x="1356" y="62881"/>
                  </a:lnTo>
                  <a:lnTo>
                    <a:pt x="21696" y="21696"/>
                  </a:lnTo>
                  <a:lnTo>
                    <a:pt x="62714" y="1356"/>
                  </a:lnTo>
                  <a:lnTo>
                    <a:pt x="80158" y="0"/>
                  </a:lnTo>
                  <a:lnTo>
                    <a:pt x="92840" y="780"/>
                  </a:lnTo>
                  <a:lnTo>
                    <a:pt x="131579" y="19177"/>
                  </a:lnTo>
                  <a:lnTo>
                    <a:pt x="138714" y="58807"/>
                  </a:lnTo>
                  <a:lnTo>
                    <a:pt x="133489" y="63729"/>
                  </a:lnTo>
                  <a:lnTo>
                    <a:pt x="128274" y="68652"/>
                  </a:lnTo>
                  <a:lnTo>
                    <a:pt x="121544" y="71118"/>
                  </a:lnTo>
                  <a:lnTo>
                    <a:pt x="113308" y="71118"/>
                  </a:lnTo>
                  <a:lnTo>
                    <a:pt x="106473" y="71118"/>
                  </a:lnTo>
                  <a:lnTo>
                    <a:pt x="100945" y="69352"/>
                  </a:lnTo>
                  <a:lnTo>
                    <a:pt x="96733" y="65840"/>
                  </a:lnTo>
                  <a:lnTo>
                    <a:pt x="92511" y="62329"/>
                  </a:lnTo>
                  <a:lnTo>
                    <a:pt x="90400" y="57751"/>
                  </a:lnTo>
                  <a:lnTo>
                    <a:pt x="90400" y="52129"/>
                  </a:lnTo>
                  <a:close/>
                </a:path>
                <a:path w="529590" h="161289">
                  <a:moveTo>
                    <a:pt x="294715" y="160912"/>
                  </a:moveTo>
                  <a:lnTo>
                    <a:pt x="283378" y="159670"/>
                  </a:lnTo>
                  <a:lnTo>
                    <a:pt x="274072" y="155941"/>
                  </a:lnTo>
                  <a:lnTo>
                    <a:pt x="266800" y="149727"/>
                  </a:lnTo>
                  <a:lnTo>
                    <a:pt x="261565" y="141024"/>
                  </a:lnTo>
                  <a:lnTo>
                    <a:pt x="250527" y="149727"/>
                  </a:lnTo>
                  <a:lnTo>
                    <a:pt x="238511" y="155941"/>
                  </a:lnTo>
                  <a:lnTo>
                    <a:pt x="225519" y="159670"/>
                  </a:lnTo>
                  <a:lnTo>
                    <a:pt x="211547" y="160912"/>
                  </a:lnTo>
                  <a:lnTo>
                    <a:pt x="200244" y="160130"/>
                  </a:lnTo>
                  <a:lnTo>
                    <a:pt x="162949" y="133833"/>
                  </a:lnTo>
                  <a:lnTo>
                    <a:pt x="159407" y="115106"/>
                  </a:lnTo>
                  <a:lnTo>
                    <a:pt x="161122" y="100682"/>
                  </a:lnTo>
                  <a:lnTo>
                    <a:pt x="192934" y="72245"/>
                  </a:lnTo>
                  <a:lnTo>
                    <a:pt x="223793" y="65626"/>
                  </a:lnTo>
                  <a:lnTo>
                    <a:pt x="231922" y="63621"/>
                  </a:lnTo>
                  <a:lnTo>
                    <a:pt x="238337" y="61484"/>
                  </a:lnTo>
                  <a:lnTo>
                    <a:pt x="243035" y="59214"/>
                  </a:lnTo>
                  <a:lnTo>
                    <a:pt x="248156" y="56100"/>
                  </a:lnTo>
                  <a:lnTo>
                    <a:pt x="250717" y="51324"/>
                  </a:lnTo>
                  <a:lnTo>
                    <a:pt x="250717" y="44897"/>
                  </a:lnTo>
                  <a:lnTo>
                    <a:pt x="250717" y="40277"/>
                  </a:lnTo>
                  <a:lnTo>
                    <a:pt x="248762" y="36410"/>
                  </a:lnTo>
                  <a:lnTo>
                    <a:pt x="244843" y="33296"/>
                  </a:lnTo>
                  <a:lnTo>
                    <a:pt x="240924" y="30182"/>
                  </a:lnTo>
                  <a:lnTo>
                    <a:pt x="236054" y="28625"/>
                  </a:lnTo>
                  <a:lnTo>
                    <a:pt x="230223" y="28625"/>
                  </a:lnTo>
                  <a:lnTo>
                    <a:pt x="223597" y="28625"/>
                  </a:lnTo>
                  <a:lnTo>
                    <a:pt x="220284" y="30736"/>
                  </a:lnTo>
                  <a:lnTo>
                    <a:pt x="220284" y="34947"/>
                  </a:lnTo>
                  <a:lnTo>
                    <a:pt x="220284" y="36358"/>
                  </a:lnTo>
                  <a:lnTo>
                    <a:pt x="220378" y="37769"/>
                  </a:lnTo>
                  <a:lnTo>
                    <a:pt x="220587" y="39170"/>
                  </a:lnTo>
                  <a:lnTo>
                    <a:pt x="220587" y="40371"/>
                  </a:lnTo>
                  <a:lnTo>
                    <a:pt x="220587" y="46004"/>
                  </a:lnTo>
                  <a:lnTo>
                    <a:pt x="218225" y="50718"/>
                  </a:lnTo>
                  <a:lnTo>
                    <a:pt x="213501" y="54543"/>
                  </a:lnTo>
                  <a:lnTo>
                    <a:pt x="208777" y="58357"/>
                  </a:lnTo>
                  <a:lnTo>
                    <a:pt x="202904" y="60259"/>
                  </a:lnTo>
                  <a:lnTo>
                    <a:pt x="195870" y="60259"/>
                  </a:lnTo>
                  <a:lnTo>
                    <a:pt x="187834" y="60259"/>
                  </a:lnTo>
                  <a:lnTo>
                    <a:pt x="181208" y="57856"/>
                  </a:lnTo>
                  <a:lnTo>
                    <a:pt x="175982" y="53027"/>
                  </a:lnTo>
                  <a:lnTo>
                    <a:pt x="170757" y="48210"/>
                  </a:lnTo>
                  <a:lnTo>
                    <a:pt x="168144" y="42179"/>
                  </a:lnTo>
                  <a:lnTo>
                    <a:pt x="168144" y="34947"/>
                  </a:lnTo>
                  <a:lnTo>
                    <a:pt x="194725" y="5251"/>
                  </a:lnTo>
                  <a:lnTo>
                    <a:pt x="232637" y="0"/>
                  </a:lnTo>
                  <a:lnTo>
                    <a:pt x="247872" y="621"/>
                  </a:lnTo>
                  <a:lnTo>
                    <a:pt x="288667" y="16530"/>
                  </a:lnTo>
                  <a:lnTo>
                    <a:pt x="298331" y="50321"/>
                  </a:lnTo>
                  <a:lnTo>
                    <a:pt x="298331" y="112702"/>
                  </a:lnTo>
                  <a:lnTo>
                    <a:pt x="298331" y="119129"/>
                  </a:lnTo>
                  <a:lnTo>
                    <a:pt x="299941" y="122338"/>
                  </a:lnTo>
                  <a:lnTo>
                    <a:pt x="303149" y="122338"/>
                  </a:lnTo>
                  <a:lnTo>
                    <a:pt x="304758" y="122338"/>
                  </a:lnTo>
                  <a:lnTo>
                    <a:pt x="306263" y="122244"/>
                  </a:lnTo>
                  <a:lnTo>
                    <a:pt x="307674" y="122045"/>
                  </a:lnTo>
                  <a:lnTo>
                    <a:pt x="308270" y="121836"/>
                  </a:lnTo>
                  <a:lnTo>
                    <a:pt x="308981" y="121742"/>
                  </a:lnTo>
                  <a:lnTo>
                    <a:pt x="309775" y="121742"/>
                  </a:lnTo>
                  <a:lnTo>
                    <a:pt x="314405" y="121742"/>
                  </a:lnTo>
                  <a:lnTo>
                    <a:pt x="318313" y="123341"/>
                  </a:lnTo>
                  <a:lnTo>
                    <a:pt x="321532" y="126560"/>
                  </a:lnTo>
                  <a:lnTo>
                    <a:pt x="324751" y="129779"/>
                  </a:lnTo>
                  <a:lnTo>
                    <a:pt x="326350" y="133688"/>
                  </a:lnTo>
                  <a:lnTo>
                    <a:pt x="326350" y="138317"/>
                  </a:lnTo>
                  <a:lnTo>
                    <a:pt x="326350" y="144943"/>
                  </a:lnTo>
                  <a:lnTo>
                    <a:pt x="323392" y="150367"/>
                  </a:lnTo>
                  <a:lnTo>
                    <a:pt x="317467" y="154589"/>
                  </a:lnTo>
                  <a:lnTo>
                    <a:pt x="311541" y="158801"/>
                  </a:lnTo>
                  <a:lnTo>
                    <a:pt x="303954" y="160912"/>
                  </a:lnTo>
                  <a:lnTo>
                    <a:pt x="294715" y="160912"/>
                  </a:lnTo>
                  <a:close/>
                </a:path>
                <a:path w="529590" h="161289">
                  <a:moveTo>
                    <a:pt x="251020" y="96430"/>
                  </a:moveTo>
                  <a:lnTo>
                    <a:pt x="251020" y="89794"/>
                  </a:lnTo>
                  <a:lnTo>
                    <a:pt x="248568" y="90717"/>
                  </a:lnTo>
                  <a:lnTo>
                    <a:pt x="243331" y="92280"/>
                  </a:lnTo>
                  <a:lnTo>
                    <a:pt x="235306" y="94483"/>
                  </a:lnTo>
                  <a:lnTo>
                    <a:pt x="224495" y="97329"/>
                  </a:lnTo>
                  <a:lnTo>
                    <a:pt x="213449" y="100140"/>
                  </a:lnTo>
                  <a:lnTo>
                    <a:pt x="207931" y="104467"/>
                  </a:lnTo>
                  <a:lnTo>
                    <a:pt x="207931" y="110288"/>
                  </a:lnTo>
                  <a:lnTo>
                    <a:pt x="207931" y="119527"/>
                  </a:lnTo>
                  <a:lnTo>
                    <a:pt x="213355" y="124146"/>
                  </a:lnTo>
                  <a:lnTo>
                    <a:pt x="224203" y="124146"/>
                  </a:lnTo>
                  <a:lnTo>
                    <a:pt x="235932" y="122414"/>
                  </a:lnTo>
                  <a:lnTo>
                    <a:pt x="244313" y="117217"/>
                  </a:lnTo>
                  <a:lnTo>
                    <a:pt x="249343" y="108556"/>
                  </a:lnTo>
                  <a:lnTo>
                    <a:pt x="251020" y="96430"/>
                  </a:lnTo>
                  <a:close/>
                </a:path>
                <a:path w="529590" h="161289">
                  <a:moveTo>
                    <a:pt x="397468" y="12656"/>
                  </a:moveTo>
                  <a:lnTo>
                    <a:pt x="397468" y="27120"/>
                  </a:lnTo>
                  <a:lnTo>
                    <a:pt x="409451" y="15255"/>
                  </a:lnTo>
                  <a:lnTo>
                    <a:pt x="422185" y="6780"/>
                  </a:lnTo>
                  <a:lnTo>
                    <a:pt x="435671" y="1695"/>
                  </a:lnTo>
                  <a:lnTo>
                    <a:pt x="449911" y="0"/>
                  </a:lnTo>
                  <a:lnTo>
                    <a:pt x="464431" y="1468"/>
                  </a:lnTo>
                  <a:lnTo>
                    <a:pt x="497233" y="30397"/>
                  </a:lnTo>
                  <a:lnTo>
                    <a:pt x="501131" y="61472"/>
                  </a:lnTo>
                  <a:lnTo>
                    <a:pt x="501131" y="106672"/>
                  </a:lnTo>
                  <a:lnTo>
                    <a:pt x="501131" y="116914"/>
                  </a:lnTo>
                  <a:lnTo>
                    <a:pt x="503148" y="122045"/>
                  </a:lnTo>
                  <a:lnTo>
                    <a:pt x="507161" y="122045"/>
                  </a:lnTo>
                  <a:lnTo>
                    <a:pt x="508164" y="122045"/>
                  </a:lnTo>
                  <a:lnTo>
                    <a:pt x="509669" y="121742"/>
                  </a:lnTo>
                  <a:lnTo>
                    <a:pt x="511686" y="121136"/>
                  </a:lnTo>
                  <a:lnTo>
                    <a:pt x="512690" y="120739"/>
                  </a:lnTo>
                  <a:lnTo>
                    <a:pt x="514195" y="120530"/>
                  </a:lnTo>
                  <a:lnTo>
                    <a:pt x="516201" y="120530"/>
                  </a:lnTo>
                  <a:lnTo>
                    <a:pt x="525043" y="120530"/>
                  </a:lnTo>
                  <a:lnTo>
                    <a:pt x="529463" y="125755"/>
                  </a:lnTo>
                  <a:lnTo>
                    <a:pt x="529463" y="136206"/>
                  </a:lnTo>
                  <a:lnTo>
                    <a:pt x="528333" y="145300"/>
                  </a:lnTo>
                  <a:lnTo>
                    <a:pt x="524942" y="151796"/>
                  </a:lnTo>
                  <a:lnTo>
                    <a:pt x="519292" y="155694"/>
                  </a:lnTo>
                  <a:lnTo>
                    <a:pt x="511383" y="156993"/>
                  </a:lnTo>
                  <a:lnTo>
                    <a:pt x="508164" y="156993"/>
                  </a:lnTo>
                  <a:lnTo>
                    <a:pt x="503347" y="156596"/>
                  </a:lnTo>
                  <a:lnTo>
                    <a:pt x="496919" y="155791"/>
                  </a:lnTo>
                  <a:lnTo>
                    <a:pt x="490482" y="154986"/>
                  </a:lnTo>
                  <a:lnTo>
                    <a:pt x="485664" y="154589"/>
                  </a:lnTo>
                  <a:lnTo>
                    <a:pt x="482455" y="154589"/>
                  </a:lnTo>
                  <a:lnTo>
                    <a:pt x="477428" y="154589"/>
                  </a:lnTo>
                  <a:lnTo>
                    <a:pt x="472109" y="154986"/>
                  </a:lnTo>
                  <a:lnTo>
                    <a:pt x="466486" y="155791"/>
                  </a:lnTo>
                  <a:lnTo>
                    <a:pt x="460853" y="156596"/>
                  </a:lnTo>
                  <a:lnTo>
                    <a:pt x="456234" y="156993"/>
                  </a:lnTo>
                  <a:lnTo>
                    <a:pt x="452618" y="156993"/>
                  </a:lnTo>
                  <a:lnTo>
                    <a:pt x="444840" y="155845"/>
                  </a:lnTo>
                  <a:lnTo>
                    <a:pt x="439285" y="152399"/>
                  </a:lnTo>
                  <a:lnTo>
                    <a:pt x="435952" y="146654"/>
                  </a:lnTo>
                  <a:lnTo>
                    <a:pt x="434841" y="138610"/>
                  </a:lnTo>
                  <a:lnTo>
                    <a:pt x="434841" y="127971"/>
                  </a:lnTo>
                  <a:lnTo>
                    <a:pt x="438959" y="122338"/>
                  </a:lnTo>
                  <a:lnTo>
                    <a:pt x="447194" y="121742"/>
                  </a:lnTo>
                  <a:lnTo>
                    <a:pt x="452618" y="121335"/>
                  </a:lnTo>
                  <a:lnTo>
                    <a:pt x="455335" y="118826"/>
                  </a:lnTo>
                  <a:lnTo>
                    <a:pt x="455335" y="114207"/>
                  </a:lnTo>
                  <a:lnTo>
                    <a:pt x="455335" y="72017"/>
                  </a:lnTo>
                  <a:lnTo>
                    <a:pt x="455335" y="60364"/>
                  </a:lnTo>
                  <a:lnTo>
                    <a:pt x="453820" y="52181"/>
                  </a:lnTo>
                  <a:lnTo>
                    <a:pt x="450810" y="47457"/>
                  </a:lnTo>
                  <a:lnTo>
                    <a:pt x="447800" y="42733"/>
                  </a:lnTo>
                  <a:lnTo>
                    <a:pt x="442679" y="40371"/>
                  </a:lnTo>
                  <a:lnTo>
                    <a:pt x="435447" y="40371"/>
                  </a:lnTo>
                  <a:lnTo>
                    <a:pt x="427201" y="40371"/>
                  </a:lnTo>
                  <a:lnTo>
                    <a:pt x="420429" y="43193"/>
                  </a:lnTo>
                  <a:lnTo>
                    <a:pt x="415099" y="48816"/>
                  </a:lnTo>
                  <a:lnTo>
                    <a:pt x="409780" y="54438"/>
                  </a:lnTo>
                  <a:lnTo>
                    <a:pt x="407115" y="61566"/>
                  </a:lnTo>
                  <a:lnTo>
                    <a:pt x="407115" y="70209"/>
                  </a:lnTo>
                  <a:lnTo>
                    <a:pt x="407115" y="101551"/>
                  </a:lnTo>
                  <a:lnTo>
                    <a:pt x="407115" y="110591"/>
                  </a:lnTo>
                  <a:lnTo>
                    <a:pt x="407522" y="116067"/>
                  </a:lnTo>
                  <a:lnTo>
                    <a:pt x="422488" y="122745"/>
                  </a:lnTo>
                  <a:lnTo>
                    <a:pt x="426104" y="128169"/>
                  </a:lnTo>
                  <a:lnTo>
                    <a:pt x="426104" y="138014"/>
                  </a:lnTo>
                  <a:lnTo>
                    <a:pt x="426104" y="150670"/>
                  </a:lnTo>
                  <a:lnTo>
                    <a:pt x="420774" y="156993"/>
                  </a:lnTo>
                  <a:lnTo>
                    <a:pt x="410125" y="156993"/>
                  </a:lnTo>
                  <a:lnTo>
                    <a:pt x="407115" y="156993"/>
                  </a:lnTo>
                  <a:lnTo>
                    <a:pt x="403394" y="156700"/>
                  </a:lnTo>
                  <a:lnTo>
                    <a:pt x="398984" y="156094"/>
                  </a:lnTo>
                  <a:lnTo>
                    <a:pt x="391543" y="155091"/>
                  </a:lnTo>
                  <a:lnTo>
                    <a:pt x="386025" y="154589"/>
                  </a:lnTo>
                  <a:lnTo>
                    <a:pt x="382409" y="154589"/>
                  </a:lnTo>
                  <a:lnTo>
                    <a:pt x="378793" y="154589"/>
                  </a:lnTo>
                  <a:lnTo>
                    <a:pt x="373410" y="154986"/>
                  </a:lnTo>
                  <a:lnTo>
                    <a:pt x="366283" y="155791"/>
                  </a:lnTo>
                  <a:lnTo>
                    <a:pt x="359155" y="156596"/>
                  </a:lnTo>
                  <a:lnTo>
                    <a:pt x="353773" y="156993"/>
                  </a:lnTo>
                  <a:lnTo>
                    <a:pt x="350157" y="156993"/>
                  </a:lnTo>
                  <a:lnTo>
                    <a:pt x="341852" y="155731"/>
                  </a:lnTo>
                  <a:lnTo>
                    <a:pt x="335922" y="151945"/>
                  </a:lnTo>
                  <a:lnTo>
                    <a:pt x="332364" y="145636"/>
                  </a:lnTo>
                  <a:lnTo>
                    <a:pt x="331178" y="136802"/>
                  </a:lnTo>
                  <a:lnTo>
                    <a:pt x="331178" y="125557"/>
                  </a:lnTo>
                  <a:lnTo>
                    <a:pt x="335996" y="119934"/>
                  </a:lnTo>
                  <a:lnTo>
                    <a:pt x="345642" y="119934"/>
                  </a:lnTo>
                  <a:lnTo>
                    <a:pt x="347252" y="119934"/>
                  </a:lnTo>
                  <a:lnTo>
                    <a:pt x="349060" y="120279"/>
                  </a:lnTo>
                  <a:lnTo>
                    <a:pt x="351066" y="120990"/>
                  </a:lnTo>
                  <a:lnTo>
                    <a:pt x="353073" y="121690"/>
                  </a:lnTo>
                  <a:lnTo>
                    <a:pt x="354578" y="122045"/>
                  </a:lnTo>
                  <a:lnTo>
                    <a:pt x="355581" y="122045"/>
                  </a:lnTo>
                  <a:lnTo>
                    <a:pt x="358999" y="122045"/>
                  </a:lnTo>
                  <a:lnTo>
                    <a:pt x="360713" y="116412"/>
                  </a:lnTo>
                  <a:lnTo>
                    <a:pt x="360713" y="105167"/>
                  </a:lnTo>
                  <a:lnTo>
                    <a:pt x="360713" y="56351"/>
                  </a:lnTo>
                  <a:lnTo>
                    <a:pt x="360713" y="44897"/>
                  </a:lnTo>
                  <a:lnTo>
                    <a:pt x="358999" y="39170"/>
                  </a:lnTo>
                  <a:lnTo>
                    <a:pt x="355581" y="39170"/>
                  </a:lnTo>
                  <a:lnTo>
                    <a:pt x="354787" y="39170"/>
                  </a:lnTo>
                  <a:lnTo>
                    <a:pt x="353219" y="39525"/>
                  </a:lnTo>
                  <a:lnTo>
                    <a:pt x="350920" y="40225"/>
                  </a:lnTo>
                  <a:lnTo>
                    <a:pt x="348600" y="40925"/>
                  </a:lnTo>
                  <a:lnTo>
                    <a:pt x="346844" y="41281"/>
                  </a:lnTo>
                  <a:lnTo>
                    <a:pt x="345642" y="41281"/>
                  </a:lnTo>
                  <a:lnTo>
                    <a:pt x="335996" y="41281"/>
                  </a:lnTo>
                  <a:lnTo>
                    <a:pt x="331178" y="35752"/>
                  </a:lnTo>
                  <a:lnTo>
                    <a:pt x="331178" y="24705"/>
                  </a:lnTo>
                  <a:lnTo>
                    <a:pt x="331178" y="18675"/>
                  </a:lnTo>
                  <a:lnTo>
                    <a:pt x="332830" y="13753"/>
                  </a:lnTo>
                  <a:lnTo>
                    <a:pt x="336153" y="9938"/>
                  </a:lnTo>
                  <a:lnTo>
                    <a:pt x="339466" y="6124"/>
                  </a:lnTo>
                  <a:lnTo>
                    <a:pt x="343834" y="4211"/>
                  </a:lnTo>
                  <a:lnTo>
                    <a:pt x="349258" y="4211"/>
                  </a:lnTo>
                  <a:lnTo>
                    <a:pt x="350868" y="4211"/>
                  </a:lnTo>
                  <a:lnTo>
                    <a:pt x="354275" y="4713"/>
                  </a:lnTo>
                  <a:lnTo>
                    <a:pt x="359500" y="5716"/>
                  </a:lnTo>
                  <a:lnTo>
                    <a:pt x="362521" y="6322"/>
                  </a:lnTo>
                  <a:lnTo>
                    <a:pt x="365123" y="6625"/>
                  </a:lnTo>
                  <a:lnTo>
                    <a:pt x="367338" y="6625"/>
                  </a:lnTo>
                  <a:lnTo>
                    <a:pt x="369753" y="6625"/>
                  </a:lnTo>
                  <a:lnTo>
                    <a:pt x="373870" y="6228"/>
                  </a:lnTo>
                  <a:lnTo>
                    <a:pt x="379691" y="5424"/>
                  </a:lnTo>
                  <a:lnTo>
                    <a:pt x="385523" y="4619"/>
                  </a:lnTo>
                  <a:lnTo>
                    <a:pt x="388731" y="4211"/>
                  </a:lnTo>
                  <a:lnTo>
                    <a:pt x="389338" y="4211"/>
                  </a:lnTo>
                  <a:lnTo>
                    <a:pt x="394762" y="4211"/>
                  </a:lnTo>
                  <a:lnTo>
                    <a:pt x="397468" y="7023"/>
                  </a:lnTo>
                  <a:lnTo>
                    <a:pt x="397468" y="12656"/>
                  </a:lnTo>
                  <a:close/>
                </a:path>
              </a:pathLst>
            </a:custGeom>
            <a:ln w="485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658313" y="5681633"/>
              <a:ext cx="350805" cy="212790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2095872" y="5666573"/>
              <a:ext cx="1453428" cy="285706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100035" y="6051031"/>
              <a:ext cx="1419076" cy="279081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10607992" y="6104691"/>
              <a:ext cx="274955" cy="153035"/>
            </a:xfrm>
            <a:custGeom>
              <a:avLst/>
              <a:gdLst/>
              <a:ahLst/>
              <a:cxnLst/>
              <a:rect l="l" t="t" r="r" b="b"/>
              <a:pathLst>
                <a:path w="274954" h="153035">
                  <a:moveTo>
                    <a:pt x="74431" y="46402"/>
                  </a:moveTo>
                  <a:lnTo>
                    <a:pt x="87390" y="110894"/>
                  </a:lnTo>
                  <a:lnTo>
                    <a:pt x="106672" y="21999"/>
                  </a:lnTo>
                  <a:lnTo>
                    <a:pt x="108678" y="13157"/>
                  </a:lnTo>
                  <a:lnTo>
                    <a:pt x="111647" y="7284"/>
                  </a:lnTo>
                  <a:lnTo>
                    <a:pt x="115566" y="4368"/>
                  </a:lnTo>
                  <a:lnTo>
                    <a:pt x="119485" y="1452"/>
                  </a:lnTo>
                  <a:lnTo>
                    <a:pt x="126665" y="0"/>
                  </a:lnTo>
                  <a:lnTo>
                    <a:pt x="137105" y="0"/>
                  </a:lnTo>
                  <a:lnTo>
                    <a:pt x="148956" y="0"/>
                  </a:lnTo>
                  <a:lnTo>
                    <a:pt x="169356" y="25615"/>
                  </a:lnTo>
                  <a:lnTo>
                    <a:pt x="186527" y="110894"/>
                  </a:lnTo>
                  <a:lnTo>
                    <a:pt x="202496" y="43392"/>
                  </a:lnTo>
                  <a:lnTo>
                    <a:pt x="202904" y="41782"/>
                  </a:lnTo>
                  <a:lnTo>
                    <a:pt x="203102" y="40382"/>
                  </a:lnTo>
                  <a:lnTo>
                    <a:pt x="203102" y="39170"/>
                  </a:lnTo>
                  <a:lnTo>
                    <a:pt x="203102" y="36160"/>
                  </a:lnTo>
                  <a:lnTo>
                    <a:pt x="200688" y="34655"/>
                  </a:lnTo>
                  <a:lnTo>
                    <a:pt x="195870" y="34655"/>
                  </a:lnTo>
                  <a:lnTo>
                    <a:pt x="186026" y="34446"/>
                  </a:lnTo>
                  <a:lnTo>
                    <a:pt x="181103" y="28823"/>
                  </a:lnTo>
                  <a:lnTo>
                    <a:pt x="181103" y="17776"/>
                  </a:lnTo>
                  <a:lnTo>
                    <a:pt x="181103" y="5925"/>
                  </a:lnTo>
                  <a:lnTo>
                    <a:pt x="186830" y="0"/>
                  </a:lnTo>
                  <a:lnTo>
                    <a:pt x="198285" y="0"/>
                  </a:lnTo>
                  <a:lnTo>
                    <a:pt x="201702" y="0"/>
                  </a:lnTo>
                  <a:lnTo>
                    <a:pt x="206718" y="397"/>
                  </a:lnTo>
                  <a:lnTo>
                    <a:pt x="213344" y="1201"/>
                  </a:lnTo>
                  <a:lnTo>
                    <a:pt x="219981" y="2006"/>
                  </a:lnTo>
                  <a:lnTo>
                    <a:pt x="224997" y="2403"/>
                  </a:lnTo>
                  <a:lnTo>
                    <a:pt x="228415" y="2403"/>
                  </a:lnTo>
                  <a:lnTo>
                    <a:pt x="231633" y="2403"/>
                  </a:lnTo>
                  <a:lnTo>
                    <a:pt x="236451" y="2006"/>
                  </a:lnTo>
                  <a:lnTo>
                    <a:pt x="242879" y="1201"/>
                  </a:lnTo>
                  <a:lnTo>
                    <a:pt x="249306" y="397"/>
                  </a:lnTo>
                  <a:lnTo>
                    <a:pt x="254134" y="0"/>
                  </a:lnTo>
                  <a:lnTo>
                    <a:pt x="257343" y="0"/>
                  </a:lnTo>
                  <a:lnTo>
                    <a:pt x="262568" y="0"/>
                  </a:lnTo>
                  <a:lnTo>
                    <a:pt x="266790" y="1703"/>
                  </a:lnTo>
                  <a:lnTo>
                    <a:pt x="269999" y="5120"/>
                  </a:lnTo>
                  <a:lnTo>
                    <a:pt x="273218" y="8538"/>
                  </a:lnTo>
                  <a:lnTo>
                    <a:pt x="274827" y="13053"/>
                  </a:lnTo>
                  <a:lnTo>
                    <a:pt x="274827" y="18675"/>
                  </a:lnTo>
                  <a:lnTo>
                    <a:pt x="274827" y="23901"/>
                  </a:lnTo>
                  <a:lnTo>
                    <a:pt x="273521" y="28175"/>
                  </a:lnTo>
                  <a:lnTo>
                    <a:pt x="270908" y="31488"/>
                  </a:lnTo>
                  <a:lnTo>
                    <a:pt x="268295" y="34801"/>
                  </a:lnTo>
                  <a:lnTo>
                    <a:pt x="264982" y="36463"/>
                  </a:lnTo>
                  <a:lnTo>
                    <a:pt x="260959" y="36463"/>
                  </a:lnTo>
                  <a:lnTo>
                    <a:pt x="259558" y="36463"/>
                  </a:lnTo>
                  <a:lnTo>
                    <a:pt x="258555" y="36358"/>
                  </a:lnTo>
                  <a:lnTo>
                    <a:pt x="257949" y="36160"/>
                  </a:lnTo>
                  <a:lnTo>
                    <a:pt x="255138" y="35752"/>
                  </a:lnTo>
                  <a:lnTo>
                    <a:pt x="253633" y="35553"/>
                  </a:lnTo>
                  <a:lnTo>
                    <a:pt x="253424" y="35553"/>
                  </a:lnTo>
                  <a:lnTo>
                    <a:pt x="250821" y="35553"/>
                  </a:lnTo>
                  <a:lnTo>
                    <a:pt x="248512" y="39170"/>
                  </a:lnTo>
                  <a:lnTo>
                    <a:pt x="246495" y="46402"/>
                  </a:lnTo>
                  <a:lnTo>
                    <a:pt x="246495" y="46611"/>
                  </a:lnTo>
                  <a:lnTo>
                    <a:pt x="245596" y="49422"/>
                  </a:lnTo>
                  <a:lnTo>
                    <a:pt x="243788" y="54846"/>
                  </a:lnTo>
                  <a:lnTo>
                    <a:pt x="218779" y="133196"/>
                  </a:lnTo>
                  <a:lnTo>
                    <a:pt x="214755" y="146051"/>
                  </a:lnTo>
                  <a:lnTo>
                    <a:pt x="209436" y="152478"/>
                  </a:lnTo>
                  <a:lnTo>
                    <a:pt x="202799" y="152478"/>
                  </a:lnTo>
                  <a:lnTo>
                    <a:pt x="200793" y="152478"/>
                  </a:lnTo>
                  <a:lnTo>
                    <a:pt x="197783" y="152175"/>
                  </a:lnTo>
                  <a:lnTo>
                    <a:pt x="193759" y="151569"/>
                  </a:lnTo>
                  <a:lnTo>
                    <a:pt x="189746" y="150973"/>
                  </a:lnTo>
                  <a:lnTo>
                    <a:pt x="186726" y="150670"/>
                  </a:lnTo>
                  <a:lnTo>
                    <a:pt x="184719" y="150670"/>
                  </a:lnTo>
                  <a:lnTo>
                    <a:pt x="182713" y="150670"/>
                  </a:lnTo>
                  <a:lnTo>
                    <a:pt x="179797" y="150973"/>
                  </a:lnTo>
                  <a:lnTo>
                    <a:pt x="175982" y="151569"/>
                  </a:lnTo>
                  <a:lnTo>
                    <a:pt x="172168" y="152175"/>
                  </a:lnTo>
                  <a:lnTo>
                    <a:pt x="169356" y="152478"/>
                  </a:lnTo>
                  <a:lnTo>
                    <a:pt x="167548" y="152478"/>
                  </a:lnTo>
                  <a:lnTo>
                    <a:pt x="162385" y="151009"/>
                  </a:lnTo>
                  <a:lnTo>
                    <a:pt x="158053" y="146601"/>
                  </a:lnTo>
                  <a:lnTo>
                    <a:pt x="154549" y="139256"/>
                  </a:lnTo>
                  <a:lnTo>
                    <a:pt x="151872" y="128974"/>
                  </a:lnTo>
                  <a:lnTo>
                    <a:pt x="137105" y="49714"/>
                  </a:lnTo>
                  <a:lnTo>
                    <a:pt x="119631" y="126560"/>
                  </a:lnTo>
                  <a:lnTo>
                    <a:pt x="108480" y="152478"/>
                  </a:lnTo>
                  <a:lnTo>
                    <a:pt x="104258" y="152478"/>
                  </a:lnTo>
                  <a:lnTo>
                    <a:pt x="102053" y="152478"/>
                  </a:lnTo>
                  <a:lnTo>
                    <a:pt x="99043" y="152175"/>
                  </a:lnTo>
                  <a:lnTo>
                    <a:pt x="95218" y="151569"/>
                  </a:lnTo>
                  <a:lnTo>
                    <a:pt x="91403" y="150973"/>
                  </a:lnTo>
                  <a:lnTo>
                    <a:pt x="88090" y="150670"/>
                  </a:lnTo>
                  <a:lnTo>
                    <a:pt x="85279" y="150670"/>
                  </a:lnTo>
                  <a:lnTo>
                    <a:pt x="83063" y="150670"/>
                  </a:lnTo>
                  <a:lnTo>
                    <a:pt x="79855" y="150973"/>
                  </a:lnTo>
                  <a:lnTo>
                    <a:pt x="75633" y="151569"/>
                  </a:lnTo>
                  <a:lnTo>
                    <a:pt x="71411" y="152175"/>
                  </a:lnTo>
                  <a:lnTo>
                    <a:pt x="68202" y="152478"/>
                  </a:lnTo>
                  <a:lnTo>
                    <a:pt x="65987" y="152478"/>
                  </a:lnTo>
                  <a:lnTo>
                    <a:pt x="59758" y="152478"/>
                  </a:lnTo>
                  <a:lnTo>
                    <a:pt x="55243" y="147357"/>
                  </a:lnTo>
                  <a:lnTo>
                    <a:pt x="52432" y="137105"/>
                  </a:lnTo>
                  <a:lnTo>
                    <a:pt x="28321" y="45503"/>
                  </a:lnTo>
                  <a:lnTo>
                    <a:pt x="26921" y="39274"/>
                  </a:lnTo>
                  <a:lnTo>
                    <a:pt x="24204" y="36160"/>
                  </a:lnTo>
                  <a:lnTo>
                    <a:pt x="20191" y="36160"/>
                  </a:lnTo>
                  <a:lnTo>
                    <a:pt x="19386" y="36160"/>
                  </a:lnTo>
                  <a:lnTo>
                    <a:pt x="18132" y="36306"/>
                  </a:lnTo>
                  <a:lnTo>
                    <a:pt x="16418" y="36609"/>
                  </a:lnTo>
                  <a:lnTo>
                    <a:pt x="14714" y="36912"/>
                  </a:lnTo>
                  <a:lnTo>
                    <a:pt x="13460" y="37058"/>
                  </a:lnTo>
                  <a:lnTo>
                    <a:pt x="12656" y="37058"/>
                  </a:lnTo>
                  <a:lnTo>
                    <a:pt x="4211" y="37058"/>
                  </a:lnTo>
                  <a:lnTo>
                    <a:pt x="0" y="31237"/>
                  </a:lnTo>
                  <a:lnTo>
                    <a:pt x="0" y="19585"/>
                  </a:lnTo>
                  <a:lnTo>
                    <a:pt x="1111" y="11018"/>
                  </a:lnTo>
                  <a:lnTo>
                    <a:pt x="4444" y="4897"/>
                  </a:lnTo>
                  <a:lnTo>
                    <a:pt x="9999" y="1224"/>
                  </a:lnTo>
                  <a:lnTo>
                    <a:pt x="17776" y="0"/>
                  </a:lnTo>
                  <a:lnTo>
                    <a:pt x="20985" y="0"/>
                  </a:lnTo>
                  <a:lnTo>
                    <a:pt x="25761" y="397"/>
                  </a:lnTo>
                  <a:lnTo>
                    <a:pt x="32094" y="1201"/>
                  </a:lnTo>
                  <a:lnTo>
                    <a:pt x="38417" y="2006"/>
                  </a:lnTo>
                  <a:lnTo>
                    <a:pt x="43193" y="2403"/>
                  </a:lnTo>
                  <a:lnTo>
                    <a:pt x="46402" y="2403"/>
                  </a:lnTo>
                  <a:lnTo>
                    <a:pt x="49819" y="2403"/>
                  </a:lnTo>
                  <a:lnTo>
                    <a:pt x="55044" y="2006"/>
                  </a:lnTo>
                  <a:lnTo>
                    <a:pt x="62078" y="1201"/>
                  </a:lnTo>
                  <a:lnTo>
                    <a:pt x="69101" y="397"/>
                  </a:lnTo>
                  <a:lnTo>
                    <a:pt x="74326" y="0"/>
                  </a:lnTo>
                  <a:lnTo>
                    <a:pt x="77744" y="0"/>
                  </a:lnTo>
                  <a:lnTo>
                    <a:pt x="88592" y="0"/>
                  </a:lnTo>
                  <a:lnTo>
                    <a:pt x="94016" y="6019"/>
                  </a:lnTo>
                  <a:lnTo>
                    <a:pt x="94016" y="18080"/>
                  </a:lnTo>
                  <a:lnTo>
                    <a:pt x="94016" y="28321"/>
                  </a:lnTo>
                  <a:lnTo>
                    <a:pt x="90097" y="33745"/>
                  </a:lnTo>
                  <a:lnTo>
                    <a:pt x="82269" y="34352"/>
                  </a:lnTo>
                  <a:lnTo>
                    <a:pt x="78444" y="34749"/>
                  </a:lnTo>
                  <a:lnTo>
                    <a:pt x="76082" y="35209"/>
                  </a:lnTo>
                  <a:lnTo>
                    <a:pt x="75183" y="35710"/>
                  </a:lnTo>
                  <a:lnTo>
                    <a:pt x="74274" y="36212"/>
                  </a:lnTo>
                  <a:lnTo>
                    <a:pt x="73825" y="37466"/>
                  </a:lnTo>
                  <a:lnTo>
                    <a:pt x="73825" y="39473"/>
                  </a:lnTo>
                  <a:lnTo>
                    <a:pt x="73825" y="42190"/>
                  </a:lnTo>
                  <a:lnTo>
                    <a:pt x="73825" y="42984"/>
                  </a:lnTo>
                  <a:lnTo>
                    <a:pt x="74023" y="44395"/>
                  </a:lnTo>
                  <a:lnTo>
                    <a:pt x="74431" y="46402"/>
                  </a:lnTo>
                  <a:close/>
                </a:path>
              </a:pathLst>
            </a:custGeom>
            <a:ln w="485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885510" y="6098039"/>
              <a:ext cx="151914" cy="165782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11116659" y="6104691"/>
              <a:ext cx="274955" cy="153035"/>
            </a:xfrm>
            <a:custGeom>
              <a:avLst/>
              <a:gdLst/>
              <a:ahLst/>
              <a:cxnLst/>
              <a:rect l="l" t="t" r="r" b="b"/>
              <a:pathLst>
                <a:path w="274954" h="153035">
                  <a:moveTo>
                    <a:pt x="74431" y="46402"/>
                  </a:moveTo>
                  <a:lnTo>
                    <a:pt x="87390" y="110894"/>
                  </a:lnTo>
                  <a:lnTo>
                    <a:pt x="106682" y="21999"/>
                  </a:lnTo>
                  <a:lnTo>
                    <a:pt x="108689" y="13157"/>
                  </a:lnTo>
                  <a:lnTo>
                    <a:pt x="111647" y="7284"/>
                  </a:lnTo>
                  <a:lnTo>
                    <a:pt x="115566" y="4368"/>
                  </a:lnTo>
                  <a:lnTo>
                    <a:pt x="119485" y="1452"/>
                  </a:lnTo>
                  <a:lnTo>
                    <a:pt x="126665" y="0"/>
                  </a:lnTo>
                  <a:lnTo>
                    <a:pt x="137115" y="0"/>
                  </a:lnTo>
                  <a:lnTo>
                    <a:pt x="148967" y="0"/>
                  </a:lnTo>
                  <a:lnTo>
                    <a:pt x="169356" y="25615"/>
                  </a:lnTo>
                  <a:lnTo>
                    <a:pt x="186538" y="110894"/>
                  </a:lnTo>
                  <a:lnTo>
                    <a:pt x="202507" y="43392"/>
                  </a:lnTo>
                  <a:lnTo>
                    <a:pt x="202904" y="41782"/>
                  </a:lnTo>
                  <a:lnTo>
                    <a:pt x="203113" y="40382"/>
                  </a:lnTo>
                  <a:lnTo>
                    <a:pt x="203113" y="39170"/>
                  </a:lnTo>
                  <a:lnTo>
                    <a:pt x="203113" y="36160"/>
                  </a:lnTo>
                  <a:lnTo>
                    <a:pt x="200699" y="34655"/>
                  </a:lnTo>
                  <a:lnTo>
                    <a:pt x="195881" y="34655"/>
                  </a:lnTo>
                  <a:lnTo>
                    <a:pt x="186036" y="34446"/>
                  </a:lnTo>
                  <a:lnTo>
                    <a:pt x="181114" y="28823"/>
                  </a:lnTo>
                  <a:lnTo>
                    <a:pt x="181114" y="17776"/>
                  </a:lnTo>
                  <a:lnTo>
                    <a:pt x="181114" y="5925"/>
                  </a:lnTo>
                  <a:lnTo>
                    <a:pt x="186841" y="0"/>
                  </a:lnTo>
                  <a:lnTo>
                    <a:pt x="198285" y="0"/>
                  </a:lnTo>
                  <a:lnTo>
                    <a:pt x="201702" y="0"/>
                  </a:lnTo>
                  <a:lnTo>
                    <a:pt x="206729" y="397"/>
                  </a:lnTo>
                  <a:lnTo>
                    <a:pt x="213355" y="1201"/>
                  </a:lnTo>
                  <a:lnTo>
                    <a:pt x="219981" y="2006"/>
                  </a:lnTo>
                  <a:lnTo>
                    <a:pt x="225008" y="2403"/>
                  </a:lnTo>
                  <a:lnTo>
                    <a:pt x="228425" y="2403"/>
                  </a:lnTo>
                  <a:lnTo>
                    <a:pt x="231633" y="2403"/>
                  </a:lnTo>
                  <a:lnTo>
                    <a:pt x="236462" y="2006"/>
                  </a:lnTo>
                  <a:lnTo>
                    <a:pt x="242889" y="1201"/>
                  </a:lnTo>
                  <a:lnTo>
                    <a:pt x="249316" y="397"/>
                  </a:lnTo>
                  <a:lnTo>
                    <a:pt x="254134" y="0"/>
                  </a:lnTo>
                  <a:lnTo>
                    <a:pt x="257353" y="0"/>
                  </a:lnTo>
                  <a:lnTo>
                    <a:pt x="262579" y="0"/>
                  </a:lnTo>
                  <a:lnTo>
                    <a:pt x="266790" y="1703"/>
                  </a:lnTo>
                  <a:lnTo>
                    <a:pt x="270009" y="5120"/>
                  </a:lnTo>
                  <a:lnTo>
                    <a:pt x="273218" y="8538"/>
                  </a:lnTo>
                  <a:lnTo>
                    <a:pt x="274827" y="13053"/>
                  </a:lnTo>
                  <a:lnTo>
                    <a:pt x="274827" y="18675"/>
                  </a:lnTo>
                  <a:lnTo>
                    <a:pt x="274827" y="23901"/>
                  </a:lnTo>
                  <a:lnTo>
                    <a:pt x="273521" y="28175"/>
                  </a:lnTo>
                  <a:lnTo>
                    <a:pt x="270908" y="31488"/>
                  </a:lnTo>
                  <a:lnTo>
                    <a:pt x="268295" y="34801"/>
                  </a:lnTo>
                  <a:lnTo>
                    <a:pt x="264982" y="36463"/>
                  </a:lnTo>
                  <a:lnTo>
                    <a:pt x="260969" y="36463"/>
                  </a:lnTo>
                  <a:lnTo>
                    <a:pt x="259558" y="36463"/>
                  </a:lnTo>
                  <a:lnTo>
                    <a:pt x="258555" y="36358"/>
                  </a:lnTo>
                  <a:lnTo>
                    <a:pt x="257959" y="36160"/>
                  </a:lnTo>
                  <a:lnTo>
                    <a:pt x="255138" y="35752"/>
                  </a:lnTo>
                  <a:lnTo>
                    <a:pt x="253633" y="35553"/>
                  </a:lnTo>
                  <a:lnTo>
                    <a:pt x="253434" y="35553"/>
                  </a:lnTo>
                  <a:lnTo>
                    <a:pt x="250821" y="35553"/>
                  </a:lnTo>
                  <a:lnTo>
                    <a:pt x="248512" y="39170"/>
                  </a:lnTo>
                  <a:lnTo>
                    <a:pt x="246505" y="46402"/>
                  </a:lnTo>
                  <a:lnTo>
                    <a:pt x="246505" y="46611"/>
                  </a:lnTo>
                  <a:lnTo>
                    <a:pt x="245596" y="49422"/>
                  </a:lnTo>
                  <a:lnTo>
                    <a:pt x="243788" y="54846"/>
                  </a:lnTo>
                  <a:lnTo>
                    <a:pt x="218779" y="133196"/>
                  </a:lnTo>
                  <a:lnTo>
                    <a:pt x="214766" y="146051"/>
                  </a:lnTo>
                  <a:lnTo>
                    <a:pt x="209436" y="152478"/>
                  </a:lnTo>
                  <a:lnTo>
                    <a:pt x="202810" y="152478"/>
                  </a:lnTo>
                  <a:lnTo>
                    <a:pt x="200803" y="152478"/>
                  </a:lnTo>
                  <a:lnTo>
                    <a:pt x="197783" y="152175"/>
                  </a:lnTo>
                  <a:lnTo>
                    <a:pt x="193770" y="151569"/>
                  </a:lnTo>
                  <a:lnTo>
                    <a:pt x="189746" y="150973"/>
                  </a:lnTo>
                  <a:lnTo>
                    <a:pt x="186736" y="150670"/>
                  </a:lnTo>
                  <a:lnTo>
                    <a:pt x="184730" y="150670"/>
                  </a:lnTo>
                  <a:lnTo>
                    <a:pt x="182713" y="150670"/>
                  </a:lnTo>
                  <a:lnTo>
                    <a:pt x="179807" y="150973"/>
                  </a:lnTo>
                  <a:lnTo>
                    <a:pt x="175993" y="151569"/>
                  </a:lnTo>
                  <a:lnTo>
                    <a:pt x="172168" y="152175"/>
                  </a:lnTo>
                  <a:lnTo>
                    <a:pt x="169356" y="152478"/>
                  </a:lnTo>
                  <a:lnTo>
                    <a:pt x="167548" y="152478"/>
                  </a:lnTo>
                  <a:lnTo>
                    <a:pt x="162389" y="151009"/>
                  </a:lnTo>
                  <a:lnTo>
                    <a:pt x="158058" y="146601"/>
                  </a:lnTo>
                  <a:lnTo>
                    <a:pt x="154555" y="139256"/>
                  </a:lnTo>
                  <a:lnTo>
                    <a:pt x="151883" y="128974"/>
                  </a:lnTo>
                  <a:lnTo>
                    <a:pt x="137115" y="49714"/>
                  </a:lnTo>
                  <a:lnTo>
                    <a:pt x="119642" y="126560"/>
                  </a:lnTo>
                  <a:lnTo>
                    <a:pt x="108490" y="152478"/>
                  </a:lnTo>
                  <a:lnTo>
                    <a:pt x="104268" y="152478"/>
                  </a:lnTo>
                  <a:lnTo>
                    <a:pt x="102053" y="152478"/>
                  </a:lnTo>
                  <a:lnTo>
                    <a:pt x="99043" y="152175"/>
                  </a:lnTo>
                  <a:lnTo>
                    <a:pt x="95228" y="151569"/>
                  </a:lnTo>
                  <a:lnTo>
                    <a:pt x="91414" y="150973"/>
                  </a:lnTo>
                  <a:lnTo>
                    <a:pt x="88101" y="150670"/>
                  </a:lnTo>
                  <a:lnTo>
                    <a:pt x="85279" y="150670"/>
                  </a:lnTo>
                  <a:lnTo>
                    <a:pt x="83074" y="150670"/>
                  </a:lnTo>
                  <a:lnTo>
                    <a:pt x="79855" y="150973"/>
                  </a:lnTo>
                  <a:lnTo>
                    <a:pt x="75643" y="151569"/>
                  </a:lnTo>
                  <a:lnTo>
                    <a:pt x="71421" y="152175"/>
                  </a:lnTo>
                  <a:lnTo>
                    <a:pt x="68202" y="152478"/>
                  </a:lnTo>
                  <a:lnTo>
                    <a:pt x="65997" y="152478"/>
                  </a:lnTo>
                  <a:lnTo>
                    <a:pt x="59768" y="152478"/>
                  </a:lnTo>
                  <a:lnTo>
                    <a:pt x="55253" y="147357"/>
                  </a:lnTo>
                  <a:lnTo>
                    <a:pt x="52432" y="137105"/>
                  </a:lnTo>
                  <a:lnTo>
                    <a:pt x="28332" y="45503"/>
                  </a:lnTo>
                  <a:lnTo>
                    <a:pt x="26921" y="39274"/>
                  </a:lnTo>
                  <a:lnTo>
                    <a:pt x="24214" y="36160"/>
                  </a:lnTo>
                  <a:lnTo>
                    <a:pt x="20191" y="36160"/>
                  </a:lnTo>
                  <a:lnTo>
                    <a:pt x="19386" y="36160"/>
                  </a:lnTo>
                  <a:lnTo>
                    <a:pt x="18132" y="36306"/>
                  </a:lnTo>
                  <a:lnTo>
                    <a:pt x="16428" y="36609"/>
                  </a:lnTo>
                  <a:lnTo>
                    <a:pt x="14714" y="36912"/>
                  </a:lnTo>
                  <a:lnTo>
                    <a:pt x="13460" y="37058"/>
                  </a:lnTo>
                  <a:lnTo>
                    <a:pt x="12656" y="37058"/>
                  </a:lnTo>
                  <a:lnTo>
                    <a:pt x="4222" y="37058"/>
                  </a:lnTo>
                  <a:lnTo>
                    <a:pt x="0" y="31237"/>
                  </a:lnTo>
                  <a:lnTo>
                    <a:pt x="0" y="19585"/>
                  </a:lnTo>
                  <a:lnTo>
                    <a:pt x="1111" y="11018"/>
                  </a:lnTo>
                  <a:lnTo>
                    <a:pt x="4444" y="4897"/>
                  </a:lnTo>
                  <a:lnTo>
                    <a:pt x="9999" y="1224"/>
                  </a:lnTo>
                  <a:lnTo>
                    <a:pt x="17776" y="0"/>
                  </a:lnTo>
                  <a:lnTo>
                    <a:pt x="20995" y="0"/>
                  </a:lnTo>
                  <a:lnTo>
                    <a:pt x="25771" y="397"/>
                  </a:lnTo>
                  <a:lnTo>
                    <a:pt x="32094" y="1201"/>
                  </a:lnTo>
                  <a:lnTo>
                    <a:pt x="38427" y="2006"/>
                  </a:lnTo>
                  <a:lnTo>
                    <a:pt x="43193" y="2403"/>
                  </a:lnTo>
                  <a:lnTo>
                    <a:pt x="46412" y="2403"/>
                  </a:lnTo>
                  <a:lnTo>
                    <a:pt x="49829" y="2403"/>
                  </a:lnTo>
                  <a:lnTo>
                    <a:pt x="55044" y="2006"/>
                  </a:lnTo>
                  <a:lnTo>
                    <a:pt x="62078" y="1201"/>
                  </a:lnTo>
                  <a:lnTo>
                    <a:pt x="69111" y="397"/>
                  </a:lnTo>
                  <a:lnTo>
                    <a:pt x="74337" y="0"/>
                  </a:lnTo>
                  <a:lnTo>
                    <a:pt x="77754" y="0"/>
                  </a:lnTo>
                  <a:lnTo>
                    <a:pt x="88602" y="0"/>
                  </a:lnTo>
                  <a:lnTo>
                    <a:pt x="94026" y="6019"/>
                  </a:lnTo>
                  <a:lnTo>
                    <a:pt x="94026" y="18080"/>
                  </a:lnTo>
                  <a:lnTo>
                    <a:pt x="94026" y="28321"/>
                  </a:lnTo>
                  <a:lnTo>
                    <a:pt x="90107" y="33745"/>
                  </a:lnTo>
                  <a:lnTo>
                    <a:pt x="82269" y="34352"/>
                  </a:lnTo>
                  <a:lnTo>
                    <a:pt x="78454" y="34749"/>
                  </a:lnTo>
                  <a:lnTo>
                    <a:pt x="76093" y="35209"/>
                  </a:lnTo>
                  <a:lnTo>
                    <a:pt x="75183" y="35710"/>
                  </a:lnTo>
                  <a:lnTo>
                    <a:pt x="74285" y="36212"/>
                  </a:lnTo>
                  <a:lnTo>
                    <a:pt x="73835" y="37466"/>
                  </a:lnTo>
                  <a:lnTo>
                    <a:pt x="73835" y="39473"/>
                  </a:lnTo>
                  <a:lnTo>
                    <a:pt x="73835" y="42190"/>
                  </a:lnTo>
                  <a:lnTo>
                    <a:pt x="73835" y="42984"/>
                  </a:lnTo>
                  <a:lnTo>
                    <a:pt x="74034" y="44395"/>
                  </a:lnTo>
                  <a:lnTo>
                    <a:pt x="74431" y="46402"/>
                  </a:lnTo>
                  <a:close/>
                </a:path>
              </a:pathLst>
            </a:custGeom>
            <a:ln w="485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1391167" y="6035960"/>
              <a:ext cx="325493" cy="223942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11798006" y="6050147"/>
              <a:ext cx="589915" cy="211454"/>
            </a:xfrm>
            <a:custGeom>
              <a:avLst/>
              <a:gdLst/>
              <a:ahLst/>
              <a:cxnLst/>
              <a:rect l="l" t="t" r="r" b="b"/>
              <a:pathLst>
                <a:path w="589915" h="211454">
                  <a:moveTo>
                    <a:pt x="140125" y="50321"/>
                  </a:moveTo>
                  <a:lnTo>
                    <a:pt x="133698" y="50321"/>
                  </a:lnTo>
                  <a:lnTo>
                    <a:pt x="128420" y="48617"/>
                  </a:lnTo>
                  <a:lnTo>
                    <a:pt x="124303" y="45200"/>
                  </a:lnTo>
                  <a:lnTo>
                    <a:pt x="120185" y="41782"/>
                  </a:lnTo>
                  <a:lnTo>
                    <a:pt x="118126" y="37361"/>
                  </a:lnTo>
                  <a:lnTo>
                    <a:pt x="118126" y="31937"/>
                  </a:lnTo>
                  <a:lnTo>
                    <a:pt x="112901" y="29325"/>
                  </a:lnTo>
                  <a:lnTo>
                    <a:pt x="107477" y="28018"/>
                  </a:lnTo>
                  <a:lnTo>
                    <a:pt x="101854" y="28018"/>
                  </a:lnTo>
                  <a:lnTo>
                    <a:pt x="90516" y="29224"/>
                  </a:lnTo>
                  <a:lnTo>
                    <a:pt x="82417" y="32840"/>
                  </a:lnTo>
                  <a:lnTo>
                    <a:pt x="77556" y="38869"/>
                  </a:lnTo>
                  <a:lnTo>
                    <a:pt x="75936" y="47311"/>
                  </a:lnTo>
                  <a:lnTo>
                    <a:pt x="75936" y="50927"/>
                  </a:lnTo>
                  <a:lnTo>
                    <a:pt x="75936" y="54741"/>
                  </a:lnTo>
                  <a:lnTo>
                    <a:pt x="118126" y="58755"/>
                  </a:lnTo>
                  <a:lnTo>
                    <a:pt x="124775" y="58680"/>
                  </a:lnTo>
                  <a:lnTo>
                    <a:pt x="132365" y="58455"/>
                  </a:lnTo>
                  <a:lnTo>
                    <a:pt x="140897" y="58080"/>
                  </a:lnTo>
                  <a:lnTo>
                    <a:pt x="150367" y="57553"/>
                  </a:lnTo>
                  <a:lnTo>
                    <a:pt x="152781" y="57354"/>
                  </a:lnTo>
                  <a:lnTo>
                    <a:pt x="155791" y="57156"/>
                  </a:lnTo>
                  <a:lnTo>
                    <a:pt x="159407" y="56947"/>
                  </a:lnTo>
                  <a:lnTo>
                    <a:pt x="160212" y="56748"/>
                  </a:lnTo>
                  <a:lnTo>
                    <a:pt x="161424" y="56654"/>
                  </a:lnTo>
                  <a:lnTo>
                    <a:pt x="163034" y="56654"/>
                  </a:lnTo>
                  <a:lnTo>
                    <a:pt x="167047" y="56654"/>
                  </a:lnTo>
                  <a:lnTo>
                    <a:pt x="169053" y="59862"/>
                  </a:lnTo>
                  <a:lnTo>
                    <a:pt x="169053" y="66290"/>
                  </a:lnTo>
                  <a:lnTo>
                    <a:pt x="169053" y="156993"/>
                  </a:lnTo>
                  <a:lnTo>
                    <a:pt x="169053" y="167245"/>
                  </a:lnTo>
                  <a:lnTo>
                    <a:pt x="171060" y="172366"/>
                  </a:lnTo>
                  <a:lnTo>
                    <a:pt x="175084" y="172366"/>
                  </a:lnTo>
                  <a:lnTo>
                    <a:pt x="176484" y="172366"/>
                  </a:lnTo>
                  <a:lnTo>
                    <a:pt x="178397" y="172063"/>
                  </a:lnTo>
                  <a:lnTo>
                    <a:pt x="180811" y="171468"/>
                  </a:lnTo>
                  <a:lnTo>
                    <a:pt x="181814" y="171060"/>
                  </a:lnTo>
                  <a:lnTo>
                    <a:pt x="183413" y="170861"/>
                  </a:lnTo>
                  <a:lnTo>
                    <a:pt x="185629" y="170861"/>
                  </a:lnTo>
                  <a:lnTo>
                    <a:pt x="193467" y="170861"/>
                  </a:lnTo>
                  <a:lnTo>
                    <a:pt x="197386" y="176087"/>
                  </a:lnTo>
                  <a:lnTo>
                    <a:pt x="197386" y="186527"/>
                  </a:lnTo>
                  <a:lnTo>
                    <a:pt x="196330" y="195628"/>
                  </a:lnTo>
                  <a:lnTo>
                    <a:pt x="193164" y="202127"/>
                  </a:lnTo>
                  <a:lnTo>
                    <a:pt x="187889" y="206025"/>
                  </a:lnTo>
                  <a:lnTo>
                    <a:pt x="180508" y="207325"/>
                  </a:lnTo>
                  <a:lnTo>
                    <a:pt x="177895" y="207325"/>
                  </a:lnTo>
                  <a:lnTo>
                    <a:pt x="172063" y="206823"/>
                  </a:lnTo>
                  <a:lnTo>
                    <a:pt x="163034" y="205820"/>
                  </a:lnTo>
                  <a:lnTo>
                    <a:pt x="157599" y="205214"/>
                  </a:lnTo>
                  <a:lnTo>
                    <a:pt x="151475" y="204910"/>
                  </a:lnTo>
                  <a:lnTo>
                    <a:pt x="144640" y="204910"/>
                  </a:lnTo>
                  <a:lnTo>
                    <a:pt x="141432" y="204910"/>
                  </a:lnTo>
                  <a:lnTo>
                    <a:pt x="136812" y="205318"/>
                  </a:lnTo>
                  <a:lnTo>
                    <a:pt x="130782" y="206112"/>
                  </a:lnTo>
                  <a:lnTo>
                    <a:pt x="124752" y="206917"/>
                  </a:lnTo>
                  <a:lnTo>
                    <a:pt x="120342" y="207325"/>
                  </a:lnTo>
                  <a:lnTo>
                    <a:pt x="117520" y="207325"/>
                  </a:lnTo>
                  <a:lnTo>
                    <a:pt x="108281" y="207325"/>
                  </a:lnTo>
                  <a:lnTo>
                    <a:pt x="103662" y="200594"/>
                  </a:lnTo>
                  <a:lnTo>
                    <a:pt x="103662" y="187133"/>
                  </a:lnTo>
                  <a:lnTo>
                    <a:pt x="103662" y="177289"/>
                  </a:lnTo>
                  <a:lnTo>
                    <a:pt x="106975" y="172366"/>
                  </a:lnTo>
                  <a:lnTo>
                    <a:pt x="113601" y="172366"/>
                  </a:lnTo>
                  <a:lnTo>
                    <a:pt x="114406" y="172366"/>
                  </a:lnTo>
                  <a:lnTo>
                    <a:pt x="115116" y="172471"/>
                  </a:lnTo>
                  <a:lnTo>
                    <a:pt x="115712" y="172669"/>
                  </a:lnTo>
                  <a:lnTo>
                    <a:pt x="117823" y="172669"/>
                  </a:lnTo>
                  <a:lnTo>
                    <a:pt x="120634" y="172669"/>
                  </a:lnTo>
                  <a:lnTo>
                    <a:pt x="122150" y="170057"/>
                  </a:lnTo>
                  <a:lnTo>
                    <a:pt x="122348" y="164831"/>
                  </a:lnTo>
                  <a:lnTo>
                    <a:pt x="122651" y="155488"/>
                  </a:lnTo>
                  <a:lnTo>
                    <a:pt x="122651" y="97329"/>
                  </a:lnTo>
                  <a:lnTo>
                    <a:pt x="122651" y="91905"/>
                  </a:lnTo>
                  <a:lnTo>
                    <a:pt x="121136" y="88592"/>
                  </a:lnTo>
                  <a:lnTo>
                    <a:pt x="118126" y="87390"/>
                  </a:lnTo>
                  <a:lnTo>
                    <a:pt x="116318" y="86784"/>
                  </a:lnTo>
                  <a:lnTo>
                    <a:pt x="113204" y="86481"/>
                  </a:lnTo>
                  <a:lnTo>
                    <a:pt x="108783" y="86481"/>
                  </a:lnTo>
                  <a:lnTo>
                    <a:pt x="93420" y="86481"/>
                  </a:lnTo>
                  <a:lnTo>
                    <a:pt x="86188" y="86784"/>
                  </a:lnTo>
                  <a:lnTo>
                    <a:pt x="81558" y="86982"/>
                  </a:lnTo>
                  <a:lnTo>
                    <a:pt x="78695" y="87839"/>
                  </a:lnTo>
                  <a:lnTo>
                    <a:pt x="77597" y="89344"/>
                  </a:lnTo>
                  <a:lnTo>
                    <a:pt x="76490" y="90849"/>
                  </a:lnTo>
                  <a:lnTo>
                    <a:pt x="75936" y="94925"/>
                  </a:lnTo>
                  <a:lnTo>
                    <a:pt x="75936" y="101551"/>
                  </a:lnTo>
                  <a:lnTo>
                    <a:pt x="75936" y="156094"/>
                  </a:lnTo>
                  <a:lnTo>
                    <a:pt x="75936" y="165939"/>
                  </a:lnTo>
                  <a:lnTo>
                    <a:pt x="76939" y="171259"/>
                  </a:lnTo>
                  <a:lnTo>
                    <a:pt x="78956" y="172063"/>
                  </a:lnTo>
                  <a:lnTo>
                    <a:pt x="79750" y="172471"/>
                  </a:lnTo>
                  <a:lnTo>
                    <a:pt x="80764" y="172669"/>
                  </a:lnTo>
                  <a:lnTo>
                    <a:pt x="81966" y="172669"/>
                  </a:lnTo>
                  <a:lnTo>
                    <a:pt x="84380" y="172669"/>
                  </a:lnTo>
                  <a:lnTo>
                    <a:pt x="84976" y="172471"/>
                  </a:lnTo>
                  <a:lnTo>
                    <a:pt x="85781" y="172366"/>
                  </a:lnTo>
                  <a:lnTo>
                    <a:pt x="86784" y="172366"/>
                  </a:lnTo>
                  <a:lnTo>
                    <a:pt x="92814" y="172366"/>
                  </a:lnTo>
                  <a:lnTo>
                    <a:pt x="95824" y="177592"/>
                  </a:lnTo>
                  <a:lnTo>
                    <a:pt x="95824" y="188032"/>
                  </a:lnTo>
                  <a:lnTo>
                    <a:pt x="95824" y="193665"/>
                  </a:lnTo>
                  <a:lnTo>
                    <a:pt x="94622" y="198285"/>
                  </a:lnTo>
                  <a:lnTo>
                    <a:pt x="92208" y="201901"/>
                  </a:lnTo>
                  <a:lnTo>
                    <a:pt x="89804" y="205517"/>
                  </a:lnTo>
                  <a:lnTo>
                    <a:pt x="86585" y="207325"/>
                  </a:lnTo>
                  <a:lnTo>
                    <a:pt x="82572" y="207325"/>
                  </a:lnTo>
                  <a:lnTo>
                    <a:pt x="81558" y="207325"/>
                  </a:lnTo>
                  <a:lnTo>
                    <a:pt x="76646" y="206718"/>
                  </a:lnTo>
                  <a:lnTo>
                    <a:pt x="67805" y="205517"/>
                  </a:lnTo>
                  <a:lnTo>
                    <a:pt x="64785" y="205109"/>
                  </a:lnTo>
                  <a:lnTo>
                    <a:pt x="59862" y="204910"/>
                  </a:lnTo>
                  <a:lnTo>
                    <a:pt x="53038" y="204910"/>
                  </a:lnTo>
                  <a:lnTo>
                    <a:pt x="44196" y="204910"/>
                  </a:lnTo>
                  <a:lnTo>
                    <a:pt x="37361" y="205214"/>
                  </a:lnTo>
                  <a:lnTo>
                    <a:pt x="32544" y="205820"/>
                  </a:lnTo>
                  <a:lnTo>
                    <a:pt x="24507" y="206823"/>
                  </a:lnTo>
                  <a:lnTo>
                    <a:pt x="19281" y="207325"/>
                  </a:lnTo>
                  <a:lnTo>
                    <a:pt x="16878" y="207325"/>
                  </a:lnTo>
                  <a:lnTo>
                    <a:pt x="11851" y="207325"/>
                  </a:lnTo>
                  <a:lnTo>
                    <a:pt x="7785" y="205464"/>
                  </a:lnTo>
                  <a:lnTo>
                    <a:pt x="4671" y="201744"/>
                  </a:lnTo>
                  <a:lnTo>
                    <a:pt x="1557" y="198034"/>
                  </a:lnTo>
                  <a:lnTo>
                    <a:pt x="0" y="193164"/>
                  </a:lnTo>
                  <a:lnTo>
                    <a:pt x="0" y="187133"/>
                  </a:lnTo>
                  <a:lnTo>
                    <a:pt x="0" y="175878"/>
                  </a:lnTo>
                  <a:lnTo>
                    <a:pt x="4619" y="170255"/>
                  </a:lnTo>
                  <a:lnTo>
                    <a:pt x="13857" y="170255"/>
                  </a:lnTo>
                  <a:lnTo>
                    <a:pt x="16470" y="170861"/>
                  </a:lnTo>
                  <a:lnTo>
                    <a:pt x="21696" y="172063"/>
                  </a:lnTo>
                  <a:lnTo>
                    <a:pt x="22699" y="172262"/>
                  </a:lnTo>
                  <a:lnTo>
                    <a:pt x="23504" y="172366"/>
                  </a:lnTo>
                  <a:lnTo>
                    <a:pt x="24110" y="172366"/>
                  </a:lnTo>
                  <a:lnTo>
                    <a:pt x="27924" y="172366"/>
                  </a:lnTo>
                  <a:lnTo>
                    <a:pt x="29837" y="166744"/>
                  </a:lnTo>
                  <a:lnTo>
                    <a:pt x="29837" y="155488"/>
                  </a:lnTo>
                  <a:lnTo>
                    <a:pt x="29837" y="94319"/>
                  </a:lnTo>
                  <a:lnTo>
                    <a:pt x="29837" y="91309"/>
                  </a:lnTo>
                  <a:lnTo>
                    <a:pt x="29429" y="89250"/>
                  </a:lnTo>
                  <a:lnTo>
                    <a:pt x="28625" y="88142"/>
                  </a:lnTo>
                  <a:lnTo>
                    <a:pt x="27820" y="87035"/>
                  </a:lnTo>
                  <a:lnTo>
                    <a:pt x="26012" y="86481"/>
                  </a:lnTo>
                  <a:lnTo>
                    <a:pt x="23201" y="86481"/>
                  </a:lnTo>
                  <a:lnTo>
                    <a:pt x="13857" y="86481"/>
                  </a:lnTo>
                  <a:lnTo>
                    <a:pt x="4619" y="86481"/>
                  </a:lnTo>
                  <a:lnTo>
                    <a:pt x="0" y="81663"/>
                  </a:lnTo>
                  <a:lnTo>
                    <a:pt x="0" y="72017"/>
                  </a:lnTo>
                  <a:lnTo>
                    <a:pt x="0" y="61169"/>
                  </a:lnTo>
                  <a:lnTo>
                    <a:pt x="4817" y="55745"/>
                  </a:lnTo>
                  <a:lnTo>
                    <a:pt x="14464" y="55745"/>
                  </a:lnTo>
                  <a:lnTo>
                    <a:pt x="21999" y="55745"/>
                  </a:lnTo>
                  <a:lnTo>
                    <a:pt x="25813" y="55745"/>
                  </a:lnTo>
                  <a:lnTo>
                    <a:pt x="28227" y="55191"/>
                  </a:lnTo>
                  <a:lnTo>
                    <a:pt x="29231" y="54093"/>
                  </a:lnTo>
                  <a:lnTo>
                    <a:pt x="30234" y="52986"/>
                  </a:lnTo>
                  <a:lnTo>
                    <a:pt x="30840" y="50425"/>
                  </a:lnTo>
                  <a:lnTo>
                    <a:pt x="31039" y="46402"/>
                  </a:lnTo>
                  <a:lnTo>
                    <a:pt x="36104" y="26101"/>
                  </a:lnTo>
                  <a:lnTo>
                    <a:pt x="49495" y="11600"/>
                  </a:lnTo>
                  <a:lnTo>
                    <a:pt x="71210" y="2900"/>
                  </a:lnTo>
                  <a:lnTo>
                    <a:pt x="101248" y="0"/>
                  </a:lnTo>
                  <a:lnTo>
                    <a:pt x="115196" y="517"/>
                  </a:lnTo>
                  <a:lnTo>
                    <a:pt x="154393" y="12833"/>
                  </a:lnTo>
                  <a:lnTo>
                    <a:pt x="163629" y="31342"/>
                  </a:lnTo>
                  <a:lnTo>
                    <a:pt x="163629" y="36964"/>
                  </a:lnTo>
                  <a:lnTo>
                    <a:pt x="161424" y="41531"/>
                  </a:lnTo>
                  <a:lnTo>
                    <a:pt x="157004" y="45043"/>
                  </a:lnTo>
                  <a:lnTo>
                    <a:pt x="152583" y="48565"/>
                  </a:lnTo>
                  <a:lnTo>
                    <a:pt x="146950" y="50321"/>
                  </a:lnTo>
                  <a:lnTo>
                    <a:pt x="140125" y="50321"/>
                  </a:lnTo>
                  <a:close/>
                </a:path>
                <a:path w="589915" h="211454">
                  <a:moveTo>
                    <a:pt x="268797" y="62977"/>
                  </a:moveTo>
                  <a:lnTo>
                    <a:pt x="268797" y="77441"/>
                  </a:lnTo>
                  <a:lnTo>
                    <a:pt x="280775" y="65576"/>
                  </a:lnTo>
                  <a:lnTo>
                    <a:pt x="293508" y="57101"/>
                  </a:lnTo>
                  <a:lnTo>
                    <a:pt x="306993" y="52016"/>
                  </a:lnTo>
                  <a:lnTo>
                    <a:pt x="321229" y="50321"/>
                  </a:lnTo>
                  <a:lnTo>
                    <a:pt x="335755" y="51790"/>
                  </a:lnTo>
                  <a:lnTo>
                    <a:pt x="368562" y="80718"/>
                  </a:lnTo>
                  <a:lnTo>
                    <a:pt x="372459" y="111793"/>
                  </a:lnTo>
                  <a:lnTo>
                    <a:pt x="372459" y="156993"/>
                  </a:lnTo>
                  <a:lnTo>
                    <a:pt x="372459" y="167245"/>
                  </a:lnTo>
                  <a:lnTo>
                    <a:pt x="374466" y="172366"/>
                  </a:lnTo>
                  <a:lnTo>
                    <a:pt x="378490" y="172366"/>
                  </a:lnTo>
                  <a:lnTo>
                    <a:pt x="379493" y="172366"/>
                  </a:lnTo>
                  <a:lnTo>
                    <a:pt x="380998" y="172063"/>
                  </a:lnTo>
                  <a:lnTo>
                    <a:pt x="383015" y="171468"/>
                  </a:lnTo>
                  <a:lnTo>
                    <a:pt x="384018" y="171060"/>
                  </a:lnTo>
                  <a:lnTo>
                    <a:pt x="385523" y="170861"/>
                  </a:lnTo>
                  <a:lnTo>
                    <a:pt x="387530" y="170861"/>
                  </a:lnTo>
                  <a:lnTo>
                    <a:pt x="396371" y="170861"/>
                  </a:lnTo>
                  <a:lnTo>
                    <a:pt x="400792" y="176087"/>
                  </a:lnTo>
                  <a:lnTo>
                    <a:pt x="400792" y="186527"/>
                  </a:lnTo>
                  <a:lnTo>
                    <a:pt x="399661" y="195628"/>
                  </a:lnTo>
                  <a:lnTo>
                    <a:pt x="396271" y="202127"/>
                  </a:lnTo>
                  <a:lnTo>
                    <a:pt x="390620" y="206025"/>
                  </a:lnTo>
                  <a:lnTo>
                    <a:pt x="382712" y="207325"/>
                  </a:lnTo>
                  <a:lnTo>
                    <a:pt x="379493" y="207325"/>
                  </a:lnTo>
                  <a:lnTo>
                    <a:pt x="374675" y="206917"/>
                  </a:lnTo>
                  <a:lnTo>
                    <a:pt x="368248" y="206112"/>
                  </a:lnTo>
                  <a:lnTo>
                    <a:pt x="361810" y="205318"/>
                  </a:lnTo>
                  <a:lnTo>
                    <a:pt x="356992" y="204910"/>
                  </a:lnTo>
                  <a:lnTo>
                    <a:pt x="353784" y="204910"/>
                  </a:lnTo>
                  <a:lnTo>
                    <a:pt x="348757" y="204910"/>
                  </a:lnTo>
                  <a:lnTo>
                    <a:pt x="343437" y="205318"/>
                  </a:lnTo>
                  <a:lnTo>
                    <a:pt x="337804" y="206112"/>
                  </a:lnTo>
                  <a:lnTo>
                    <a:pt x="332182" y="206917"/>
                  </a:lnTo>
                  <a:lnTo>
                    <a:pt x="327562" y="207325"/>
                  </a:lnTo>
                  <a:lnTo>
                    <a:pt x="323946" y="207325"/>
                  </a:lnTo>
                  <a:lnTo>
                    <a:pt x="316169" y="206175"/>
                  </a:lnTo>
                  <a:lnTo>
                    <a:pt x="310614" y="202726"/>
                  </a:lnTo>
                  <a:lnTo>
                    <a:pt x="307280" y="196981"/>
                  </a:lnTo>
                  <a:lnTo>
                    <a:pt x="306169" y="188941"/>
                  </a:lnTo>
                  <a:lnTo>
                    <a:pt x="306169" y="178292"/>
                  </a:lnTo>
                  <a:lnTo>
                    <a:pt x="310287" y="172669"/>
                  </a:lnTo>
                  <a:lnTo>
                    <a:pt x="318522" y="172063"/>
                  </a:lnTo>
                  <a:lnTo>
                    <a:pt x="323946" y="171666"/>
                  </a:lnTo>
                  <a:lnTo>
                    <a:pt x="326653" y="169147"/>
                  </a:lnTo>
                  <a:lnTo>
                    <a:pt x="326653" y="164528"/>
                  </a:lnTo>
                  <a:lnTo>
                    <a:pt x="326653" y="122348"/>
                  </a:lnTo>
                  <a:lnTo>
                    <a:pt x="326653" y="110696"/>
                  </a:lnTo>
                  <a:lnTo>
                    <a:pt x="325148" y="102502"/>
                  </a:lnTo>
                  <a:lnTo>
                    <a:pt x="322138" y="97789"/>
                  </a:lnTo>
                  <a:lnTo>
                    <a:pt x="319128" y="93065"/>
                  </a:lnTo>
                  <a:lnTo>
                    <a:pt x="314008" y="90703"/>
                  </a:lnTo>
                  <a:lnTo>
                    <a:pt x="306765" y="90703"/>
                  </a:lnTo>
                  <a:lnTo>
                    <a:pt x="298530" y="90703"/>
                  </a:lnTo>
                  <a:lnTo>
                    <a:pt x="291747" y="93514"/>
                  </a:lnTo>
                  <a:lnTo>
                    <a:pt x="286428" y="99137"/>
                  </a:lnTo>
                  <a:lnTo>
                    <a:pt x="281108" y="104770"/>
                  </a:lnTo>
                  <a:lnTo>
                    <a:pt x="278443" y="111897"/>
                  </a:lnTo>
                  <a:lnTo>
                    <a:pt x="278443" y="120530"/>
                  </a:lnTo>
                  <a:lnTo>
                    <a:pt x="278443" y="151872"/>
                  </a:lnTo>
                  <a:lnTo>
                    <a:pt x="278443" y="160912"/>
                  </a:lnTo>
                  <a:lnTo>
                    <a:pt x="278840" y="166388"/>
                  </a:lnTo>
                  <a:lnTo>
                    <a:pt x="293816" y="173067"/>
                  </a:lnTo>
                  <a:lnTo>
                    <a:pt x="297432" y="178491"/>
                  </a:lnTo>
                  <a:lnTo>
                    <a:pt x="297432" y="188335"/>
                  </a:lnTo>
                  <a:lnTo>
                    <a:pt x="297432" y="200991"/>
                  </a:lnTo>
                  <a:lnTo>
                    <a:pt x="292102" y="207325"/>
                  </a:lnTo>
                  <a:lnTo>
                    <a:pt x="281453" y="207325"/>
                  </a:lnTo>
                  <a:lnTo>
                    <a:pt x="278443" y="207325"/>
                  </a:lnTo>
                  <a:lnTo>
                    <a:pt x="274723" y="207022"/>
                  </a:lnTo>
                  <a:lnTo>
                    <a:pt x="270312" y="206415"/>
                  </a:lnTo>
                  <a:lnTo>
                    <a:pt x="262871" y="205412"/>
                  </a:lnTo>
                  <a:lnTo>
                    <a:pt x="257353" y="204910"/>
                  </a:lnTo>
                  <a:lnTo>
                    <a:pt x="253737" y="204910"/>
                  </a:lnTo>
                  <a:lnTo>
                    <a:pt x="250121" y="204910"/>
                  </a:lnTo>
                  <a:lnTo>
                    <a:pt x="244739" y="205318"/>
                  </a:lnTo>
                  <a:lnTo>
                    <a:pt x="237611" y="206112"/>
                  </a:lnTo>
                  <a:lnTo>
                    <a:pt x="230473" y="206917"/>
                  </a:lnTo>
                  <a:lnTo>
                    <a:pt x="225102" y="207325"/>
                  </a:lnTo>
                  <a:lnTo>
                    <a:pt x="221486" y="207325"/>
                  </a:lnTo>
                  <a:lnTo>
                    <a:pt x="213181" y="206063"/>
                  </a:lnTo>
                  <a:lnTo>
                    <a:pt x="207250" y="202277"/>
                  </a:lnTo>
                  <a:lnTo>
                    <a:pt x="203692" y="195967"/>
                  </a:lnTo>
                  <a:lnTo>
                    <a:pt x="202507" y="187133"/>
                  </a:lnTo>
                  <a:lnTo>
                    <a:pt x="202507" y="175878"/>
                  </a:lnTo>
                  <a:lnTo>
                    <a:pt x="207325" y="170255"/>
                  </a:lnTo>
                  <a:lnTo>
                    <a:pt x="216971" y="170255"/>
                  </a:lnTo>
                  <a:lnTo>
                    <a:pt x="218570" y="170255"/>
                  </a:lnTo>
                  <a:lnTo>
                    <a:pt x="220388" y="170611"/>
                  </a:lnTo>
                  <a:lnTo>
                    <a:pt x="222395" y="171311"/>
                  </a:lnTo>
                  <a:lnTo>
                    <a:pt x="224401" y="172011"/>
                  </a:lnTo>
                  <a:lnTo>
                    <a:pt x="225906" y="172366"/>
                  </a:lnTo>
                  <a:lnTo>
                    <a:pt x="226910" y="172366"/>
                  </a:lnTo>
                  <a:lnTo>
                    <a:pt x="230327" y="172366"/>
                  </a:lnTo>
                  <a:lnTo>
                    <a:pt x="232041" y="166744"/>
                  </a:lnTo>
                  <a:lnTo>
                    <a:pt x="232041" y="155488"/>
                  </a:lnTo>
                  <a:lnTo>
                    <a:pt x="232041" y="106672"/>
                  </a:lnTo>
                  <a:lnTo>
                    <a:pt x="232041" y="95218"/>
                  </a:lnTo>
                  <a:lnTo>
                    <a:pt x="230327" y="89501"/>
                  </a:lnTo>
                  <a:lnTo>
                    <a:pt x="226910" y="89501"/>
                  </a:lnTo>
                  <a:lnTo>
                    <a:pt x="226105" y="89501"/>
                  </a:lnTo>
                  <a:lnTo>
                    <a:pt x="224548" y="89846"/>
                  </a:lnTo>
                  <a:lnTo>
                    <a:pt x="222238" y="90546"/>
                  </a:lnTo>
                  <a:lnTo>
                    <a:pt x="219928" y="91257"/>
                  </a:lnTo>
                  <a:lnTo>
                    <a:pt x="218173" y="91602"/>
                  </a:lnTo>
                  <a:lnTo>
                    <a:pt x="216971" y="91602"/>
                  </a:lnTo>
                  <a:lnTo>
                    <a:pt x="207325" y="91602"/>
                  </a:lnTo>
                  <a:lnTo>
                    <a:pt x="202507" y="86084"/>
                  </a:lnTo>
                  <a:lnTo>
                    <a:pt x="202507" y="75027"/>
                  </a:lnTo>
                  <a:lnTo>
                    <a:pt x="202507" y="69007"/>
                  </a:lnTo>
                  <a:lnTo>
                    <a:pt x="204158" y="64084"/>
                  </a:lnTo>
                  <a:lnTo>
                    <a:pt x="207471" y="60270"/>
                  </a:lnTo>
                  <a:lnTo>
                    <a:pt x="210794" y="56445"/>
                  </a:lnTo>
                  <a:lnTo>
                    <a:pt x="215163" y="54543"/>
                  </a:lnTo>
                  <a:lnTo>
                    <a:pt x="220587" y="54543"/>
                  </a:lnTo>
                  <a:lnTo>
                    <a:pt x="222196" y="54543"/>
                  </a:lnTo>
                  <a:lnTo>
                    <a:pt x="225603" y="55044"/>
                  </a:lnTo>
                  <a:lnTo>
                    <a:pt x="230829" y="56048"/>
                  </a:lnTo>
                  <a:lnTo>
                    <a:pt x="233849" y="56654"/>
                  </a:lnTo>
                  <a:lnTo>
                    <a:pt x="236451" y="56947"/>
                  </a:lnTo>
                  <a:lnTo>
                    <a:pt x="238667" y="56947"/>
                  </a:lnTo>
                  <a:lnTo>
                    <a:pt x="241081" y="56947"/>
                  </a:lnTo>
                  <a:lnTo>
                    <a:pt x="245199" y="56549"/>
                  </a:lnTo>
                  <a:lnTo>
                    <a:pt x="251020" y="55745"/>
                  </a:lnTo>
                  <a:lnTo>
                    <a:pt x="256851" y="54940"/>
                  </a:lnTo>
                  <a:lnTo>
                    <a:pt x="260060" y="54543"/>
                  </a:lnTo>
                  <a:lnTo>
                    <a:pt x="260666" y="54543"/>
                  </a:lnTo>
                  <a:lnTo>
                    <a:pt x="266090" y="54543"/>
                  </a:lnTo>
                  <a:lnTo>
                    <a:pt x="268797" y="57354"/>
                  </a:lnTo>
                  <a:lnTo>
                    <a:pt x="268797" y="62977"/>
                  </a:lnTo>
                  <a:close/>
                </a:path>
                <a:path w="589915" h="211454">
                  <a:moveTo>
                    <a:pt x="473112" y="52432"/>
                  </a:moveTo>
                  <a:lnTo>
                    <a:pt x="484338" y="53543"/>
                  </a:lnTo>
                  <a:lnTo>
                    <a:pt x="495113" y="56876"/>
                  </a:lnTo>
                  <a:lnTo>
                    <a:pt x="505434" y="62431"/>
                  </a:lnTo>
                  <a:lnTo>
                    <a:pt x="515302" y="70209"/>
                  </a:lnTo>
                  <a:lnTo>
                    <a:pt x="515302" y="48513"/>
                  </a:lnTo>
                  <a:lnTo>
                    <a:pt x="515302" y="41281"/>
                  </a:lnTo>
                  <a:lnTo>
                    <a:pt x="512794" y="37665"/>
                  </a:lnTo>
                  <a:lnTo>
                    <a:pt x="507767" y="37665"/>
                  </a:lnTo>
                  <a:lnTo>
                    <a:pt x="506565" y="37665"/>
                  </a:lnTo>
                  <a:lnTo>
                    <a:pt x="504151" y="37863"/>
                  </a:lnTo>
                  <a:lnTo>
                    <a:pt x="500535" y="38271"/>
                  </a:lnTo>
                  <a:lnTo>
                    <a:pt x="497923" y="39075"/>
                  </a:lnTo>
                  <a:lnTo>
                    <a:pt x="495310" y="39473"/>
                  </a:lnTo>
                  <a:lnTo>
                    <a:pt x="492697" y="39473"/>
                  </a:lnTo>
                  <a:lnTo>
                    <a:pt x="488883" y="39473"/>
                  </a:lnTo>
                  <a:lnTo>
                    <a:pt x="485664" y="37863"/>
                  </a:lnTo>
                  <a:lnTo>
                    <a:pt x="483061" y="34655"/>
                  </a:lnTo>
                  <a:lnTo>
                    <a:pt x="480449" y="31436"/>
                  </a:lnTo>
                  <a:lnTo>
                    <a:pt x="479142" y="27423"/>
                  </a:lnTo>
                  <a:lnTo>
                    <a:pt x="479142" y="22594"/>
                  </a:lnTo>
                  <a:lnTo>
                    <a:pt x="480422" y="14159"/>
                  </a:lnTo>
                  <a:lnTo>
                    <a:pt x="484263" y="8133"/>
                  </a:lnTo>
                  <a:lnTo>
                    <a:pt x="490667" y="4518"/>
                  </a:lnTo>
                  <a:lnTo>
                    <a:pt x="499637" y="3312"/>
                  </a:lnTo>
                  <a:lnTo>
                    <a:pt x="504047" y="3312"/>
                  </a:lnTo>
                  <a:lnTo>
                    <a:pt x="507266" y="3417"/>
                  </a:lnTo>
                  <a:lnTo>
                    <a:pt x="509272" y="3616"/>
                  </a:lnTo>
                  <a:lnTo>
                    <a:pt x="517309" y="4420"/>
                  </a:lnTo>
                  <a:lnTo>
                    <a:pt x="522733" y="4817"/>
                  </a:lnTo>
                  <a:lnTo>
                    <a:pt x="525544" y="4817"/>
                  </a:lnTo>
                  <a:lnTo>
                    <a:pt x="528157" y="4817"/>
                  </a:lnTo>
                  <a:lnTo>
                    <a:pt x="531972" y="4619"/>
                  </a:lnTo>
                  <a:lnTo>
                    <a:pt x="536999" y="4211"/>
                  </a:lnTo>
                  <a:lnTo>
                    <a:pt x="542015" y="3814"/>
                  </a:lnTo>
                  <a:lnTo>
                    <a:pt x="545736" y="3616"/>
                  </a:lnTo>
                  <a:lnTo>
                    <a:pt x="548150" y="3616"/>
                  </a:lnTo>
                  <a:lnTo>
                    <a:pt x="553166" y="3616"/>
                  </a:lnTo>
                  <a:lnTo>
                    <a:pt x="556636" y="4765"/>
                  </a:lnTo>
                  <a:lnTo>
                    <a:pt x="558548" y="7075"/>
                  </a:lnTo>
                  <a:lnTo>
                    <a:pt x="560450" y="9384"/>
                  </a:lnTo>
                  <a:lnTo>
                    <a:pt x="561412" y="13659"/>
                  </a:lnTo>
                  <a:lnTo>
                    <a:pt x="561412" y="19888"/>
                  </a:lnTo>
                  <a:lnTo>
                    <a:pt x="561412" y="156993"/>
                  </a:lnTo>
                  <a:lnTo>
                    <a:pt x="561412" y="167245"/>
                  </a:lnTo>
                  <a:lnTo>
                    <a:pt x="563314" y="172366"/>
                  </a:lnTo>
                  <a:lnTo>
                    <a:pt x="567129" y="172366"/>
                  </a:lnTo>
                  <a:lnTo>
                    <a:pt x="568341" y="172366"/>
                  </a:lnTo>
                  <a:lnTo>
                    <a:pt x="569846" y="172063"/>
                  </a:lnTo>
                  <a:lnTo>
                    <a:pt x="571654" y="171468"/>
                  </a:lnTo>
                  <a:lnTo>
                    <a:pt x="572856" y="171060"/>
                  </a:lnTo>
                  <a:lnTo>
                    <a:pt x="574465" y="170861"/>
                  </a:lnTo>
                  <a:lnTo>
                    <a:pt x="576472" y="170861"/>
                  </a:lnTo>
                  <a:lnTo>
                    <a:pt x="585115" y="170861"/>
                  </a:lnTo>
                  <a:lnTo>
                    <a:pt x="589431" y="175982"/>
                  </a:lnTo>
                  <a:lnTo>
                    <a:pt x="589431" y="186224"/>
                  </a:lnTo>
                  <a:lnTo>
                    <a:pt x="589431" y="192453"/>
                  </a:lnTo>
                  <a:lnTo>
                    <a:pt x="587926" y="197532"/>
                  </a:lnTo>
                  <a:lnTo>
                    <a:pt x="584916" y="201451"/>
                  </a:lnTo>
                  <a:lnTo>
                    <a:pt x="581896" y="205360"/>
                  </a:lnTo>
                  <a:lnTo>
                    <a:pt x="577882" y="207325"/>
                  </a:lnTo>
                  <a:lnTo>
                    <a:pt x="572856" y="207325"/>
                  </a:lnTo>
                  <a:lnTo>
                    <a:pt x="571048" y="207325"/>
                  </a:lnTo>
                  <a:lnTo>
                    <a:pt x="560503" y="205517"/>
                  </a:lnTo>
                  <a:lnTo>
                    <a:pt x="558088" y="205109"/>
                  </a:lnTo>
                  <a:lnTo>
                    <a:pt x="554681" y="204910"/>
                  </a:lnTo>
                  <a:lnTo>
                    <a:pt x="550261" y="204910"/>
                  </a:lnTo>
                  <a:lnTo>
                    <a:pt x="545035" y="204910"/>
                  </a:lnTo>
                  <a:lnTo>
                    <a:pt x="540719" y="205109"/>
                  </a:lnTo>
                  <a:lnTo>
                    <a:pt x="537302" y="205517"/>
                  </a:lnTo>
                  <a:lnTo>
                    <a:pt x="532275" y="206112"/>
                  </a:lnTo>
                  <a:lnTo>
                    <a:pt x="529568" y="206415"/>
                  </a:lnTo>
                  <a:lnTo>
                    <a:pt x="529160" y="206415"/>
                  </a:lnTo>
                  <a:lnTo>
                    <a:pt x="522932" y="206415"/>
                  </a:lnTo>
                  <a:lnTo>
                    <a:pt x="519817" y="202799"/>
                  </a:lnTo>
                  <a:lnTo>
                    <a:pt x="519817" y="195567"/>
                  </a:lnTo>
                  <a:lnTo>
                    <a:pt x="519817" y="184416"/>
                  </a:lnTo>
                  <a:lnTo>
                    <a:pt x="511005" y="196152"/>
                  </a:lnTo>
                  <a:lnTo>
                    <a:pt x="500232" y="204536"/>
                  </a:lnTo>
                  <a:lnTo>
                    <a:pt x="487499" y="209567"/>
                  </a:lnTo>
                  <a:lnTo>
                    <a:pt x="472809" y="211244"/>
                  </a:lnTo>
                  <a:lnTo>
                    <a:pt x="459561" y="209821"/>
                  </a:lnTo>
                  <a:lnTo>
                    <a:pt x="427159" y="188492"/>
                  </a:lnTo>
                  <a:lnTo>
                    <a:pt x="410347" y="147665"/>
                  </a:lnTo>
                  <a:lnTo>
                    <a:pt x="409226" y="131085"/>
                  </a:lnTo>
                  <a:lnTo>
                    <a:pt x="410327" y="114304"/>
                  </a:lnTo>
                  <a:lnTo>
                    <a:pt x="426856" y="74128"/>
                  </a:lnTo>
                  <a:lnTo>
                    <a:pt x="459487" y="53788"/>
                  </a:lnTo>
                  <a:lnTo>
                    <a:pt x="473112" y="52432"/>
                  </a:lnTo>
                  <a:close/>
                </a:path>
                <a:path w="589915" h="211454">
                  <a:moveTo>
                    <a:pt x="483657" y="90400"/>
                  </a:moveTo>
                  <a:lnTo>
                    <a:pt x="476227" y="90400"/>
                  </a:lnTo>
                  <a:lnTo>
                    <a:pt x="470144" y="93911"/>
                  </a:lnTo>
                  <a:lnTo>
                    <a:pt x="457446" y="129580"/>
                  </a:lnTo>
                  <a:lnTo>
                    <a:pt x="457446" y="133489"/>
                  </a:lnTo>
                  <a:lnTo>
                    <a:pt x="475620" y="172972"/>
                  </a:lnTo>
                  <a:lnTo>
                    <a:pt x="483657" y="172972"/>
                  </a:lnTo>
                  <a:lnTo>
                    <a:pt x="492499" y="172972"/>
                  </a:lnTo>
                  <a:lnTo>
                    <a:pt x="512977" y="140107"/>
                  </a:lnTo>
                  <a:lnTo>
                    <a:pt x="513494" y="131085"/>
                  </a:lnTo>
                  <a:lnTo>
                    <a:pt x="512985" y="122344"/>
                  </a:lnTo>
                  <a:lnTo>
                    <a:pt x="492697" y="90400"/>
                  </a:lnTo>
                  <a:lnTo>
                    <a:pt x="483657" y="90400"/>
                  </a:lnTo>
                  <a:close/>
                </a:path>
              </a:pathLst>
            </a:custGeom>
            <a:ln w="485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2472398" y="6098039"/>
              <a:ext cx="171802" cy="165782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12725544" y="6100469"/>
              <a:ext cx="652145" cy="161290"/>
            </a:xfrm>
            <a:custGeom>
              <a:avLst/>
              <a:gdLst/>
              <a:ahLst/>
              <a:cxnLst/>
              <a:rect l="l" t="t" r="r" b="b"/>
              <a:pathLst>
                <a:path w="652144" h="161289">
                  <a:moveTo>
                    <a:pt x="90410" y="52129"/>
                  </a:moveTo>
                  <a:lnTo>
                    <a:pt x="90410" y="49119"/>
                  </a:lnTo>
                  <a:lnTo>
                    <a:pt x="91414" y="46109"/>
                  </a:lnTo>
                  <a:lnTo>
                    <a:pt x="93420" y="43089"/>
                  </a:lnTo>
                  <a:lnTo>
                    <a:pt x="88801" y="39880"/>
                  </a:lnTo>
                  <a:lnTo>
                    <a:pt x="83680" y="38271"/>
                  </a:lnTo>
                  <a:lnTo>
                    <a:pt x="78057" y="38271"/>
                  </a:lnTo>
                  <a:lnTo>
                    <a:pt x="69216" y="38271"/>
                  </a:lnTo>
                  <a:lnTo>
                    <a:pt x="48220" y="78653"/>
                  </a:lnTo>
                  <a:lnTo>
                    <a:pt x="48767" y="87675"/>
                  </a:lnTo>
                  <a:lnTo>
                    <a:pt x="73288" y="119825"/>
                  </a:lnTo>
                  <a:lnTo>
                    <a:pt x="80158" y="120540"/>
                  </a:lnTo>
                  <a:lnTo>
                    <a:pt x="87052" y="119541"/>
                  </a:lnTo>
                  <a:lnTo>
                    <a:pt x="92966" y="116545"/>
                  </a:lnTo>
                  <a:lnTo>
                    <a:pt x="97900" y="111555"/>
                  </a:lnTo>
                  <a:lnTo>
                    <a:pt x="101854" y="104571"/>
                  </a:lnTo>
                  <a:lnTo>
                    <a:pt x="104676" y="97935"/>
                  </a:lnTo>
                  <a:lnTo>
                    <a:pt x="107080" y="93723"/>
                  </a:lnTo>
                  <a:lnTo>
                    <a:pt x="109097" y="91915"/>
                  </a:lnTo>
                  <a:lnTo>
                    <a:pt x="111908" y="89501"/>
                  </a:lnTo>
                  <a:lnTo>
                    <a:pt x="116318" y="88299"/>
                  </a:lnTo>
                  <a:lnTo>
                    <a:pt x="122348" y="88299"/>
                  </a:lnTo>
                  <a:lnTo>
                    <a:pt x="129183" y="88299"/>
                  </a:lnTo>
                  <a:lnTo>
                    <a:pt x="134701" y="90358"/>
                  </a:lnTo>
                  <a:lnTo>
                    <a:pt x="138923" y="94476"/>
                  </a:lnTo>
                  <a:lnTo>
                    <a:pt x="143146" y="98593"/>
                  </a:lnTo>
                  <a:lnTo>
                    <a:pt x="145257" y="103861"/>
                  </a:lnTo>
                  <a:lnTo>
                    <a:pt x="145257" y="110288"/>
                  </a:lnTo>
                  <a:lnTo>
                    <a:pt x="125369" y="145852"/>
                  </a:lnTo>
                  <a:lnTo>
                    <a:pt x="77754" y="160923"/>
                  </a:lnTo>
                  <a:lnTo>
                    <a:pt x="60875" y="159557"/>
                  </a:lnTo>
                  <a:lnTo>
                    <a:pt x="21100" y="139070"/>
                  </a:lnTo>
                  <a:lnTo>
                    <a:pt x="1318" y="97909"/>
                  </a:lnTo>
                  <a:lnTo>
                    <a:pt x="0" y="80461"/>
                  </a:lnTo>
                  <a:lnTo>
                    <a:pt x="1356" y="62886"/>
                  </a:lnTo>
                  <a:lnTo>
                    <a:pt x="21706" y="21696"/>
                  </a:lnTo>
                  <a:lnTo>
                    <a:pt x="62720" y="1356"/>
                  </a:lnTo>
                  <a:lnTo>
                    <a:pt x="80158" y="0"/>
                  </a:lnTo>
                  <a:lnTo>
                    <a:pt x="92844" y="781"/>
                  </a:lnTo>
                  <a:lnTo>
                    <a:pt x="131589" y="19181"/>
                  </a:lnTo>
                  <a:lnTo>
                    <a:pt x="138725" y="58817"/>
                  </a:lnTo>
                  <a:lnTo>
                    <a:pt x="133499" y="63740"/>
                  </a:lnTo>
                  <a:lnTo>
                    <a:pt x="128274" y="68662"/>
                  </a:lnTo>
                  <a:lnTo>
                    <a:pt x="121544" y="71118"/>
                  </a:lnTo>
                  <a:lnTo>
                    <a:pt x="113308" y="71118"/>
                  </a:lnTo>
                  <a:lnTo>
                    <a:pt x="106484" y="71118"/>
                  </a:lnTo>
                  <a:lnTo>
                    <a:pt x="100955" y="69362"/>
                  </a:lnTo>
                  <a:lnTo>
                    <a:pt x="96733" y="65840"/>
                  </a:lnTo>
                  <a:lnTo>
                    <a:pt x="92521" y="62329"/>
                  </a:lnTo>
                  <a:lnTo>
                    <a:pt x="90410" y="57762"/>
                  </a:lnTo>
                  <a:lnTo>
                    <a:pt x="90410" y="52129"/>
                  </a:lnTo>
                  <a:close/>
                </a:path>
                <a:path w="652144" h="161289">
                  <a:moveTo>
                    <a:pt x="275736" y="147357"/>
                  </a:moveTo>
                  <a:lnTo>
                    <a:pt x="275736" y="135610"/>
                  </a:lnTo>
                  <a:lnTo>
                    <a:pt x="264980" y="146682"/>
                  </a:lnTo>
                  <a:lnTo>
                    <a:pt x="252606" y="154592"/>
                  </a:lnTo>
                  <a:lnTo>
                    <a:pt x="238613" y="159340"/>
                  </a:lnTo>
                  <a:lnTo>
                    <a:pt x="223001" y="160923"/>
                  </a:lnTo>
                  <a:lnTo>
                    <a:pt x="216221" y="160545"/>
                  </a:lnTo>
                  <a:lnTo>
                    <a:pt x="181260" y="138767"/>
                  </a:lnTo>
                  <a:lnTo>
                    <a:pt x="176285" y="101551"/>
                  </a:lnTo>
                  <a:lnTo>
                    <a:pt x="176285" y="54846"/>
                  </a:lnTo>
                  <a:lnTo>
                    <a:pt x="176285" y="47812"/>
                  </a:lnTo>
                  <a:lnTo>
                    <a:pt x="175836" y="43695"/>
                  </a:lnTo>
                  <a:lnTo>
                    <a:pt x="174937" y="42493"/>
                  </a:lnTo>
                  <a:lnTo>
                    <a:pt x="174028" y="41281"/>
                  </a:lnTo>
                  <a:lnTo>
                    <a:pt x="172575" y="40685"/>
                  </a:lnTo>
                  <a:lnTo>
                    <a:pt x="170569" y="40685"/>
                  </a:lnTo>
                  <a:lnTo>
                    <a:pt x="167548" y="40685"/>
                  </a:lnTo>
                  <a:lnTo>
                    <a:pt x="166953" y="40883"/>
                  </a:lnTo>
                  <a:lnTo>
                    <a:pt x="165949" y="40988"/>
                  </a:lnTo>
                  <a:lnTo>
                    <a:pt x="164539" y="40988"/>
                  </a:lnTo>
                  <a:lnTo>
                    <a:pt x="155499" y="40988"/>
                  </a:lnTo>
                  <a:lnTo>
                    <a:pt x="150984" y="35459"/>
                  </a:lnTo>
                  <a:lnTo>
                    <a:pt x="150984" y="24413"/>
                  </a:lnTo>
                  <a:lnTo>
                    <a:pt x="152132" y="15579"/>
                  </a:lnTo>
                  <a:lnTo>
                    <a:pt x="155577" y="9269"/>
                  </a:lnTo>
                  <a:lnTo>
                    <a:pt x="161318" y="5484"/>
                  </a:lnTo>
                  <a:lnTo>
                    <a:pt x="169356" y="4222"/>
                  </a:lnTo>
                  <a:lnTo>
                    <a:pt x="171771" y="4222"/>
                  </a:lnTo>
                  <a:lnTo>
                    <a:pt x="175491" y="4619"/>
                  </a:lnTo>
                  <a:lnTo>
                    <a:pt x="180508" y="5424"/>
                  </a:lnTo>
                  <a:lnTo>
                    <a:pt x="185534" y="6228"/>
                  </a:lnTo>
                  <a:lnTo>
                    <a:pt x="189245" y="6625"/>
                  </a:lnTo>
                  <a:lnTo>
                    <a:pt x="191659" y="6625"/>
                  </a:lnTo>
                  <a:lnTo>
                    <a:pt x="194073" y="6625"/>
                  </a:lnTo>
                  <a:lnTo>
                    <a:pt x="197689" y="6228"/>
                  </a:lnTo>
                  <a:lnTo>
                    <a:pt x="202507" y="5424"/>
                  </a:lnTo>
                  <a:lnTo>
                    <a:pt x="207325" y="4619"/>
                  </a:lnTo>
                  <a:lnTo>
                    <a:pt x="210951" y="4222"/>
                  </a:lnTo>
                  <a:lnTo>
                    <a:pt x="213355" y="4222"/>
                  </a:lnTo>
                  <a:lnTo>
                    <a:pt x="219385" y="4222"/>
                  </a:lnTo>
                  <a:lnTo>
                    <a:pt x="222395" y="8433"/>
                  </a:lnTo>
                  <a:lnTo>
                    <a:pt x="222395" y="16878"/>
                  </a:lnTo>
                  <a:lnTo>
                    <a:pt x="223001" y="97036"/>
                  </a:lnTo>
                  <a:lnTo>
                    <a:pt x="224510" y="107318"/>
                  </a:lnTo>
                  <a:lnTo>
                    <a:pt x="228127" y="114663"/>
                  </a:lnTo>
                  <a:lnTo>
                    <a:pt x="233853" y="119071"/>
                  </a:lnTo>
                  <a:lnTo>
                    <a:pt x="241687" y="120540"/>
                  </a:lnTo>
                  <a:lnTo>
                    <a:pt x="253552" y="118185"/>
                  </a:lnTo>
                  <a:lnTo>
                    <a:pt x="262027" y="111121"/>
                  </a:lnTo>
                  <a:lnTo>
                    <a:pt x="267112" y="99351"/>
                  </a:lnTo>
                  <a:lnTo>
                    <a:pt x="268807" y="82875"/>
                  </a:lnTo>
                  <a:lnTo>
                    <a:pt x="268807" y="54846"/>
                  </a:lnTo>
                  <a:lnTo>
                    <a:pt x="268807" y="44604"/>
                  </a:lnTo>
                  <a:lnTo>
                    <a:pt x="266498" y="39473"/>
                  </a:lnTo>
                  <a:lnTo>
                    <a:pt x="261878" y="39473"/>
                  </a:lnTo>
                  <a:lnTo>
                    <a:pt x="260666" y="39473"/>
                  </a:lnTo>
                  <a:lnTo>
                    <a:pt x="259109" y="39723"/>
                  </a:lnTo>
                  <a:lnTo>
                    <a:pt x="257207" y="40225"/>
                  </a:lnTo>
                  <a:lnTo>
                    <a:pt x="255294" y="40737"/>
                  </a:lnTo>
                  <a:lnTo>
                    <a:pt x="253737" y="40988"/>
                  </a:lnTo>
                  <a:lnTo>
                    <a:pt x="252535" y="40988"/>
                  </a:lnTo>
                  <a:lnTo>
                    <a:pt x="245094" y="40988"/>
                  </a:lnTo>
                  <a:lnTo>
                    <a:pt x="241384" y="35658"/>
                  </a:lnTo>
                  <a:lnTo>
                    <a:pt x="241384" y="25009"/>
                  </a:lnTo>
                  <a:lnTo>
                    <a:pt x="242439" y="15914"/>
                  </a:lnTo>
                  <a:lnTo>
                    <a:pt x="245602" y="9418"/>
                  </a:lnTo>
                  <a:lnTo>
                    <a:pt x="250877" y="5521"/>
                  </a:lnTo>
                  <a:lnTo>
                    <a:pt x="258262" y="4222"/>
                  </a:lnTo>
                  <a:lnTo>
                    <a:pt x="261074" y="4222"/>
                  </a:lnTo>
                  <a:lnTo>
                    <a:pt x="265191" y="4619"/>
                  </a:lnTo>
                  <a:lnTo>
                    <a:pt x="270615" y="5424"/>
                  </a:lnTo>
                  <a:lnTo>
                    <a:pt x="276039" y="6228"/>
                  </a:lnTo>
                  <a:lnTo>
                    <a:pt x="280053" y="6625"/>
                  </a:lnTo>
                  <a:lnTo>
                    <a:pt x="282665" y="6625"/>
                  </a:lnTo>
                  <a:lnTo>
                    <a:pt x="283470" y="6625"/>
                  </a:lnTo>
                  <a:lnTo>
                    <a:pt x="287786" y="6124"/>
                  </a:lnTo>
                  <a:lnTo>
                    <a:pt x="295624" y="5120"/>
                  </a:lnTo>
                  <a:lnTo>
                    <a:pt x="300244" y="4525"/>
                  </a:lnTo>
                  <a:lnTo>
                    <a:pt x="303557" y="4222"/>
                  </a:lnTo>
                  <a:lnTo>
                    <a:pt x="305574" y="4222"/>
                  </a:lnTo>
                  <a:lnTo>
                    <a:pt x="312001" y="4222"/>
                  </a:lnTo>
                  <a:lnTo>
                    <a:pt x="315209" y="7838"/>
                  </a:lnTo>
                  <a:lnTo>
                    <a:pt x="315209" y="15070"/>
                  </a:lnTo>
                  <a:lnTo>
                    <a:pt x="315209" y="106672"/>
                  </a:lnTo>
                  <a:lnTo>
                    <a:pt x="315209" y="116726"/>
                  </a:lnTo>
                  <a:lnTo>
                    <a:pt x="317122" y="121742"/>
                  </a:lnTo>
                  <a:lnTo>
                    <a:pt x="320936" y="121742"/>
                  </a:lnTo>
                  <a:lnTo>
                    <a:pt x="322546" y="121742"/>
                  </a:lnTo>
                  <a:lnTo>
                    <a:pt x="323946" y="121544"/>
                  </a:lnTo>
                  <a:lnTo>
                    <a:pt x="325159" y="121146"/>
                  </a:lnTo>
                  <a:lnTo>
                    <a:pt x="326360" y="120739"/>
                  </a:lnTo>
                  <a:lnTo>
                    <a:pt x="328064" y="120540"/>
                  </a:lnTo>
                  <a:lnTo>
                    <a:pt x="330280" y="120540"/>
                  </a:lnTo>
                  <a:lnTo>
                    <a:pt x="338922" y="120540"/>
                  </a:lnTo>
                  <a:lnTo>
                    <a:pt x="343239" y="125766"/>
                  </a:lnTo>
                  <a:lnTo>
                    <a:pt x="343239" y="136206"/>
                  </a:lnTo>
                  <a:lnTo>
                    <a:pt x="342128" y="145306"/>
                  </a:lnTo>
                  <a:lnTo>
                    <a:pt x="338794" y="151805"/>
                  </a:lnTo>
                  <a:lnTo>
                    <a:pt x="333239" y="155704"/>
                  </a:lnTo>
                  <a:lnTo>
                    <a:pt x="325462" y="157004"/>
                  </a:lnTo>
                  <a:lnTo>
                    <a:pt x="323048" y="157004"/>
                  </a:lnTo>
                  <a:lnTo>
                    <a:pt x="319484" y="156596"/>
                  </a:lnTo>
                  <a:lnTo>
                    <a:pt x="314760" y="155791"/>
                  </a:lnTo>
                  <a:lnTo>
                    <a:pt x="310036" y="154997"/>
                  </a:lnTo>
                  <a:lnTo>
                    <a:pt x="306472" y="154589"/>
                  </a:lnTo>
                  <a:lnTo>
                    <a:pt x="304058" y="154589"/>
                  </a:lnTo>
                  <a:lnTo>
                    <a:pt x="301853" y="154589"/>
                  </a:lnTo>
                  <a:lnTo>
                    <a:pt x="298592" y="154997"/>
                  </a:lnTo>
                  <a:lnTo>
                    <a:pt x="294266" y="155791"/>
                  </a:lnTo>
                  <a:lnTo>
                    <a:pt x="289950" y="156596"/>
                  </a:lnTo>
                  <a:lnTo>
                    <a:pt x="286689" y="157004"/>
                  </a:lnTo>
                  <a:lnTo>
                    <a:pt x="284473" y="157004"/>
                  </a:lnTo>
                  <a:lnTo>
                    <a:pt x="278652" y="157004"/>
                  </a:lnTo>
                  <a:lnTo>
                    <a:pt x="275736" y="153785"/>
                  </a:lnTo>
                  <a:lnTo>
                    <a:pt x="275736" y="147357"/>
                  </a:lnTo>
                  <a:close/>
                </a:path>
                <a:path w="652144" h="161289">
                  <a:moveTo>
                    <a:pt x="413448" y="13565"/>
                  </a:moveTo>
                  <a:lnTo>
                    <a:pt x="413448" y="39180"/>
                  </a:lnTo>
                  <a:lnTo>
                    <a:pt x="416259" y="28928"/>
                  </a:lnTo>
                  <a:lnTo>
                    <a:pt x="419583" y="21393"/>
                  </a:lnTo>
                  <a:lnTo>
                    <a:pt x="460467" y="0"/>
                  </a:lnTo>
                  <a:lnTo>
                    <a:pt x="468422" y="668"/>
                  </a:lnTo>
                  <a:lnTo>
                    <a:pt x="498931" y="29542"/>
                  </a:lnTo>
                  <a:lnTo>
                    <a:pt x="499637" y="37069"/>
                  </a:lnTo>
                  <a:lnTo>
                    <a:pt x="499637" y="45304"/>
                  </a:lnTo>
                  <a:lnTo>
                    <a:pt x="497222" y="52087"/>
                  </a:lnTo>
                  <a:lnTo>
                    <a:pt x="492405" y="57406"/>
                  </a:lnTo>
                  <a:lnTo>
                    <a:pt x="487587" y="62726"/>
                  </a:lnTo>
                  <a:lnTo>
                    <a:pt x="481452" y="65391"/>
                  </a:lnTo>
                  <a:lnTo>
                    <a:pt x="474021" y="65391"/>
                  </a:lnTo>
                  <a:lnTo>
                    <a:pt x="468399" y="65391"/>
                  </a:lnTo>
                  <a:lnTo>
                    <a:pt x="463623" y="63583"/>
                  </a:lnTo>
                  <a:lnTo>
                    <a:pt x="459704" y="59967"/>
                  </a:lnTo>
                  <a:lnTo>
                    <a:pt x="455795" y="56351"/>
                  </a:lnTo>
                  <a:lnTo>
                    <a:pt x="453830" y="51930"/>
                  </a:lnTo>
                  <a:lnTo>
                    <a:pt x="453830" y="46705"/>
                  </a:lnTo>
                  <a:lnTo>
                    <a:pt x="453830" y="43893"/>
                  </a:lnTo>
                  <a:lnTo>
                    <a:pt x="455137" y="39974"/>
                  </a:lnTo>
                  <a:lnTo>
                    <a:pt x="457749" y="34958"/>
                  </a:lnTo>
                  <a:lnTo>
                    <a:pt x="455941" y="34958"/>
                  </a:lnTo>
                  <a:lnTo>
                    <a:pt x="426448" y="65261"/>
                  </a:lnTo>
                  <a:lnTo>
                    <a:pt x="423397" y="95824"/>
                  </a:lnTo>
                  <a:lnTo>
                    <a:pt x="423397" y="107278"/>
                  </a:lnTo>
                  <a:lnTo>
                    <a:pt x="423397" y="114510"/>
                  </a:lnTo>
                  <a:lnTo>
                    <a:pt x="424003" y="119129"/>
                  </a:lnTo>
                  <a:lnTo>
                    <a:pt x="425205" y="121146"/>
                  </a:lnTo>
                  <a:lnTo>
                    <a:pt x="426010" y="122348"/>
                  </a:lnTo>
                  <a:lnTo>
                    <a:pt x="427410" y="122954"/>
                  </a:lnTo>
                  <a:lnTo>
                    <a:pt x="429417" y="122954"/>
                  </a:lnTo>
                  <a:lnTo>
                    <a:pt x="431235" y="122954"/>
                  </a:lnTo>
                  <a:lnTo>
                    <a:pt x="433744" y="122547"/>
                  </a:lnTo>
                  <a:lnTo>
                    <a:pt x="436952" y="121742"/>
                  </a:lnTo>
                  <a:lnTo>
                    <a:pt x="440171" y="120937"/>
                  </a:lnTo>
                  <a:lnTo>
                    <a:pt x="442585" y="120540"/>
                  </a:lnTo>
                  <a:lnTo>
                    <a:pt x="444194" y="120540"/>
                  </a:lnTo>
                  <a:lnTo>
                    <a:pt x="448605" y="120540"/>
                  </a:lnTo>
                  <a:lnTo>
                    <a:pt x="452378" y="122097"/>
                  </a:lnTo>
                  <a:lnTo>
                    <a:pt x="455492" y="125212"/>
                  </a:lnTo>
                  <a:lnTo>
                    <a:pt x="458606" y="128326"/>
                  </a:lnTo>
                  <a:lnTo>
                    <a:pt x="460163" y="132089"/>
                  </a:lnTo>
                  <a:lnTo>
                    <a:pt x="460163" y="136509"/>
                  </a:lnTo>
                  <a:lnTo>
                    <a:pt x="460163" y="142341"/>
                  </a:lnTo>
                  <a:lnTo>
                    <a:pt x="458199" y="147211"/>
                  </a:lnTo>
                  <a:lnTo>
                    <a:pt x="454280" y="151130"/>
                  </a:lnTo>
                  <a:lnTo>
                    <a:pt x="450371" y="155039"/>
                  </a:lnTo>
                  <a:lnTo>
                    <a:pt x="445595" y="157004"/>
                  </a:lnTo>
                  <a:lnTo>
                    <a:pt x="439972" y="157004"/>
                  </a:lnTo>
                  <a:lnTo>
                    <a:pt x="436952" y="157004"/>
                  </a:lnTo>
                  <a:lnTo>
                    <a:pt x="431329" y="156502"/>
                  </a:lnTo>
                  <a:lnTo>
                    <a:pt x="423094" y="155499"/>
                  </a:lnTo>
                  <a:lnTo>
                    <a:pt x="418078" y="154892"/>
                  </a:lnTo>
                  <a:lnTo>
                    <a:pt x="411744" y="154589"/>
                  </a:lnTo>
                  <a:lnTo>
                    <a:pt x="404105" y="154589"/>
                  </a:lnTo>
                  <a:lnTo>
                    <a:pt x="396476" y="154589"/>
                  </a:lnTo>
                  <a:lnTo>
                    <a:pt x="389745" y="154892"/>
                  </a:lnTo>
                  <a:lnTo>
                    <a:pt x="383924" y="155499"/>
                  </a:lnTo>
                  <a:lnTo>
                    <a:pt x="374278" y="156502"/>
                  </a:lnTo>
                  <a:lnTo>
                    <a:pt x="368352" y="157004"/>
                  </a:lnTo>
                  <a:lnTo>
                    <a:pt x="366137" y="157004"/>
                  </a:lnTo>
                  <a:lnTo>
                    <a:pt x="357963" y="155742"/>
                  </a:lnTo>
                  <a:lnTo>
                    <a:pt x="352127" y="151956"/>
                  </a:lnTo>
                  <a:lnTo>
                    <a:pt x="348627" y="145646"/>
                  </a:lnTo>
                  <a:lnTo>
                    <a:pt x="347461" y="136812"/>
                  </a:lnTo>
                  <a:lnTo>
                    <a:pt x="347461" y="125557"/>
                  </a:lnTo>
                  <a:lnTo>
                    <a:pt x="352279" y="119934"/>
                  </a:lnTo>
                  <a:lnTo>
                    <a:pt x="361925" y="119934"/>
                  </a:lnTo>
                  <a:lnTo>
                    <a:pt x="363524" y="119934"/>
                  </a:lnTo>
                  <a:lnTo>
                    <a:pt x="365332" y="120289"/>
                  </a:lnTo>
                  <a:lnTo>
                    <a:pt x="367349" y="120990"/>
                  </a:lnTo>
                  <a:lnTo>
                    <a:pt x="369356" y="121690"/>
                  </a:lnTo>
                  <a:lnTo>
                    <a:pt x="370860" y="122045"/>
                  </a:lnTo>
                  <a:lnTo>
                    <a:pt x="371864" y="122045"/>
                  </a:lnTo>
                  <a:lnTo>
                    <a:pt x="375281" y="122045"/>
                  </a:lnTo>
                  <a:lnTo>
                    <a:pt x="376985" y="116423"/>
                  </a:lnTo>
                  <a:lnTo>
                    <a:pt x="376985" y="105167"/>
                  </a:lnTo>
                  <a:lnTo>
                    <a:pt x="376985" y="56351"/>
                  </a:lnTo>
                  <a:lnTo>
                    <a:pt x="376985" y="44897"/>
                  </a:lnTo>
                  <a:lnTo>
                    <a:pt x="375281" y="39180"/>
                  </a:lnTo>
                  <a:lnTo>
                    <a:pt x="371864" y="39180"/>
                  </a:lnTo>
                  <a:lnTo>
                    <a:pt x="371059" y="39180"/>
                  </a:lnTo>
                  <a:lnTo>
                    <a:pt x="369502" y="39525"/>
                  </a:lnTo>
                  <a:lnTo>
                    <a:pt x="367192" y="40225"/>
                  </a:lnTo>
                  <a:lnTo>
                    <a:pt x="364883" y="40936"/>
                  </a:lnTo>
                  <a:lnTo>
                    <a:pt x="363127" y="41281"/>
                  </a:lnTo>
                  <a:lnTo>
                    <a:pt x="361925" y="41281"/>
                  </a:lnTo>
                  <a:lnTo>
                    <a:pt x="352279" y="41281"/>
                  </a:lnTo>
                  <a:lnTo>
                    <a:pt x="347461" y="35763"/>
                  </a:lnTo>
                  <a:lnTo>
                    <a:pt x="347461" y="24705"/>
                  </a:lnTo>
                  <a:lnTo>
                    <a:pt x="347461" y="18686"/>
                  </a:lnTo>
                  <a:lnTo>
                    <a:pt x="349060" y="13763"/>
                  </a:lnTo>
                  <a:lnTo>
                    <a:pt x="352279" y="9949"/>
                  </a:lnTo>
                  <a:lnTo>
                    <a:pt x="355487" y="6124"/>
                  </a:lnTo>
                  <a:lnTo>
                    <a:pt x="359615" y="4222"/>
                  </a:lnTo>
                  <a:lnTo>
                    <a:pt x="364632" y="4222"/>
                  </a:lnTo>
                  <a:lnTo>
                    <a:pt x="366638" y="4222"/>
                  </a:lnTo>
                  <a:lnTo>
                    <a:pt x="369460" y="4619"/>
                  </a:lnTo>
                  <a:lnTo>
                    <a:pt x="373066" y="5424"/>
                  </a:lnTo>
                  <a:lnTo>
                    <a:pt x="376692" y="6228"/>
                  </a:lnTo>
                  <a:lnTo>
                    <a:pt x="380099" y="6625"/>
                  </a:lnTo>
                  <a:lnTo>
                    <a:pt x="383318" y="6625"/>
                  </a:lnTo>
                  <a:lnTo>
                    <a:pt x="385732" y="6625"/>
                  </a:lnTo>
                  <a:lnTo>
                    <a:pt x="389244" y="6228"/>
                  </a:lnTo>
                  <a:lnTo>
                    <a:pt x="393863" y="5424"/>
                  </a:lnTo>
                  <a:lnTo>
                    <a:pt x="398482" y="4619"/>
                  </a:lnTo>
                  <a:lnTo>
                    <a:pt x="401900" y="4222"/>
                  </a:lnTo>
                  <a:lnTo>
                    <a:pt x="404105" y="4222"/>
                  </a:lnTo>
                  <a:lnTo>
                    <a:pt x="410334" y="4222"/>
                  </a:lnTo>
                  <a:lnTo>
                    <a:pt x="413448" y="7336"/>
                  </a:lnTo>
                  <a:lnTo>
                    <a:pt x="413448" y="13565"/>
                  </a:lnTo>
                  <a:close/>
                </a:path>
                <a:path w="652144" h="161289">
                  <a:moveTo>
                    <a:pt x="651812" y="67502"/>
                  </a:moveTo>
                  <a:lnTo>
                    <a:pt x="651812" y="75936"/>
                  </a:lnTo>
                  <a:lnTo>
                    <a:pt x="650757" y="81569"/>
                  </a:lnTo>
                  <a:lnTo>
                    <a:pt x="648656" y="84380"/>
                  </a:lnTo>
                  <a:lnTo>
                    <a:pt x="646545" y="87191"/>
                  </a:lnTo>
                  <a:lnTo>
                    <a:pt x="642375" y="88592"/>
                  </a:lnTo>
                  <a:lnTo>
                    <a:pt x="636146" y="88592"/>
                  </a:lnTo>
                  <a:lnTo>
                    <a:pt x="562614" y="88592"/>
                  </a:lnTo>
                  <a:lnTo>
                    <a:pt x="558998" y="88592"/>
                  </a:lnTo>
                  <a:lnTo>
                    <a:pt x="556740" y="88947"/>
                  </a:lnTo>
                  <a:lnTo>
                    <a:pt x="555842" y="89647"/>
                  </a:lnTo>
                  <a:lnTo>
                    <a:pt x="554932" y="90358"/>
                  </a:lnTo>
                  <a:lnTo>
                    <a:pt x="554483" y="92114"/>
                  </a:lnTo>
                  <a:lnTo>
                    <a:pt x="554483" y="94925"/>
                  </a:lnTo>
                  <a:lnTo>
                    <a:pt x="554483" y="103359"/>
                  </a:lnTo>
                  <a:lnTo>
                    <a:pt x="557190" y="110392"/>
                  </a:lnTo>
                  <a:lnTo>
                    <a:pt x="562614" y="116015"/>
                  </a:lnTo>
                  <a:lnTo>
                    <a:pt x="568038" y="121648"/>
                  </a:lnTo>
                  <a:lnTo>
                    <a:pt x="574873" y="124459"/>
                  </a:lnTo>
                  <a:lnTo>
                    <a:pt x="583108" y="124459"/>
                  </a:lnTo>
                  <a:lnTo>
                    <a:pt x="615056" y="104164"/>
                  </a:lnTo>
                  <a:lnTo>
                    <a:pt x="621682" y="100955"/>
                  </a:lnTo>
                  <a:lnTo>
                    <a:pt x="628914" y="100955"/>
                  </a:lnTo>
                  <a:lnTo>
                    <a:pt x="634944" y="100955"/>
                  </a:lnTo>
                  <a:lnTo>
                    <a:pt x="639815" y="102659"/>
                  </a:lnTo>
                  <a:lnTo>
                    <a:pt x="643525" y="106076"/>
                  </a:lnTo>
                  <a:lnTo>
                    <a:pt x="647245" y="109494"/>
                  </a:lnTo>
                  <a:lnTo>
                    <a:pt x="649105" y="113810"/>
                  </a:lnTo>
                  <a:lnTo>
                    <a:pt x="629970" y="148716"/>
                  </a:lnTo>
                  <a:lnTo>
                    <a:pt x="583411" y="160923"/>
                  </a:lnTo>
                  <a:lnTo>
                    <a:pt x="566382" y="159567"/>
                  </a:lnTo>
                  <a:lnTo>
                    <a:pt x="526150" y="139227"/>
                  </a:lnTo>
                  <a:lnTo>
                    <a:pt x="506096" y="98539"/>
                  </a:lnTo>
                  <a:lnTo>
                    <a:pt x="504757" y="81360"/>
                  </a:lnTo>
                  <a:lnTo>
                    <a:pt x="506086" y="64004"/>
                  </a:lnTo>
                  <a:lnTo>
                    <a:pt x="526004" y="22448"/>
                  </a:lnTo>
                  <a:lnTo>
                    <a:pt x="565247" y="1403"/>
                  </a:lnTo>
                  <a:lnTo>
                    <a:pt x="581603" y="0"/>
                  </a:lnTo>
                  <a:lnTo>
                    <a:pt x="596776" y="1148"/>
                  </a:lnTo>
                  <a:lnTo>
                    <a:pt x="632677" y="18383"/>
                  </a:lnTo>
                  <a:lnTo>
                    <a:pt x="650617" y="52905"/>
                  </a:lnTo>
                  <a:lnTo>
                    <a:pt x="651812" y="67502"/>
                  </a:lnTo>
                  <a:close/>
                </a:path>
                <a:path w="652144" h="161289">
                  <a:moveTo>
                    <a:pt x="555988" y="52432"/>
                  </a:moveTo>
                  <a:lnTo>
                    <a:pt x="555988" y="53644"/>
                  </a:lnTo>
                  <a:lnTo>
                    <a:pt x="556291" y="54647"/>
                  </a:lnTo>
                  <a:lnTo>
                    <a:pt x="556887" y="55452"/>
                  </a:lnTo>
                  <a:lnTo>
                    <a:pt x="557493" y="56257"/>
                  </a:lnTo>
                  <a:lnTo>
                    <a:pt x="559604" y="56654"/>
                  </a:lnTo>
                  <a:lnTo>
                    <a:pt x="563220" y="56654"/>
                  </a:lnTo>
                  <a:lnTo>
                    <a:pt x="596966" y="56654"/>
                  </a:lnTo>
                  <a:lnTo>
                    <a:pt x="599986" y="56654"/>
                  </a:lnTo>
                  <a:lnTo>
                    <a:pt x="601846" y="56299"/>
                  </a:lnTo>
                  <a:lnTo>
                    <a:pt x="602547" y="55598"/>
                  </a:lnTo>
                  <a:lnTo>
                    <a:pt x="603247" y="54898"/>
                  </a:lnTo>
                  <a:lnTo>
                    <a:pt x="603602" y="53644"/>
                  </a:lnTo>
                  <a:lnTo>
                    <a:pt x="603602" y="51836"/>
                  </a:lnTo>
                  <a:lnTo>
                    <a:pt x="603602" y="46611"/>
                  </a:lnTo>
                  <a:lnTo>
                    <a:pt x="601293" y="42033"/>
                  </a:lnTo>
                  <a:lnTo>
                    <a:pt x="596673" y="38124"/>
                  </a:lnTo>
                  <a:lnTo>
                    <a:pt x="592043" y="34205"/>
                  </a:lnTo>
                  <a:lnTo>
                    <a:pt x="586619" y="32241"/>
                  </a:lnTo>
                  <a:lnTo>
                    <a:pt x="580401" y="32241"/>
                  </a:lnTo>
                  <a:lnTo>
                    <a:pt x="572364" y="32241"/>
                  </a:lnTo>
                  <a:lnTo>
                    <a:pt x="565833" y="35355"/>
                  </a:lnTo>
                  <a:lnTo>
                    <a:pt x="560806" y="41584"/>
                  </a:lnTo>
                  <a:lnTo>
                    <a:pt x="557597" y="45607"/>
                  </a:lnTo>
                  <a:lnTo>
                    <a:pt x="555988" y="49223"/>
                  </a:lnTo>
                  <a:lnTo>
                    <a:pt x="555988" y="52432"/>
                  </a:lnTo>
                  <a:close/>
                </a:path>
              </a:pathLst>
            </a:custGeom>
            <a:ln w="485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3403260" y="6197782"/>
              <a:ext cx="65725" cy="66039"/>
            </a:xfrm>
            <a:prstGeom prst="rect">
              <a:avLst/>
            </a:prstGeom>
          </p:spPr>
        </p:pic>
      </p:grpSp>
      <p:sp>
        <p:nvSpPr>
          <p:cNvPr id="25" name="object 25"/>
          <p:cNvSpPr txBox="1"/>
          <p:nvPr/>
        </p:nvSpPr>
        <p:spPr>
          <a:xfrm>
            <a:off x="7699283" y="7269641"/>
            <a:ext cx="3525520" cy="671195"/>
          </a:xfrm>
          <a:prstGeom prst="rect">
            <a:avLst/>
          </a:prstGeom>
        </p:spPr>
        <p:txBody>
          <a:bodyPr vert="horz" wrap="square" lIns="0" tIns="628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95"/>
              </a:spcBef>
            </a:pPr>
            <a:r>
              <a:rPr sz="2050" b="1" dirty="0">
                <a:solidFill>
                  <a:srgbClr val="FFFFFF"/>
                </a:solidFill>
                <a:latin typeface="American Typewriter"/>
                <a:cs typeface="American Typewriter"/>
              </a:rPr>
              <a:t>Catherine &amp; Adam </a:t>
            </a:r>
            <a:r>
              <a:rPr sz="2050" b="1" spc="-10" dirty="0">
                <a:solidFill>
                  <a:srgbClr val="FFFFFF"/>
                </a:solidFill>
                <a:latin typeface="American Typewriter"/>
                <a:cs typeface="American Typewriter"/>
              </a:rPr>
              <a:t>Turner</a:t>
            </a:r>
            <a:endParaRPr sz="2050">
              <a:latin typeface="American Typewriter"/>
              <a:cs typeface="American Typewriter"/>
            </a:endParaRPr>
          </a:p>
          <a:p>
            <a:pPr marL="12700">
              <a:lnSpc>
                <a:spcPct val="100000"/>
              </a:lnSpc>
              <a:spcBef>
                <a:spcPts val="305"/>
              </a:spcBef>
            </a:pPr>
            <a:r>
              <a:rPr sz="1600" dirty="0">
                <a:solidFill>
                  <a:srgbClr val="FFFFFF"/>
                </a:solidFill>
                <a:latin typeface="American Typewriter"/>
                <a:cs typeface="American Typewriter"/>
              </a:rPr>
              <a:t>Andrew,</a:t>
            </a:r>
            <a:r>
              <a:rPr sz="1600" spc="-40" dirty="0">
                <a:solidFill>
                  <a:srgbClr val="FFFFFF"/>
                </a:solidFill>
                <a:latin typeface="American Typewriter"/>
                <a:cs typeface="American Typewriter"/>
              </a:rPr>
              <a:t> </a:t>
            </a:r>
            <a:r>
              <a:rPr sz="1600" dirty="0">
                <a:solidFill>
                  <a:srgbClr val="FFFFFF"/>
                </a:solidFill>
                <a:latin typeface="American Typewriter"/>
                <a:cs typeface="American Typewriter"/>
              </a:rPr>
              <a:t>William,</a:t>
            </a:r>
            <a:r>
              <a:rPr sz="1600" spc="-35" dirty="0">
                <a:solidFill>
                  <a:srgbClr val="FFFFFF"/>
                </a:solidFill>
                <a:latin typeface="American Typewriter"/>
                <a:cs typeface="American Typewriter"/>
              </a:rPr>
              <a:t> </a:t>
            </a:r>
            <a:r>
              <a:rPr sz="1600" dirty="0">
                <a:solidFill>
                  <a:srgbClr val="FFFFFF"/>
                </a:solidFill>
                <a:latin typeface="American Typewriter"/>
                <a:cs typeface="American Typewriter"/>
              </a:rPr>
              <a:t>Carlye</a:t>
            </a:r>
            <a:r>
              <a:rPr sz="1600" spc="-40" dirty="0">
                <a:solidFill>
                  <a:srgbClr val="FFFFFF"/>
                </a:solidFill>
                <a:latin typeface="American Typewriter"/>
                <a:cs typeface="American Typewriter"/>
              </a:rPr>
              <a:t> </a:t>
            </a:r>
            <a:r>
              <a:rPr sz="1600" dirty="0">
                <a:solidFill>
                  <a:srgbClr val="FFFFFF"/>
                </a:solidFill>
                <a:latin typeface="American Typewriter"/>
                <a:cs typeface="American Typewriter"/>
              </a:rPr>
              <a:t>&amp;</a:t>
            </a:r>
            <a:r>
              <a:rPr sz="1600" spc="-35" dirty="0">
                <a:solidFill>
                  <a:srgbClr val="FFFFFF"/>
                </a:solidFill>
                <a:latin typeface="American Typewriter"/>
                <a:cs typeface="American Typewriter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merican Typewriter"/>
                <a:cs typeface="American Typewriter"/>
              </a:rPr>
              <a:t>Matthew</a:t>
            </a:r>
            <a:endParaRPr sz="1600">
              <a:latin typeface="American Typewriter"/>
              <a:cs typeface="American Typewriter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7707920" y="7400811"/>
            <a:ext cx="3508375" cy="530225"/>
            <a:chOff x="7707920" y="7400811"/>
            <a:chExt cx="3508375" cy="530225"/>
          </a:xfrm>
        </p:grpSpPr>
        <p:pic>
          <p:nvPicPr>
            <p:cNvPr id="27" name="object 2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7717430" y="7400811"/>
              <a:ext cx="1288565" cy="199601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9081974" y="7410781"/>
              <a:ext cx="1071772" cy="189631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0219221" y="7414460"/>
              <a:ext cx="948681" cy="185430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7707920" y="7745869"/>
              <a:ext cx="1667358" cy="181030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9442478" y="7741992"/>
              <a:ext cx="1773508" cy="188994"/>
            </a:xfrm>
            <a:prstGeom prst="rect">
              <a:avLst/>
            </a:prstGeom>
          </p:spPr>
        </p:pic>
      </p:grpSp>
      <p:sp>
        <p:nvSpPr>
          <p:cNvPr id="32" name="object 32"/>
          <p:cNvSpPr txBox="1"/>
          <p:nvPr/>
        </p:nvSpPr>
        <p:spPr>
          <a:xfrm>
            <a:off x="775669" y="10175753"/>
            <a:ext cx="1268095" cy="436245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5"/>
              </a:spcBef>
            </a:pPr>
            <a:r>
              <a:rPr sz="1500" spc="235" dirty="0">
                <a:solidFill>
                  <a:srgbClr val="221F1F"/>
                </a:solidFill>
                <a:latin typeface="Geometr415 Lt BT"/>
                <a:cs typeface="Geometr415 Lt BT"/>
              </a:rPr>
              <a:t>PLATINUM </a:t>
            </a:r>
            <a:endParaRPr sz="1500">
              <a:latin typeface="Geometr415 Lt BT"/>
              <a:cs typeface="Geometr415 Lt BT"/>
            </a:endParaRPr>
          </a:p>
          <a:p>
            <a:pPr algn="ctr">
              <a:lnSpc>
                <a:spcPct val="100000"/>
              </a:lnSpc>
              <a:spcBef>
                <a:spcPts val="635"/>
              </a:spcBef>
            </a:pPr>
            <a:r>
              <a:rPr sz="700" spc="130" dirty="0">
                <a:solidFill>
                  <a:srgbClr val="221F1F"/>
                </a:solidFill>
                <a:latin typeface="Geometr415 Lt BT"/>
                <a:cs typeface="Geometr415 Lt BT"/>
              </a:rPr>
              <a:t>SPONSOR </a:t>
            </a:r>
            <a:endParaRPr sz="700">
              <a:latin typeface="Geometr415 Lt BT"/>
              <a:cs typeface="Geometr415 Lt B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287125"/>
            <a:chOff x="0" y="0"/>
            <a:chExt cx="20104100" cy="11287125"/>
          </a:xfrm>
        </p:grpSpPr>
        <p:sp>
          <p:nvSpPr>
            <p:cNvPr id="3" name="object 3"/>
            <p:cNvSpPr/>
            <p:nvPr/>
          </p:nvSpPr>
          <p:spPr>
            <a:xfrm>
              <a:off x="6198841" y="660758"/>
              <a:ext cx="7706995" cy="9965690"/>
            </a:xfrm>
            <a:custGeom>
              <a:avLst/>
              <a:gdLst/>
              <a:ahLst/>
              <a:cxnLst/>
              <a:rect l="l" t="t" r="r" b="b"/>
              <a:pathLst>
                <a:path w="7706995" h="9965690">
                  <a:moveTo>
                    <a:pt x="7706385" y="0"/>
                  </a:moveTo>
                  <a:lnTo>
                    <a:pt x="0" y="0"/>
                  </a:lnTo>
                  <a:lnTo>
                    <a:pt x="0" y="9965463"/>
                  </a:lnTo>
                  <a:lnTo>
                    <a:pt x="7706385" y="9965463"/>
                  </a:lnTo>
                  <a:lnTo>
                    <a:pt x="770638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6499764" y="10144780"/>
              <a:ext cx="7096759" cy="237490"/>
            </a:xfrm>
            <a:custGeom>
              <a:avLst/>
              <a:gdLst/>
              <a:ahLst/>
              <a:cxnLst/>
              <a:rect l="l" t="t" r="r" b="b"/>
              <a:pathLst>
                <a:path w="7096759" h="237490">
                  <a:moveTo>
                    <a:pt x="7096229" y="0"/>
                  </a:moveTo>
                  <a:lnTo>
                    <a:pt x="0" y="0"/>
                  </a:lnTo>
                  <a:lnTo>
                    <a:pt x="0" y="237256"/>
                  </a:lnTo>
                  <a:lnTo>
                    <a:pt x="7096229" y="237256"/>
                  </a:lnTo>
                  <a:lnTo>
                    <a:pt x="7096229" y="0"/>
                  </a:lnTo>
                  <a:close/>
                </a:path>
              </a:pathLst>
            </a:custGeom>
            <a:solidFill>
              <a:srgbClr val="007AC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6499767" y="904935"/>
              <a:ext cx="7105015" cy="9477375"/>
            </a:xfrm>
            <a:custGeom>
              <a:avLst/>
              <a:gdLst/>
              <a:ahLst/>
              <a:cxnLst/>
              <a:rect l="l" t="t" r="r" b="b"/>
              <a:pathLst>
                <a:path w="7105015" h="9477375">
                  <a:moveTo>
                    <a:pt x="0" y="0"/>
                  </a:moveTo>
                  <a:lnTo>
                    <a:pt x="7104538" y="0"/>
                  </a:lnTo>
                  <a:lnTo>
                    <a:pt x="7104538" y="9477103"/>
                  </a:lnTo>
                  <a:lnTo>
                    <a:pt x="0" y="9477103"/>
                  </a:lnTo>
                  <a:lnTo>
                    <a:pt x="0" y="0"/>
                  </a:lnTo>
                  <a:close/>
                </a:path>
              </a:pathLst>
            </a:custGeom>
            <a:ln w="13178">
              <a:solidFill>
                <a:srgbClr val="787A9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6510427" y="8727832"/>
              <a:ext cx="7065645" cy="0"/>
            </a:xfrm>
            <a:custGeom>
              <a:avLst/>
              <a:gdLst/>
              <a:ahLst/>
              <a:cxnLst/>
              <a:rect l="l" t="t" r="r" b="b"/>
              <a:pathLst>
                <a:path w="7065645">
                  <a:moveTo>
                    <a:pt x="7065127" y="0"/>
                  </a:moveTo>
                  <a:lnTo>
                    <a:pt x="0" y="0"/>
                  </a:lnTo>
                </a:path>
              </a:pathLst>
            </a:custGeom>
            <a:ln w="13178">
              <a:solidFill>
                <a:srgbClr val="787A9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6198841" y="660758"/>
            <a:ext cx="7706995" cy="9965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3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050">
              <a:latin typeface="Times New Roman"/>
              <a:cs typeface="Times New Roman"/>
            </a:endParaRPr>
          </a:p>
          <a:p>
            <a:pPr marL="11430" algn="ctr">
              <a:lnSpc>
                <a:spcPts val="2850"/>
              </a:lnSpc>
            </a:pPr>
            <a:r>
              <a:rPr sz="2500" b="1" spc="-80" dirty="0">
                <a:solidFill>
                  <a:srgbClr val="787A97"/>
                </a:solidFill>
                <a:latin typeface="Arial"/>
                <a:cs typeface="Arial"/>
              </a:rPr>
              <a:t>DOREL</a:t>
            </a:r>
            <a:r>
              <a:rPr sz="2500" b="1" spc="-65" dirty="0">
                <a:solidFill>
                  <a:srgbClr val="787A97"/>
                </a:solidFill>
                <a:latin typeface="Arial"/>
                <a:cs typeface="Arial"/>
              </a:rPr>
              <a:t> </a:t>
            </a:r>
            <a:r>
              <a:rPr sz="2500" b="1" spc="-40" dirty="0">
                <a:solidFill>
                  <a:srgbClr val="787A97"/>
                </a:solidFill>
                <a:latin typeface="Arial"/>
                <a:cs typeface="Arial"/>
              </a:rPr>
              <a:t>INDUSTRIES</a:t>
            </a:r>
            <a:r>
              <a:rPr sz="2500" b="1" spc="-65" dirty="0">
                <a:solidFill>
                  <a:srgbClr val="787A97"/>
                </a:solidFill>
                <a:latin typeface="Arial"/>
                <a:cs typeface="Arial"/>
              </a:rPr>
              <a:t> </a:t>
            </a:r>
            <a:r>
              <a:rPr sz="2500" b="1" spc="-20" dirty="0">
                <a:solidFill>
                  <a:srgbClr val="787A97"/>
                </a:solidFill>
                <a:latin typeface="Arial"/>
                <a:cs typeface="Arial"/>
              </a:rPr>
              <a:t>INC.</a:t>
            </a:r>
            <a:endParaRPr sz="2500">
              <a:latin typeface="Arial"/>
              <a:cs typeface="Arial"/>
            </a:endParaRPr>
          </a:p>
          <a:p>
            <a:pPr marL="12065" algn="ctr">
              <a:lnSpc>
                <a:spcPts val="1330"/>
              </a:lnSpc>
            </a:pPr>
            <a:r>
              <a:rPr sz="1250" b="1" dirty="0">
                <a:solidFill>
                  <a:srgbClr val="787A97"/>
                </a:solidFill>
                <a:latin typeface="Arial"/>
                <a:cs typeface="Arial"/>
              </a:rPr>
              <a:t>1255</a:t>
            </a:r>
            <a:r>
              <a:rPr sz="1250" b="1" spc="30" dirty="0">
                <a:solidFill>
                  <a:srgbClr val="787A97"/>
                </a:solidFill>
                <a:latin typeface="Arial"/>
                <a:cs typeface="Arial"/>
              </a:rPr>
              <a:t> </a:t>
            </a:r>
            <a:r>
              <a:rPr sz="1250" b="1" spc="-45" dirty="0">
                <a:solidFill>
                  <a:srgbClr val="787A97"/>
                </a:solidFill>
                <a:latin typeface="Arial"/>
                <a:cs typeface="Arial"/>
              </a:rPr>
              <a:t>Greene</a:t>
            </a:r>
            <a:r>
              <a:rPr sz="1250" b="1" spc="30" dirty="0">
                <a:solidFill>
                  <a:srgbClr val="787A97"/>
                </a:solidFill>
                <a:latin typeface="Arial"/>
                <a:cs typeface="Arial"/>
              </a:rPr>
              <a:t> </a:t>
            </a:r>
            <a:r>
              <a:rPr sz="1250" b="1" spc="-65" dirty="0">
                <a:solidFill>
                  <a:srgbClr val="787A97"/>
                </a:solidFill>
                <a:latin typeface="Arial"/>
                <a:cs typeface="Arial"/>
              </a:rPr>
              <a:t>Avenue,</a:t>
            </a:r>
            <a:r>
              <a:rPr sz="1250" b="1" spc="30" dirty="0">
                <a:solidFill>
                  <a:srgbClr val="787A97"/>
                </a:solidFill>
                <a:latin typeface="Arial"/>
                <a:cs typeface="Arial"/>
              </a:rPr>
              <a:t> </a:t>
            </a:r>
            <a:r>
              <a:rPr sz="1250" b="1" spc="-10" dirty="0">
                <a:solidFill>
                  <a:srgbClr val="787A97"/>
                </a:solidFill>
                <a:latin typeface="Arial"/>
                <a:cs typeface="Arial"/>
              </a:rPr>
              <a:t>Suite</a:t>
            </a:r>
            <a:r>
              <a:rPr sz="1250" b="1" spc="35" dirty="0">
                <a:solidFill>
                  <a:srgbClr val="787A97"/>
                </a:solidFill>
                <a:latin typeface="Arial"/>
                <a:cs typeface="Arial"/>
              </a:rPr>
              <a:t> </a:t>
            </a:r>
            <a:r>
              <a:rPr sz="1250" b="1" dirty="0">
                <a:solidFill>
                  <a:srgbClr val="787A97"/>
                </a:solidFill>
                <a:latin typeface="Arial"/>
                <a:cs typeface="Arial"/>
              </a:rPr>
              <a:t>300,</a:t>
            </a:r>
            <a:r>
              <a:rPr sz="1250" b="1" spc="30" dirty="0">
                <a:solidFill>
                  <a:srgbClr val="787A97"/>
                </a:solidFill>
                <a:latin typeface="Arial"/>
                <a:cs typeface="Arial"/>
              </a:rPr>
              <a:t> </a:t>
            </a:r>
            <a:r>
              <a:rPr sz="1250" b="1" spc="-10" dirty="0">
                <a:solidFill>
                  <a:srgbClr val="787A97"/>
                </a:solidFill>
                <a:latin typeface="Arial"/>
                <a:cs typeface="Arial"/>
              </a:rPr>
              <a:t>Montreal,</a:t>
            </a:r>
            <a:r>
              <a:rPr sz="1250" b="1" spc="30" dirty="0">
                <a:solidFill>
                  <a:srgbClr val="787A97"/>
                </a:solidFill>
                <a:latin typeface="Arial"/>
                <a:cs typeface="Arial"/>
              </a:rPr>
              <a:t> </a:t>
            </a:r>
            <a:r>
              <a:rPr sz="1250" b="1" spc="-45" dirty="0">
                <a:solidFill>
                  <a:srgbClr val="787A97"/>
                </a:solidFill>
                <a:latin typeface="Arial"/>
                <a:cs typeface="Arial"/>
              </a:rPr>
              <a:t>Quebec,</a:t>
            </a:r>
            <a:r>
              <a:rPr sz="1250" b="1" spc="30" dirty="0">
                <a:solidFill>
                  <a:srgbClr val="787A97"/>
                </a:solidFill>
                <a:latin typeface="Arial"/>
                <a:cs typeface="Arial"/>
              </a:rPr>
              <a:t> </a:t>
            </a:r>
            <a:r>
              <a:rPr sz="1250" b="1" spc="-20" dirty="0">
                <a:solidFill>
                  <a:srgbClr val="787A97"/>
                </a:solidFill>
                <a:latin typeface="Arial"/>
                <a:cs typeface="Arial"/>
              </a:rPr>
              <a:t>Canada</a:t>
            </a:r>
            <a:r>
              <a:rPr sz="1250" b="1" spc="415" dirty="0">
                <a:solidFill>
                  <a:srgbClr val="787A97"/>
                </a:solidFill>
                <a:latin typeface="Arial"/>
                <a:cs typeface="Arial"/>
              </a:rPr>
              <a:t> </a:t>
            </a:r>
            <a:r>
              <a:rPr sz="1250" b="1" dirty="0">
                <a:solidFill>
                  <a:srgbClr val="787A97"/>
                </a:solidFill>
                <a:latin typeface="Arial"/>
                <a:cs typeface="Arial"/>
              </a:rPr>
              <a:t>H3Z</a:t>
            </a:r>
            <a:r>
              <a:rPr sz="1250" b="1" spc="30" dirty="0">
                <a:solidFill>
                  <a:srgbClr val="787A97"/>
                </a:solidFill>
                <a:latin typeface="Arial"/>
                <a:cs typeface="Arial"/>
              </a:rPr>
              <a:t> </a:t>
            </a:r>
            <a:r>
              <a:rPr sz="1250" b="1" spc="-25" dirty="0">
                <a:solidFill>
                  <a:srgbClr val="787A97"/>
                </a:solidFill>
                <a:latin typeface="Arial"/>
                <a:cs typeface="Arial"/>
              </a:rPr>
              <a:t>2A4</a:t>
            </a:r>
            <a:endParaRPr sz="1250">
              <a:latin typeface="Arial"/>
              <a:cs typeface="Arial"/>
            </a:endParaRPr>
          </a:p>
          <a:p>
            <a:pPr marL="11430" algn="ctr">
              <a:lnSpc>
                <a:spcPts val="1455"/>
              </a:lnSpc>
            </a:pPr>
            <a:r>
              <a:rPr sz="1250" b="1" spc="-25" dirty="0">
                <a:solidFill>
                  <a:srgbClr val="787A97"/>
                </a:solidFill>
                <a:latin typeface="Arial"/>
                <a:cs typeface="Arial"/>
              </a:rPr>
              <a:t>Tel.</a:t>
            </a:r>
            <a:r>
              <a:rPr sz="1250" b="1" spc="60" dirty="0">
                <a:solidFill>
                  <a:srgbClr val="787A97"/>
                </a:solidFill>
                <a:latin typeface="Arial"/>
                <a:cs typeface="Arial"/>
              </a:rPr>
              <a:t> </a:t>
            </a:r>
            <a:r>
              <a:rPr sz="1250" b="1" dirty="0">
                <a:solidFill>
                  <a:srgbClr val="787A97"/>
                </a:solidFill>
                <a:latin typeface="Arial"/>
                <a:cs typeface="Arial"/>
              </a:rPr>
              <a:t>:</a:t>
            </a:r>
            <a:r>
              <a:rPr sz="1250" b="1" spc="65" dirty="0">
                <a:solidFill>
                  <a:srgbClr val="787A97"/>
                </a:solidFill>
                <a:latin typeface="Arial"/>
                <a:cs typeface="Arial"/>
              </a:rPr>
              <a:t> </a:t>
            </a:r>
            <a:r>
              <a:rPr sz="1250" b="1" spc="50" dirty="0">
                <a:solidFill>
                  <a:srgbClr val="787A97"/>
                </a:solidFill>
                <a:latin typeface="Arial"/>
                <a:cs typeface="Arial"/>
              </a:rPr>
              <a:t>(514)</a:t>
            </a:r>
            <a:r>
              <a:rPr sz="1250" b="1" spc="65" dirty="0">
                <a:solidFill>
                  <a:srgbClr val="787A97"/>
                </a:solidFill>
                <a:latin typeface="Arial"/>
                <a:cs typeface="Arial"/>
              </a:rPr>
              <a:t> </a:t>
            </a:r>
            <a:r>
              <a:rPr sz="1250" b="1" dirty="0">
                <a:solidFill>
                  <a:srgbClr val="787A97"/>
                </a:solidFill>
                <a:latin typeface="Arial"/>
                <a:cs typeface="Arial"/>
              </a:rPr>
              <a:t>934-3034,</a:t>
            </a:r>
            <a:r>
              <a:rPr sz="1250" b="1" spc="60" dirty="0">
                <a:solidFill>
                  <a:srgbClr val="787A97"/>
                </a:solidFill>
                <a:latin typeface="Arial"/>
                <a:cs typeface="Arial"/>
              </a:rPr>
              <a:t> </a:t>
            </a:r>
            <a:r>
              <a:rPr sz="1250" b="1" spc="-10" dirty="0">
                <a:solidFill>
                  <a:srgbClr val="787A97"/>
                </a:solidFill>
                <a:latin typeface="Arial"/>
                <a:cs typeface="Arial"/>
              </a:rPr>
              <a:t>Fax</a:t>
            </a:r>
            <a:r>
              <a:rPr sz="1250" b="1" spc="65" dirty="0">
                <a:solidFill>
                  <a:srgbClr val="787A97"/>
                </a:solidFill>
                <a:latin typeface="Arial"/>
                <a:cs typeface="Arial"/>
              </a:rPr>
              <a:t> </a:t>
            </a:r>
            <a:r>
              <a:rPr sz="1250" b="1" dirty="0">
                <a:solidFill>
                  <a:srgbClr val="787A97"/>
                </a:solidFill>
                <a:latin typeface="Arial"/>
                <a:cs typeface="Arial"/>
              </a:rPr>
              <a:t>:</a:t>
            </a:r>
            <a:r>
              <a:rPr sz="1250" b="1" spc="65" dirty="0">
                <a:solidFill>
                  <a:srgbClr val="787A97"/>
                </a:solidFill>
                <a:latin typeface="Arial"/>
                <a:cs typeface="Arial"/>
              </a:rPr>
              <a:t> </a:t>
            </a:r>
            <a:r>
              <a:rPr sz="1250" b="1" spc="50" dirty="0">
                <a:solidFill>
                  <a:srgbClr val="787A97"/>
                </a:solidFill>
                <a:latin typeface="Arial"/>
                <a:cs typeface="Arial"/>
              </a:rPr>
              <a:t>(514)</a:t>
            </a:r>
            <a:r>
              <a:rPr sz="1250" b="1" spc="60" dirty="0">
                <a:solidFill>
                  <a:srgbClr val="787A97"/>
                </a:solidFill>
                <a:latin typeface="Arial"/>
                <a:cs typeface="Arial"/>
              </a:rPr>
              <a:t> </a:t>
            </a:r>
            <a:r>
              <a:rPr sz="1250" b="1" dirty="0">
                <a:solidFill>
                  <a:srgbClr val="787A97"/>
                </a:solidFill>
                <a:latin typeface="Arial"/>
                <a:cs typeface="Arial"/>
              </a:rPr>
              <a:t>934-</a:t>
            </a:r>
            <a:r>
              <a:rPr sz="1250" b="1" spc="-20" dirty="0">
                <a:solidFill>
                  <a:srgbClr val="787A97"/>
                </a:solidFill>
                <a:latin typeface="Arial"/>
                <a:cs typeface="Arial"/>
              </a:rPr>
              <a:t>9932</a:t>
            </a:r>
            <a:endParaRPr sz="1250">
              <a:latin typeface="Arial"/>
              <a:cs typeface="Arial"/>
            </a:endParaRPr>
          </a:p>
          <a:p>
            <a:pPr marL="15240" algn="ctr">
              <a:lnSpc>
                <a:spcPts val="1475"/>
              </a:lnSpc>
            </a:pPr>
            <a:r>
              <a:rPr sz="1250" b="1" spc="-10" dirty="0">
                <a:solidFill>
                  <a:srgbClr val="007AC2"/>
                </a:solidFill>
                <a:latin typeface="Arial"/>
                <a:cs typeface="Arial"/>
                <a:hlinkClick r:id="rId2"/>
              </a:rPr>
              <a:t>www.dorel.com</a:t>
            </a:r>
            <a:endParaRPr sz="1250">
              <a:latin typeface="Arial"/>
              <a:cs typeface="Arial"/>
            </a:endParaRPr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722065" y="4502291"/>
            <a:ext cx="120157" cy="120687"/>
          </a:xfrm>
          <a:prstGeom prst="rect">
            <a:avLst/>
          </a:prstGeom>
        </p:spPr>
      </p:pic>
      <p:grpSp>
        <p:nvGrpSpPr>
          <p:cNvPr id="9" name="object 9"/>
          <p:cNvGrpSpPr/>
          <p:nvPr/>
        </p:nvGrpSpPr>
        <p:grpSpPr>
          <a:xfrm>
            <a:off x="7466072" y="2894943"/>
            <a:ext cx="5182235" cy="2685415"/>
            <a:chOff x="7466072" y="2894943"/>
            <a:chExt cx="5182235" cy="2685415"/>
          </a:xfrm>
        </p:grpSpPr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761830" y="2894943"/>
              <a:ext cx="4352573" cy="2684792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7466072" y="3492051"/>
              <a:ext cx="1047115" cy="1156335"/>
            </a:xfrm>
            <a:custGeom>
              <a:avLst/>
              <a:gdLst/>
              <a:ahLst/>
              <a:cxnLst/>
              <a:rect l="l" t="t" r="r" b="b"/>
              <a:pathLst>
                <a:path w="1047115" h="1156335">
                  <a:moveTo>
                    <a:pt x="440349" y="0"/>
                  </a:moveTo>
                  <a:lnTo>
                    <a:pt x="0" y="0"/>
                  </a:lnTo>
                  <a:lnTo>
                    <a:pt x="0" y="1155745"/>
                  </a:lnTo>
                  <a:lnTo>
                    <a:pt x="440349" y="1155745"/>
                  </a:lnTo>
                  <a:lnTo>
                    <a:pt x="489575" y="1153870"/>
                  </a:lnTo>
                  <a:lnTo>
                    <a:pt x="537802" y="1148337"/>
                  </a:lnTo>
                  <a:lnTo>
                    <a:pt x="584866" y="1139281"/>
                  </a:lnTo>
                  <a:lnTo>
                    <a:pt x="630602" y="1126838"/>
                  </a:lnTo>
                  <a:lnTo>
                    <a:pt x="674843" y="1111144"/>
                  </a:lnTo>
                  <a:lnTo>
                    <a:pt x="717426" y="1092334"/>
                  </a:lnTo>
                  <a:lnTo>
                    <a:pt x="758186" y="1070545"/>
                  </a:lnTo>
                  <a:lnTo>
                    <a:pt x="796957" y="1045911"/>
                  </a:lnTo>
                  <a:lnTo>
                    <a:pt x="833574" y="1018570"/>
                  </a:lnTo>
                  <a:lnTo>
                    <a:pt x="867873" y="988655"/>
                  </a:lnTo>
                  <a:lnTo>
                    <a:pt x="899688" y="956304"/>
                  </a:lnTo>
                  <a:lnTo>
                    <a:pt x="928855" y="921653"/>
                  </a:lnTo>
                  <a:lnTo>
                    <a:pt x="943381" y="901359"/>
                  </a:lnTo>
                  <a:lnTo>
                    <a:pt x="310454" y="901359"/>
                  </a:lnTo>
                  <a:lnTo>
                    <a:pt x="310454" y="254500"/>
                  </a:lnTo>
                  <a:lnTo>
                    <a:pt x="943873" y="254500"/>
                  </a:lnTo>
                  <a:lnTo>
                    <a:pt x="929298" y="234078"/>
                  </a:lnTo>
                  <a:lnTo>
                    <a:pt x="900202" y="199425"/>
                  </a:lnTo>
                  <a:lnTo>
                    <a:pt x="868449" y="167074"/>
                  </a:lnTo>
                  <a:lnTo>
                    <a:pt x="834202" y="137161"/>
                  </a:lnTo>
                  <a:lnTo>
                    <a:pt x="797620" y="109820"/>
                  </a:lnTo>
                  <a:lnTo>
                    <a:pt x="758867" y="85189"/>
                  </a:lnTo>
                  <a:lnTo>
                    <a:pt x="718104" y="63401"/>
                  </a:lnTo>
                  <a:lnTo>
                    <a:pt x="675491" y="44593"/>
                  </a:lnTo>
                  <a:lnTo>
                    <a:pt x="631191" y="28901"/>
                  </a:lnTo>
                  <a:lnTo>
                    <a:pt x="585366" y="16460"/>
                  </a:lnTo>
                  <a:lnTo>
                    <a:pt x="538176" y="7406"/>
                  </a:lnTo>
                  <a:lnTo>
                    <a:pt x="489783" y="1874"/>
                  </a:lnTo>
                  <a:lnTo>
                    <a:pt x="440349" y="0"/>
                  </a:lnTo>
                  <a:close/>
                </a:path>
                <a:path w="1047115" h="1156335">
                  <a:moveTo>
                    <a:pt x="943873" y="254500"/>
                  </a:moveTo>
                  <a:lnTo>
                    <a:pt x="383360" y="254500"/>
                  </a:lnTo>
                  <a:lnTo>
                    <a:pt x="431991" y="256911"/>
                  </a:lnTo>
                  <a:lnTo>
                    <a:pt x="477893" y="264085"/>
                  </a:lnTo>
                  <a:lnTo>
                    <a:pt x="520780" y="275931"/>
                  </a:lnTo>
                  <a:lnTo>
                    <a:pt x="560366" y="292359"/>
                  </a:lnTo>
                  <a:lnTo>
                    <a:pt x="596365" y="313278"/>
                  </a:lnTo>
                  <a:lnTo>
                    <a:pt x="628492" y="338598"/>
                  </a:lnTo>
                  <a:lnTo>
                    <a:pt x="656461" y="368230"/>
                  </a:lnTo>
                  <a:lnTo>
                    <a:pt x="679985" y="402082"/>
                  </a:lnTo>
                  <a:lnTo>
                    <a:pt x="698779" y="440065"/>
                  </a:lnTo>
                  <a:lnTo>
                    <a:pt x="712558" y="482088"/>
                  </a:lnTo>
                  <a:lnTo>
                    <a:pt x="721034" y="528061"/>
                  </a:lnTo>
                  <a:lnTo>
                    <a:pt x="723923" y="577893"/>
                  </a:lnTo>
                  <a:lnTo>
                    <a:pt x="720699" y="631591"/>
                  </a:lnTo>
                  <a:lnTo>
                    <a:pt x="711329" y="680090"/>
                  </a:lnTo>
                  <a:lnTo>
                    <a:pt x="696270" y="723492"/>
                  </a:lnTo>
                  <a:lnTo>
                    <a:pt x="675981" y="761897"/>
                  </a:lnTo>
                  <a:lnTo>
                    <a:pt x="650916" y="795407"/>
                  </a:lnTo>
                  <a:lnTo>
                    <a:pt x="621533" y="824122"/>
                  </a:lnTo>
                  <a:lnTo>
                    <a:pt x="588290" y="848142"/>
                  </a:lnTo>
                  <a:lnTo>
                    <a:pt x="551641" y="867569"/>
                  </a:lnTo>
                  <a:lnTo>
                    <a:pt x="512046" y="882503"/>
                  </a:lnTo>
                  <a:lnTo>
                    <a:pt x="469959" y="893046"/>
                  </a:lnTo>
                  <a:lnTo>
                    <a:pt x="425839" y="899298"/>
                  </a:lnTo>
                  <a:lnTo>
                    <a:pt x="380141" y="901359"/>
                  </a:lnTo>
                  <a:lnTo>
                    <a:pt x="943381" y="901359"/>
                  </a:lnTo>
                  <a:lnTo>
                    <a:pt x="978583" y="845989"/>
                  </a:lnTo>
                  <a:lnTo>
                    <a:pt x="998815" y="805249"/>
                  </a:lnTo>
                  <a:lnTo>
                    <a:pt x="1015737" y="762750"/>
                  </a:lnTo>
                  <a:lnTo>
                    <a:pt x="1029187" y="718630"/>
                  </a:lnTo>
                  <a:lnTo>
                    <a:pt x="1038998" y="673023"/>
                  </a:lnTo>
                  <a:lnTo>
                    <a:pt x="1045005" y="626065"/>
                  </a:lnTo>
                  <a:lnTo>
                    <a:pt x="1047045" y="577893"/>
                  </a:lnTo>
                  <a:lnTo>
                    <a:pt x="1045016" y="529707"/>
                  </a:lnTo>
                  <a:lnTo>
                    <a:pt x="1039039" y="482739"/>
                  </a:lnTo>
                  <a:lnTo>
                    <a:pt x="1029275" y="437123"/>
                  </a:lnTo>
                  <a:lnTo>
                    <a:pt x="1015885" y="392995"/>
                  </a:lnTo>
                  <a:lnTo>
                    <a:pt x="999031" y="350491"/>
                  </a:lnTo>
                  <a:lnTo>
                    <a:pt x="978874" y="309747"/>
                  </a:lnTo>
                  <a:lnTo>
                    <a:pt x="955575" y="270897"/>
                  </a:lnTo>
                  <a:lnTo>
                    <a:pt x="943873" y="254500"/>
                  </a:lnTo>
                  <a:close/>
                </a:path>
              </a:pathLst>
            </a:custGeom>
            <a:solidFill>
              <a:srgbClr val="007AC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8602260" y="3445191"/>
              <a:ext cx="1275715" cy="1232535"/>
            </a:xfrm>
            <a:custGeom>
              <a:avLst/>
              <a:gdLst/>
              <a:ahLst/>
              <a:cxnLst/>
              <a:rect l="l" t="t" r="r" b="b"/>
              <a:pathLst>
                <a:path w="1275715" h="1232535">
                  <a:moveTo>
                    <a:pt x="637683" y="0"/>
                  </a:moveTo>
                  <a:lnTo>
                    <a:pt x="590488" y="1653"/>
                  </a:lnTo>
                  <a:lnTo>
                    <a:pt x="543828" y="6551"/>
                  </a:lnTo>
                  <a:lnTo>
                    <a:pt x="497884" y="14603"/>
                  </a:lnTo>
                  <a:lnTo>
                    <a:pt x="452836" y="25718"/>
                  </a:lnTo>
                  <a:lnTo>
                    <a:pt x="408867" y="39805"/>
                  </a:lnTo>
                  <a:lnTo>
                    <a:pt x="366157" y="56772"/>
                  </a:lnTo>
                  <a:lnTo>
                    <a:pt x="324888" y="76527"/>
                  </a:lnTo>
                  <a:lnTo>
                    <a:pt x="285242" y="98980"/>
                  </a:lnTo>
                  <a:lnTo>
                    <a:pt x="247399" y="124039"/>
                  </a:lnTo>
                  <a:lnTo>
                    <a:pt x="211541" y="151612"/>
                  </a:lnTo>
                  <a:lnTo>
                    <a:pt x="177850" y="181610"/>
                  </a:lnTo>
                  <a:lnTo>
                    <a:pt x="146507" y="213940"/>
                  </a:lnTo>
                  <a:lnTo>
                    <a:pt x="117693" y="248510"/>
                  </a:lnTo>
                  <a:lnTo>
                    <a:pt x="91590" y="285230"/>
                  </a:lnTo>
                  <a:lnTo>
                    <a:pt x="68379" y="324009"/>
                  </a:lnTo>
                  <a:lnTo>
                    <a:pt x="48241" y="364754"/>
                  </a:lnTo>
                  <a:lnTo>
                    <a:pt x="31358" y="407376"/>
                  </a:lnTo>
                  <a:lnTo>
                    <a:pt x="17910" y="451781"/>
                  </a:lnTo>
                  <a:lnTo>
                    <a:pt x="8081" y="497880"/>
                  </a:lnTo>
                  <a:lnTo>
                    <a:pt x="2050" y="545581"/>
                  </a:lnTo>
                  <a:lnTo>
                    <a:pt x="0" y="594792"/>
                  </a:lnTo>
                  <a:lnTo>
                    <a:pt x="1643" y="645089"/>
                  </a:lnTo>
                  <a:lnTo>
                    <a:pt x="6510" y="693933"/>
                  </a:lnTo>
                  <a:lnTo>
                    <a:pt x="14508" y="741236"/>
                  </a:lnTo>
                  <a:lnTo>
                    <a:pt x="25545" y="786912"/>
                  </a:lnTo>
                  <a:lnTo>
                    <a:pt x="39526" y="830876"/>
                  </a:lnTo>
                  <a:lnTo>
                    <a:pt x="56360" y="873040"/>
                  </a:lnTo>
                  <a:lnTo>
                    <a:pt x="75953" y="913318"/>
                  </a:lnTo>
                  <a:lnTo>
                    <a:pt x="98212" y="951624"/>
                  </a:lnTo>
                  <a:lnTo>
                    <a:pt x="123043" y="987872"/>
                  </a:lnTo>
                  <a:lnTo>
                    <a:pt x="150355" y="1021974"/>
                  </a:lnTo>
                  <a:lnTo>
                    <a:pt x="180054" y="1053844"/>
                  </a:lnTo>
                  <a:lnTo>
                    <a:pt x="212047" y="1083397"/>
                  </a:lnTo>
                  <a:lnTo>
                    <a:pt x="246241" y="1110545"/>
                  </a:lnTo>
                  <a:lnTo>
                    <a:pt x="282543" y="1135203"/>
                  </a:lnTo>
                  <a:lnTo>
                    <a:pt x="320860" y="1157283"/>
                  </a:lnTo>
                  <a:lnTo>
                    <a:pt x="361098" y="1176699"/>
                  </a:lnTo>
                  <a:lnTo>
                    <a:pt x="403166" y="1193366"/>
                  </a:lnTo>
                  <a:lnTo>
                    <a:pt x="446970" y="1207196"/>
                  </a:lnTo>
                  <a:lnTo>
                    <a:pt x="492416" y="1218103"/>
                  </a:lnTo>
                  <a:lnTo>
                    <a:pt x="539412" y="1226001"/>
                  </a:lnTo>
                  <a:lnTo>
                    <a:pt x="587866" y="1230803"/>
                  </a:lnTo>
                  <a:lnTo>
                    <a:pt x="637683" y="1232423"/>
                  </a:lnTo>
                  <a:lnTo>
                    <a:pt x="687509" y="1230803"/>
                  </a:lnTo>
                  <a:lnTo>
                    <a:pt x="735970" y="1226001"/>
                  </a:lnTo>
                  <a:lnTo>
                    <a:pt x="782972" y="1218103"/>
                  </a:lnTo>
                  <a:lnTo>
                    <a:pt x="828424" y="1207196"/>
                  </a:lnTo>
                  <a:lnTo>
                    <a:pt x="872232" y="1193366"/>
                  </a:lnTo>
                  <a:lnTo>
                    <a:pt x="914302" y="1176699"/>
                  </a:lnTo>
                  <a:lnTo>
                    <a:pt x="954543" y="1157283"/>
                  </a:lnTo>
                  <a:lnTo>
                    <a:pt x="992861" y="1135203"/>
                  </a:lnTo>
                  <a:lnTo>
                    <a:pt x="1029163" y="1110545"/>
                  </a:lnTo>
                  <a:lnTo>
                    <a:pt x="1063357" y="1083397"/>
                  </a:lnTo>
                  <a:lnTo>
                    <a:pt x="1095349" y="1053844"/>
                  </a:lnTo>
                  <a:lnTo>
                    <a:pt x="1125046" y="1021974"/>
                  </a:lnTo>
                  <a:lnTo>
                    <a:pt x="1152357" y="987872"/>
                  </a:lnTo>
                  <a:lnTo>
                    <a:pt x="1177187" y="951624"/>
                  </a:lnTo>
                  <a:lnTo>
                    <a:pt x="1183269" y="941156"/>
                  </a:lnTo>
                  <a:lnTo>
                    <a:pt x="637683" y="941156"/>
                  </a:lnTo>
                  <a:lnTo>
                    <a:pt x="593700" y="938176"/>
                  </a:lnTo>
                  <a:lnTo>
                    <a:pt x="551451" y="929447"/>
                  </a:lnTo>
                  <a:lnTo>
                    <a:pt x="511334" y="915291"/>
                  </a:lnTo>
                  <a:lnTo>
                    <a:pt x="473747" y="896025"/>
                  </a:lnTo>
                  <a:lnTo>
                    <a:pt x="439090" y="871969"/>
                  </a:lnTo>
                  <a:lnTo>
                    <a:pt x="407761" y="843443"/>
                  </a:lnTo>
                  <a:lnTo>
                    <a:pt x="380159" y="810765"/>
                  </a:lnTo>
                  <a:lnTo>
                    <a:pt x="356681" y="774256"/>
                  </a:lnTo>
                  <a:lnTo>
                    <a:pt x="337727" y="734234"/>
                  </a:lnTo>
                  <a:lnTo>
                    <a:pt x="323694" y="691019"/>
                  </a:lnTo>
                  <a:lnTo>
                    <a:pt x="314983" y="644930"/>
                  </a:lnTo>
                  <a:lnTo>
                    <a:pt x="311990" y="596287"/>
                  </a:lnTo>
                  <a:lnTo>
                    <a:pt x="315545" y="553242"/>
                  </a:lnTo>
                  <a:lnTo>
                    <a:pt x="325862" y="511478"/>
                  </a:lnTo>
                  <a:lnTo>
                    <a:pt x="342425" y="471589"/>
                  </a:lnTo>
                  <a:lnTo>
                    <a:pt x="364716" y="434167"/>
                  </a:lnTo>
                  <a:lnTo>
                    <a:pt x="392218" y="399808"/>
                  </a:lnTo>
                  <a:lnTo>
                    <a:pt x="424413" y="369105"/>
                  </a:lnTo>
                  <a:lnTo>
                    <a:pt x="460785" y="342652"/>
                  </a:lnTo>
                  <a:lnTo>
                    <a:pt x="500815" y="321043"/>
                  </a:lnTo>
                  <a:lnTo>
                    <a:pt x="543986" y="304873"/>
                  </a:lnTo>
                  <a:lnTo>
                    <a:pt x="589781" y="294736"/>
                  </a:lnTo>
                  <a:lnTo>
                    <a:pt x="637683" y="291225"/>
                  </a:lnTo>
                  <a:lnTo>
                    <a:pt x="1187410" y="291225"/>
                  </a:lnTo>
                  <a:lnTo>
                    <a:pt x="1183823" y="285230"/>
                  </a:lnTo>
                  <a:lnTo>
                    <a:pt x="1157725" y="248510"/>
                  </a:lnTo>
                  <a:lnTo>
                    <a:pt x="1128917" y="213940"/>
                  </a:lnTo>
                  <a:lnTo>
                    <a:pt x="1097578" y="181610"/>
                  </a:lnTo>
                  <a:lnTo>
                    <a:pt x="1063891" y="151612"/>
                  </a:lnTo>
                  <a:lnTo>
                    <a:pt x="1028036" y="124039"/>
                  </a:lnTo>
                  <a:lnTo>
                    <a:pt x="990194" y="98980"/>
                  </a:lnTo>
                  <a:lnTo>
                    <a:pt x="950548" y="76527"/>
                  </a:lnTo>
                  <a:lnTo>
                    <a:pt x="909276" y="56772"/>
                  </a:lnTo>
                  <a:lnTo>
                    <a:pt x="866562" y="39805"/>
                  </a:lnTo>
                  <a:lnTo>
                    <a:pt x="822586" y="25718"/>
                  </a:lnTo>
                  <a:lnTo>
                    <a:pt x="777529" y="14603"/>
                  </a:lnTo>
                  <a:lnTo>
                    <a:pt x="731572" y="6551"/>
                  </a:lnTo>
                  <a:lnTo>
                    <a:pt x="684896" y="1653"/>
                  </a:lnTo>
                  <a:lnTo>
                    <a:pt x="637683" y="0"/>
                  </a:lnTo>
                  <a:close/>
                </a:path>
                <a:path w="1275715" h="1232535">
                  <a:moveTo>
                    <a:pt x="1187410" y="291225"/>
                  </a:moveTo>
                  <a:lnTo>
                    <a:pt x="637683" y="291225"/>
                  </a:lnTo>
                  <a:lnTo>
                    <a:pt x="685607" y="294736"/>
                  </a:lnTo>
                  <a:lnTo>
                    <a:pt x="731420" y="304873"/>
                  </a:lnTo>
                  <a:lnTo>
                    <a:pt x="774604" y="321043"/>
                  </a:lnTo>
                  <a:lnTo>
                    <a:pt x="814644" y="342652"/>
                  </a:lnTo>
                  <a:lnTo>
                    <a:pt x="851022" y="369105"/>
                  </a:lnTo>
                  <a:lnTo>
                    <a:pt x="883221" y="399808"/>
                  </a:lnTo>
                  <a:lnTo>
                    <a:pt x="910724" y="434167"/>
                  </a:lnTo>
                  <a:lnTo>
                    <a:pt x="933016" y="471589"/>
                  </a:lnTo>
                  <a:lnTo>
                    <a:pt x="949578" y="511478"/>
                  </a:lnTo>
                  <a:lnTo>
                    <a:pt x="959894" y="553242"/>
                  </a:lnTo>
                  <a:lnTo>
                    <a:pt x="963448" y="596287"/>
                  </a:lnTo>
                  <a:lnTo>
                    <a:pt x="960456" y="644930"/>
                  </a:lnTo>
                  <a:lnTo>
                    <a:pt x="951745" y="691019"/>
                  </a:lnTo>
                  <a:lnTo>
                    <a:pt x="937713" y="734234"/>
                  </a:lnTo>
                  <a:lnTo>
                    <a:pt x="918759" y="774256"/>
                  </a:lnTo>
                  <a:lnTo>
                    <a:pt x="895281" y="810765"/>
                  </a:lnTo>
                  <a:lnTo>
                    <a:pt x="867676" y="843443"/>
                  </a:lnTo>
                  <a:lnTo>
                    <a:pt x="836342" y="871969"/>
                  </a:lnTo>
                  <a:lnTo>
                    <a:pt x="801679" y="896025"/>
                  </a:lnTo>
                  <a:lnTo>
                    <a:pt x="764083" y="915291"/>
                  </a:lnTo>
                  <a:lnTo>
                    <a:pt x="723953" y="929447"/>
                  </a:lnTo>
                  <a:lnTo>
                    <a:pt x="681687" y="938176"/>
                  </a:lnTo>
                  <a:lnTo>
                    <a:pt x="637683" y="941156"/>
                  </a:lnTo>
                  <a:lnTo>
                    <a:pt x="1183269" y="941156"/>
                  </a:lnTo>
                  <a:lnTo>
                    <a:pt x="1219034" y="873040"/>
                  </a:lnTo>
                  <a:lnTo>
                    <a:pt x="1235866" y="830876"/>
                  </a:lnTo>
                  <a:lnTo>
                    <a:pt x="1249845" y="786912"/>
                  </a:lnTo>
                  <a:lnTo>
                    <a:pt x="1260880" y="741236"/>
                  </a:lnTo>
                  <a:lnTo>
                    <a:pt x="1268877" y="693933"/>
                  </a:lnTo>
                  <a:lnTo>
                    <a:pt x="1273749" y="644930"/>
                  </a:lnTo>
                  <a:lnTo>
                    <a:pt x="1275387" y="594792"/>
                  </a:lnTo>
                  <a:lnTo>
                    <a:pt x="1273337" y="545581"/>
                  </a:lnTo>
                  <a:lnTo>
                    <a:pt x="1267308" y="497880"/>
                  </a:lnTo>
                  <a:lnTo>
                    <a:pt x="1257482" y="451781"/>
                  </a:lnTo>
                  <a:lnTo>
                    <a:pt x="1244039" y="407376"/>
                  </a:lnTo>
                  <a:lnTo>
                    <a:pt x="1227161" y="364754"/>
                  </a:lnTo>
                  <a:lnTo>
                    <a:pt x="1207029" y="324009"/>
                  </a:lnTo>
                  <a:lnTo>
                    <a:pt x="1187410" y="291225"/>
                  </a:lnTo>
                  <a:close/>
                </a:path>
              </a:pathLst>
            </a:custGeom>
            <a:solidFill>
              <a:srgbClr val="007AC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9985177" y="3492055"/>
              <a:ext cx="993775" cy="1156335"/>
            </a:xfrm>
            <a:custGeom>
              <a:avLst/>
              <a:gdLst/>
              <a:ahLst/>
              <a:cxnLst/>
              <a:rect l="l" t="t" r="r" b="b"/>
              <a:pathLst>
                <a:path w="993775" h="1156335">
                  <a:moveTo>
                    <a:pt x="464145" y="0"/>
                  </a:moveTo>
                  <a:lnTo>
                    <a:pt x="0" y="0"/>
                  </a:lnTo>
                  <a:lnTo>
                    <a:pt x="0" y="1155745"/>
                  </a:lnTo>
                  <a:lnTo>
                    <a:pt x="310559" y="1155745"/>
                  </a:lnTo>
                  <a:lnTo>
                    <a:pt x="310559" y="711257"/>
                  </a:lnTo>
                  <a:lnTo>
                    <a:pt x="640903" y="711257"/>
                  </a:lnTo>
                  <a:lnTo>
                    <a:pt x="617795" y="682109"/>
                  </a:lnTo>
                  <a:lnTo>
                    <a:pt x="666313" y="670191"/>
                  </a:lnTo>
                  <a:lnTo>
                    <a:pt x="710086" y="652269"/>
                  </a:lnTo>
                  <a:lnTo>
                    <a:pt x="749028" y="628867"/>
                  </a:lnTo>
                  <a:lnTo>
                    <a:pt x="783054" y="600508"/>
                  </a:lnTo>
                  <a:lnTo>
                    <a:pt x="812078" y="567718"/>
                  </a:lnTo>
                  <a:lnTo>
                    <a:pt x="836016" y="531019"/>
                  </a:lnTo>
                  <a:lnTo>
                    <a:pt x="842058" y="518114"/>
                  </a:lnTo>
                  <a:lnTo>
                    <a:pt x="310559" y="518114"/>
                  </a:lnTo>
                  <a:lnTo>
                    <a:pt x="310559" y="229888"/>
                  </a:lnTo>
                  <a:lnTo>
                    <a:pt x="860031" y="229888"/>
                  </a:lnTo>
                  <a:lnTo>
                    <a:pt x="855746" y="215712"/>
                  </a:lnTo>
                  <a:lnTo>
                    <a:pt x="838212" y="177219"/>
                  </a:lnTo>
                  <a:lnTo>
                    <a:pt x="816265" y="142692"/>
                  </a:lnTo>
                  <a:lnTo>
                    <a:pt x="790172" y="112069"/>
                  </a:lnTo>
                  <a:lnTo>
                    <a:pt x="760199" y="85285"/>
                  </a:lnTo>
                  <a:lnTo>
                    <a:pt x="726612" y="62279"/>
                  </a:lnTo>
                  <a:lnTo>
                    <a:pt x="689679" y="42985"/>
                  </a:lnTo>
                  <a:lnTo>
                    <a:pt x="649666" y="27341"/>
                  </a:lnTo>
                  <a:lnTo>
                    <a:pt x="606840" y="15284"/>
                  </a:lnTo>
                  <a:lnTo>
                    <a:pt x="561466" y="6751"/>
                  </a:lnTo>
                  <a:lnTo>
                    <a:pt x="513813" y="1677"/>
                  </a:lnTo>
                  <a:lnTo>
                    <a:pt x="464145" y="0"/>
                  </a:lnTo>
                  <a:close/>
                </a:path>
                <a:path w="993775" h="1156335">
                  <a:moveTo>
                    <a:pt x="640903" y="711257"/>
                  </a:moveTo>
                  <a:lnTo>
                    <a:pt x="313694" y="711257"/>
                  </a:lnTo>
                  <a:lnTo>
                    <a:pt x="606727" y="1155745"/>
                  </a:lnTo>
                  <a:lnTo>
                    <a:pt x="993296" y="1155745"/>
                  </a:lnTo>
                  <a:lnTo>
                    <a:pt x="640903" y="711257"/>
                  </a:lnTo>
                  <a:close/>
                </a:path>
                <a:path w="993775" h="1156335">
                  <a:moveTo>
                    <a:pt x="860031" y="229888"/>
                  </a:moveTo>
                  <a:lnTo>
                    <a:pt x="340647" y="229888"/>
                  </a:lnTo>
                  <a:lnTo>
                    <a:pt x="384495" y="231278"/>
                  </a:lnTo>
                  <a:lnTo>
                    <a:pt x="427679" y="236483"/>
                  </a:lnTo>
                  <a:lnTo>
                    <a:pt x="467982" y="247055"/>
                  </a:lnTo>
                  <a:lnTo>
                    <a:pt x="503187" y="264546"/>
                  </a:lnTo>
                  <a:lnTo>
                    <a:pt x="531078" y="290509"/>
                  </a:lnTo>
                  <a:lnTo>
                    <a:pt x="549438" y="326495"/>
                  </a:lnTo>
                  <a:lnTo>
                    <a:pt x="556051" y="374058"/>
                  </a:lnTo>
                  <a:lnTo>
                    <a:pt x="549438" y="421595"/>
                  </a:lnTo>
                  <a:lnTo>
                    <a:pt x="531078" y="457558"/>
                  </a:lnTo>
                  <a:lnTo>
                    <a:pt x="467982" y="500973"/>
                  </a:lnTo>
                  <a:lnTo>
                    <a:pt x="427679" y="511531"/>
                  </a:lnTo>
                  <a:lnTo>
                    <a:pt x="384495" y="516727"/>
                  </a:lnTo>
                  <a:lnTo>
                    <a:pt x="340647" y="518114"/>
                  </a:lnTo>
                  <a:lnTo>
                    <a:pt x="842058" y="518114"/>
                  </a:lnTo>
                  <a:lnTo>
                    <a:pt x="854783" y="490936"/>
                  </a:lnTo>
                  <a:lnTo>
                    <a:pt x="868293" y="447993"/>
                  </a:lnTo>
                  <a:lnTo>
                    <a:pt x="876461" y="402714"/>
                  </a:lnTo>
                  <a:lnTo>
                    <a:pt x="879203" y="355623"/>
                  </a:lnTo>
                  <a:lnTo>
                    <a:pt x="876508" y="304850"/>
                  </a:lnTo>
                  <a:lnTo>
                    <a:pt x="868600" y="258234"/>
                  </a:lnTo>
                  <a:lnTo>
                    <a:pt x="860031" y="229888"/>
                  </a:lnTo>
                  <a:close/>
                </a:path>
              </a:pathLst>
            </a:custGeom>
            <a:solidFill>
              <a:srgbClr val="007AC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1094111" y="3491708"/>
              <a:ext cx="1554480" cy="1156970"/>
            </a:xfrm>
            <a:custGeom>
              <a:avLst/>
              <a:gdLst/>
              <a:ahLst/>
              <a:cxnLst/>
              <a:rect l="l" t="t" r="r" b="b"/>
              <a:pathLst>
                <a:path w="1554479" h="1156970">
                  <a:moveTo>
                    <a:pt x="679589" y="850"/>
                  </a:moveTo>
                  <a:lnTo>
                    <a:pt x="0" y="850"/>
                  </a:lnTo>
                  <a:lnTo>
                    <a:pt x="0" y="254850"/>
                  </a:lnTo>
                  <a:lnTo>
                    <a:pt x="0" y="447890"/>
                  </a:lnTo>
                  <a:lnTo>
                    <a:pt x="0" y="701890"/>
                  </a:lnTo>
                  <a:lnTo>
                    <a:pt x="0" y="901280"/>
                  </a:lnTo>
                  <a:lnTo>
                    <a:pt x="0" y="1156550"/>
                  </a:lnTo>
                  <a:lnTo>
                    <a:pt x="679589" y="1156550"/>
                  </a:lnTo>
                  <a:lnTo>
                    <a:pt x="679589" y="901280"/>
                  </a:lnTo>
                  <a:lnTo>
                    <a:pt x="310527" y="901280"/>
                  </a:lnTo>
                  <a:lnTo>
                    <a:pt x="310527" y="701890"/>
                  </a:lnTo>
                  <a:lnTo>
                    <a:pt x="660641" y="701890"/>
                  </a:lnTo>
                  <a:lnTo>
                    <a:pt x="660641" y="447890"/>
                  </a:lnTo>
                  <a:lnTo>
                    <a:pt x="310527" y="447890"/>
                  </a:lnTo>
                  <a:lnTo>
                    <a:pt x="310527" y="254850"/>
                  </a:lnTo>
                  <a:lnTo>
                    <a:pt x="679589" y="254850"/>
                  </a:lnTo>
                  <a:lnTo>
                    <a:pt x="679589" y="850"/>
                  </a:lnTo>
                  <a:close/>
                </a:path>
                <a:path w="1554479" h="1156970">
                  <a:moveTo>
                    <a:pt x="1554073" y="901700"/>
                  </a:moveTo>
                  <a:lnTo>
                    <a:pt x="1181760" y="901700"/>
                  </a:lnTo>
                  <a:lnTo>
                    <a:pt x="1181760" y="0"/>
                  </a:lnTo>
                  <a:lnTo>
                    <a:pt x="871283" y="0"/>
                  </a:lnTo>
                  <a:lnTo>
                    <a:pt x="871283" y="901700"/>
                  </a:lnTo>
                  <a:lnTo>
                    <a:pt x="871283" y="1155700"/>
                  </a:lnTo>
                  <a:lnTo>
                    <a:pt x="1554073" y="1155700"/>
                  </a:lnTo>
                  <a:lnTo>
                    <a:pt x="1554073" y="901700"/>
                  </a:lnTo>
                  <a:close/>
                </a:path>
              </a:pathLst>
            </a:custGeom>
            <a:solidFill>
              <a:srgbClr val="007AC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5" name="object 15"/>
          <p:cNvGrpSpPr/>
          <p:nvPr/>
        </p:nvGrpSpPr>
        <p:grpSpPr>
          <a:xfrm>
            <a:off x="7451128" y="3430502"/>
            <a:ext cx="5212080" cy="1262380"/>
            <a:chOff x="7451128" y="3430502"/>
            <a:chExt cx="5212080" cy="1262380"/>
          </a:xfrm>
        </p:grpSpPr>
        <p:sp>
          <p:nvSpPr>
            <p:cNvPr id="16" name="object 16"/>
            <p:cNvSpPr/>
            <p:nvPr/>
          </p:nvSpPr>
          <p:spPr>
            <a:xfrm>
              <a:off x="7466072" y="3492051"/>
              <a:ext cx="1047115" cy="1156335"/>
            </a:xfrm>
            <a:custGeom>
              <a:avLst/>
              <a:gdLst/>
              <a:ahLst/>
              <a:cxnLst/>
              <a:rect l="l" t="t" r="r" b="b"/>
              <a:pathLst>
                <a:path w="1047115" h="1156335">
                  <a:moveTo>
                    <a:pt x="310454" y="254500"/>
                  </a:moveTo>
                  <a:lnTo>
                    <a:pt x="383360" y="254500"/>
                  </a:lnTo>
                  <a:lnTo>
                    <a:pt x="431991" y="256911"/>
                  </a:lnTo>
                  <a:lnTo>
                    <a:pt x="477893" y="264085"/>
                  </a:lnTo>
                  <a:lnTo>
                    <a:pt x="520780" y="275931"/>
                  </a:lnTo>
                  <a:lnTo>
                    <a:pt x="560366" y="292359"/>
                  </a:lnTo>
                  <a:lnTo>
                    <a:pt x="596365" y="313278"/>
                  </a:lnTo>
                  <a:lnTo>
                    <a:pt x="628492" y="338598"/>
                  </a:lnTo>
                  <a:lnTo>
                    <a:pt x="656461" y="368230"/>
                  </a:lnTo>
                  <a:lnTo>
                    <a:pt x="679985" y="402082"/>
                  </a:lnTo>
                  <a:lnTo>
                    <a:pt x="698779" y="440065"/>
                  </a:lnTo>
                  <a:lnTo>
                    <a:pt x="712558" y="482088"/>
                  </a:lnTo>
                  <a:lnTo>
                    <a:pt x="721034" y="528061"/>
                  </a:lnTo>
                  <a:lnTo>
                    <a:pt x="723923" y="577893"/>
                  </a:lnTo>
                  <a:lnTo>
                    <a:pt x="720699" y="631591"/>
                  </a:lnTo>
                  <a:lnTo>
                    <a:pt x="711329" y="680090"/>
                  </a:lnTo>
                  <a:lnTo>
                    <a:pt x="696270" y="723492"/>
                  </a:lnTo>
                  <a:lnTo>
                    <a:pt x="675981" y="761897"/>
                  </a:lnTo>
                  <a:lnTo>
                    <a:pt x="650916" y="795407"/>
                  </a:lnTo>
                  <a:lnTo>
                    <a:pt x="621533" y="824122"/>
                  </a:lnTo>
                  <a:lnTo>
                    <a:pt x="588290" y="848142"/>
                  </a:lnTo>
                  <a:lnTo>
                    <a:pt x="551641" y="867569"/>
                  </a:lnTo>
                  <a:lnTo>
                    <a:pt x="512046" y="882503"/>
                  </a:lnTo>
                  <a:lnTo>
                    <a:pt x="469959" y="893046"/>
                  </a:lnTo>
                  <a:lnTo>
                    <a:pt x="425839" y="899298"/>
                  </a:lnTo>
                  <a:lnTo>
                    <a:pt x="380141" y="901359"/>
                  </a:lnTo>
                  <a:lnTo>
                    <a:pt x="310454" y="901359"/>
                  </a:lnTo>
                  <a:lnTo>
                    <a:pt x="310454" y="254500"/>
                  </a:lnTo>
                  <a:close/>
                </a:path>
                <a:path w="1047115" h="1156335">
                  <a:moveTo>
                    <a:pt x="0" y="1155745"/>
                  </a:moveTo>
                  <a:lnTo>
                    <a:pt x="440349" y="1155745"/>
                  </a:lnTo>
                  <a:lnTo>
                    <a:pt x="489575" y="1153870"/>
                  </a:lnTo>
                  <a:lnTo>
                    <a:pt x="537802" y="1148337"/>
                  </a:lnTo>
                  <a:lnTo>
                    <a:pt x="584866" y="1139281"/>
                  </a:lnTo>
                  <a:lnTo>
                    <a:pt x="630602" y="1126838"/>
                  </a:lnTo>
                  <a:lnTo>
                    <a:pt x="674843" y="1111144"/>
                  </a:lnTo>
                  <a:lnTo>
                    <a:pt x="717426" y="1092334"/>
                  </a:lnTo>
                  <a:lnTo>
                    <a:pt x="758186" y="1070545"/>
                  </a:lnTo>
                  <a:lnTo>
                    <a:pt x="796957" y="1045911"/>
                  </a:lnTo>
                  <a:lnTo>
                    <a:pt x="833574" y="1018570"/>
                  </a:lnTo>
                  <a:lnTo>
                    <a:pt x="867873" y="988655"/>
                  </a:lnTo>
                  <a:lnTo>
                    <a:pt x="899688" y="956305"/>
                  </a:lnTo>
                  <a:lnTo>
                    <a:pt x="928855" y="921653"/>
                  </a:lnTo>
                  <a:lnTo>
                    <a:pt x="955208" y="884835"/>
                  </a:lnTo>
                  <a:lnTo>
                    <a:pt x="978583" y="845989"/>
                  </a:lnTo>
                  <a:lnTo>
                    <a:pt x="998815" y="805249"/>
                  </a:lnTo>
                  <a:lnTo>
                    <a:pt x="1015737" y="762750"/>
                  </a:lnTo>
                  <a:lnTo>
                    <a:pt x="1029187" y="718630"/>
                  </a:lnTo>
                  <a:lnTo>
                    <a:pt x="1038998" y="673023"/>
                  </a:lnTo>
                  <a:lnTo>
                    <a:pt x="1045005" y="626065"/>
                  </a:lnTo>
                  <a:lnTo>
                    <a:pt x="1047045" y="577893"/>
                  </a:lnTo>
                  <a:lnTo>
                    <a:pt x="1045016" y="529707"/>
                  </a:lnTo>
                  <a:lnTo>
                    <a:pt x="1039039" y="482739"/>
                  </a:lnTo>
                  <a:lnTo>
                    <a:pt x="1029275" y="437123"/>
                  </a:lnTo>
                  <a:lnTo>
                    <a:pt x="1015885" y="392995"/>
                  </a:lnTo>
                  <a:lnTo>
                    <a:pt x="999031" y="350491"/>
                  </a:lnTo>
                  <a:lnTo>
                    <a:pt x="978874" y="309747"/>
                  </a:lnTo>
                  <a:lnTo>
                    <a:pt x="955575" y="270897"/>
                  </a:lnTo>
                  <a:lnTo>
                    <a:pt x="929298" y="234078"/>
                  </a:lnTo>
                  <a:lnTo>
                    <a:pt x="900202" y="199425"/>
                  </a:lnTo>
                  <a:lnTo>
                    <a:pt x="868449" y="167074"/>
                  </a:lnTo>
                  <a:lnTo>
                    <a:pt x="834202" y="137161"/>
                  </a:lnTo>
                  <a:lnTo>
                    <a:pt x="797620" y="109820"/>
                  </a:lnTo>
                  <a:lnTo>
                    <a:pt x="758867" y="85189"/>
                  </a:lnTo>
                  <a:lnTo>
                    <a:pt x="718104" y="63401"/>
                  </a:lnTo>
                  <a:lnTo>
                    <a:pt x="675491" y="44593"/>
                  </a:lnTo>
                  <a:lnTo>
                    <a:pt x="631191" y="28901"/>
                  </a:lnTo>
                  <a:lnTo>
                    <a:pt x="585366" y="16460"/>
                  </a:lnTo>
                  <a:lnTo>
                    <a:pt x="538176" y="7406"/>
                  </a:lnTo>
                  <a:lnTo>
                    <a:pt x="489783" y="1874"/>
                  </a:lnTo>
                  <a:lnTo>
                    <a:pt x="440349" y="0"/>
                  </a:lnTo>
                  <a:lnTo>
                    <a:pt x="0" y="0"/>
                  </a:lnTo>
                  <a:lnTo>
                    <a:pt x="0" y="1155745"/>
                  </a:lnTo>
                  <a:close/>
                </a:path>
              </a:pathLst>
            </a:custGeom>
            <a:ln w="2988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8602260" y="3445190"/>
              <a:ext cx="1275715" cy="1232535"/>
            </a:xfrm>
            <a:custGeom>
              <a:avLst/>
              <a:gdLst/>
              <a:ahLst/>
              <a:cxnLst/>
              <a:rect l="l" t="t" r="r" b="b"/>
              <a:pathLst>
                <a:path w="1275715" h="1232535">
                  <a:moveTo>
                    <a:pt x="637683" y="291225"/>
                  </a:moveTo>
                  <a:lnTo>
                    <a:pt x="685607" y="294736"/>
                  </a:lnTo>
                  <a:lnTo>
                    <a:pt x="731420" y="304873"/>
                  </a:lnTo>
                  <a:lnTo>
                    <a:pt x="774604" y="321043"/>
                  </a:lnTo>
                  <a:lnTo>
                    <a:pt x="814644" y="342652"/>
                  </a:lnTo>
                  <a:lnTo>
                    <a:pt x="851022" y="369105"/>
                  </a:lnTo>
                  <a:lnTo>
                    <a:pt x="883221" y="399808"/>
                  </a:lnTo>
                  <a:lnTo>
                    <a:pt x="910724" y="434167"/>
                  </a:lnTo>
                  <a:lnTo>
                    <a:pt x="933016" y="471589"/>
                  </a:lnTo>
                  <a:lnTo>
                    <a:pt x="949578" y="511478"/>
                  </a:lnTo>
                  <a:lnTo>
                    <a:pt x="959894" y="553242"/>
                  </a:lnTo>
                  <a:lnTo>
                    <a:pt x="963448" y="596287"/>
                  </a:lnTo>
                  <a:lnTo>
                    <a:pt x="960456" y="644930"/>
                  </a:lnTo>
                  <a:lnTo>
                    <a:pt x="951745" y="691019"/>
                  </a:lnTo>
                  <a:lnTo>
                    <a:pt x="937713" y="734234"/>
                  </a:lnTo>
                  <a:lnTo>
                    <a:pt x="918759" y="774256"/>
                  </a:lnTo>
                  <a:lnTo>
                    <a:pt x="895281" y="810765"/>
                  </a:lnTo>
                  <a:lnTo>
                    <a:pt x="867676" y="843443"/>
                  </a:lnTo>
                  <a:lnTo>
                    <a:pt x="836342" y="871969"/>
                  </a:lnTo>
                  <a:lnTo>
                    <a:pt x="801679" y="896025"/>
                  </a:lnTo>
                  <a:lnTo>
                    <a:pt x="764083" y="915291"/>
                  </a:lnTo>
                  <a:lnTo>
                    <a:pt x="723953" y="929447"/>
                  </a:lnTo>
                  <a:lnTo>
                    <a:pt x="681687" y="938176"/>
                  </a:lnTo>
                  <a:lnTo>
                    <a:pt x="637683" y="941156"/>
                  </a:lnTo>
                  <a:lnTo>
                    <a:pt x="593700" y="938176"/>
                  </a:lnTo>
                  <a:lnTo>
                    <a:pt x="551451" y="929447"/>
                  </a:lnTo>
                  <a:lnTo>
                    <a:pt x="511334" y="915291"/>
                  </a:lnTo>
                  <a:lnTo>
                    <a:pt x="473747" y="896025"/>
                  </a:lnTo>
                  <a:lnTo>
                    <a:pt x="439090" y="871969"/>
                  </a:lnTo>
                  <a:lnTo>
                    <a:pt x="407761" y="843443"/>
                  </a:lnTo>
                  <a:lnTo>
                    <a:pt x="380159" y="810765"/>
                  </a:lnTo>
                  <a:lnTo>
                    <a:pt x="356681" y="774256"/>
                  </a:lnTo>
                  <a:lnTo>
                    <a:pt x="337727" y="734234"/>
                  </a:lnTo>
                  <a:lnTo>
                    <a:pt x="323694" y="691019"/>
                  </a:lnTo>
                  <a:lnTo>
                    <a:pt x="314983" y="644930"/>
                  </a:lnTo>
                  <a:lnTo>
                    <a:pt x="311990" y="596287"/>
                  </a:lnTo>
                  <a:lnTo>
                    <a:pt x="315545" y="553242"/>
                  </a:lnTo>
                  <a:lnTo>
                    <a:pt x="325862" y="511478"/>
                  </a:lnTo>
                  <a:lnTo>
                    <a:pt x="342425" y="471589"/>
                  </a:lnTo>
                  <a:lnTo>
                    <a:pt x="364716" y="434167"/>
                  </a:lnTo>
                  <a:lnTo>
                    <a:pt x="392218" y="399808"/>
                  </a:lnTo>
                  <a:lnTo>
                    <a:pt x="424413" y="369105"/>
                  </a:lnTo>
                  <a:lnTo>
                    <a:pt x="460785" y="342652"/>
                  </a:lnTo>
                  <a:lnTo>
                    <a:pt x="500815" y="321043"/>
                  </a:lnTo>
                  <a:lnTo>
                    <a:pt x="543986" y="304873"/>
                  </a:lnTo>
                  <a:lnTo>
                    <a:pt x="589781" y="294736"/>
                  </a:lnTo>
                  <a:lnTo>
                    <a:pt x="637683" y="291225"/>
                  </a:lnTo>
                  <a:close/>
                </a:path>
                <a:path w="1275715" h="1232535">
                  <a:moveTo>
                    <a:pt x="637683" y="0"/>
                  </a:moveTo>
                  <a:lnTo>
                    <a:pt x="590488" y="1653"/>
                  </a:lnTo>
                  <a:lnTo>
                    <a:pt x="543828" y="6551"/>
                  </a:lnTo>
                  <a:lnTo>
                    <a:pt x="497884" y="14603"/>
                  </a:lnTo>
                  <a:lnTo>
                    <a:pt x="452836" y="25718"/>
                  </a:lnTo>
                  <a:lnTo>
                    <a:pt x="408867" y="39805"/>
                  </a:lnTo>
                  <a:lnTo>
                    <a:pt x="366157" y="56772"/>
                  </a:lnTo>
                  <a:lnTo>
                    <a:pt x="324888" y="76527"/>
                  </a:lnTo>
                  <a:lnTo>
                    <a:pt x="285242" y="98980"/>
                  </a:lnTo>
                  <a:lnTo>
                    <a:pt x="247399" y="124039"/>
                  </a:lnTo>
                  <a:lnTo>
                    <a:pt x="211541" y="151612"/>
                  </a:lnTo>
                  <a:lnTo>
                    <a:pt x="177850" y="181610"/>
                  </a:lnTo>
                  <a:lnTo>
                    <a:pt x="146507" y="213940"/>
                  </a:lnTo>
                  <a:lnTo>
                    <a:pt x="117693" y="248510"/>
                  </a:lnTo>
                  <a:lnTo>
                    <a:pt x="91590" y="285230"/>
                  </a:lnTo>
                  <a:lnTo>
                    <a:pt x="68379" y="324009"/>
                  </a:lnTo>
                  <a:lnTo>
                    <a:pt x="48241" y="364754"/>
                  </a:lnTo>
                  <a:lnTo>
                    <a:pt x="31358" y="407376"/>
                  </a:lnTo>
                  <a:lnTo>
                    <a:pt x="17910" y="451781"/>
                  </a:lnTo>
                  <a:lnTo>
                    <a:pt x="8081" y="497880"/>
                  </a:lnTo>
                  <a:lnTo>
                    <a:pt x="2050" y="545581"/>
                  </a:lnTo>
                  <a:lnTo>
                    <a:pt x="0" y="594792"/>
                  </a:lnTo>
                  <a:lnTo>
                    <a:pt x="1643" y="645089"/>
                  </a:lnTo>
                  <a:lnTo>
                    <a:pt x="6510" y="693933"/>
                  </a:lnTo>
                  <a:lnTo>
                    <a:pt x="14508" y="741236"/>
                  </a:lnTo>
                  <a:lnTo>
                    <a:pt x="25545" y="786912"/>
                  </a:lnTo>
                  <a:lnTo>
                    <a:pt x="39526" y="830876"/>
                  </a:lnTo>
                  <a:lnTo>
                    <a:pt x="56360" y="873040"/>
                  </a:lnTo>
                  <a:lnTo>
                    <a:pt x="75953" y="913318"/>
                  </a:lnTo>
                  <a:lnTo>
                    <a:pt x="98212" y="951624"/>
                  </a:lnTo>
                  <a:lnTo>
                    <a:pt x="123043" y="987872"/>
                  </a:lnTo>
                  <a:lnTo>
                    <a:pt x="150355" y="1021974"/>
                  </a:lnTo>
                  <a:lnTo>
                    <a:pt x="180054" y="1053844"/>
                  </a:lnTo>
                  <a:lnTo>
                    <a:pt x="212047" y="1083397"/>
                  </a:lnTo>
                  <a:lnTo>
                    <a:pt x="246241" y="1110545"/>
                  </a:lnTo>
                  <a:lnTo>
                    <a:pt x="282543" y="1135203"/>
                  </a:lnTo>
                  <a:lnTo>
                    <a:pt x="320860" y="1157283"/>
                  </a:lnTo>
                  <a:lnTo>
                    <a:pt x="361098" y="1176699"/>
                  </a:lnTo>
                  <a:lnTo>
                    <a:pt x="403166" y="1193366"/>
                  </a:lnTo>
                  <a:lnTo>
                    <a:pt x="446970" y="1207196"/>
                  </a:lnTo>
                  <a:lnTo>
                    <a:pt x="492416" y="1218103"/>
                  </a:lnTo>
                  <a:lnTo>
                    <a:pt x="539412" y="1226001"/>
                  </a:lnTo>
                  <a:lnTo>
                    <a:pt x="587866" y="1230803"/>
                  </a:lnTo>
                  <a:lnTo>
                    <a:pt x="637683" y="1232423"/>
                  </a:lnTo>
                  <a:lnTo>
                    <a:pt x="687509" y="1230803"/>
                  </a:lnTo>
                  <a:lnTo>
                    <a:pt x="735970" y="1226001"/>
                  </a:lnTo>
                  <a:lnTo>
                    <a:pt x="782972" y="1218103"/>
                  </a:lnTo>
                  <a:lnTo>
                    <a:pt x="828424" y="1207196"/>
                  </a:lnTo>
                  <a:lnTo>
                    <a:pt x="872232" y="1193366"/>
                  </a:lnTo>
                  <a:lnTo>
                    <a:pt x="914302" y="1176699"/>
                  </a:lnTo>
                  <a:lnTo>
                    <a:pt x="954543" y="1157283"/>
                  </a:lnTo>
                  <a:lnTo>
                    <a:pt x="992861" y="1135203"/>
                  </a:lnTo>
                  <a:lnTo>
                    <a:pt x="1029163" y="1110545"/>
                  </a:lnTo>
                  <a:lnTo>
                    <a:pt x="1063357" y="1083397"/>
                  </a:lnTo>
                  <a:lnTo>
                    <a:pt x="1095349" y="1053844"/>
                  </a:lnTo>
                  <a:lnTo>
                    <a:pt x="1125046" y="1021974"/>
                  </a:lnTo>
                  <a:lnTo>
                    <a:pt x="1152357" y="987872"/>
                  </a:lnTo>
                  <a:lnTo>
                    <a:pt x="1177187" y="951624"/>
                  </a:lnTo>
                  <a:lnTo>
                    <a:pt x="1199443" y="913318"/>
                  </a:lnTo>
                  <a:lnTo>
                    <a:pt x="1219034" y="873040"/>
                  </a:lnTo>
                  <a:lnTo>
                    <a:pt x="1235866" y="830876"/>
                  </a:lnTo>
                  <a:lnTo>
                    <a:pt x="1249846" y="786912"/>
                  </a:lnTo>
                  <a:lnTo>
                    <a:pt x="1260880" y="741236"/>
                  </a:lnTo>
                  <a:lnTo>
                    <a:pt x="1268877" y="693933"/>
                  </a:lnTo>
                  <a:lnTo>
                    <a:pt x="1273744" y="645089"/>
                  </a:lnTo>
                  <a:lnTo>
                    <a:pt x="1275387" y="594792"/>
                  </a:lnTo>
                  <a:lnTo>
                    <a:pt x="1273337" y="545581"/>
                  </a:lnTo>
                  <a:lnTo>
                    <a:pt x="1267308" y="497880"/>
                  </a:lnTo>
                  <a:lnTo>
                    <a:pt x="1257482" y="451781"/>
                  </a:lnTo>
                  <a:lnTo>
                    <a:pt x="1244039" y="407376"/>
                  </a:lnTo>
                  <a:lnTo>
                    <a:pt x="1227161" y="364754"/>
                  </a:lnTo>
                  <a:lnTo>
                    <a:pt x="1207029" y="324009"/>
                  </a:lnTo>
                  <a:lnTo>
                    <a:pt x="1183823" y="285230"/>
                  </a:lnTo>
                  <a:lnTo>
                    <a:pt x="1157725" y="248510"/>
                  </a:lnTo>
                  <a:lnTo>
                    <a:pt x="1128917" y="213940"/>
                  </a:lnTo>
                  <a:lnTo>
                    <a:pt x="1097578" y="181610"/>
                  </a:lnTo>
                  <a:lnTo>
                    <a:pt x="1063891" y="151612"/>
                  </a:lnTo>
                  <a:lnTo>
                    <a:pt x="1028036" y="124039"/>
                  </a:lnTo>
                  <a:lnTo>
                    <a:pt x="990194" y="98980"/>
                  </a:lnTo>
                  <a:lnTo>
                    <a:pt x="950548" y="76527"/>
                  </a:lnTo>
                  <a:lnTo>
                    <a:pt x="909276" y="56772"/>
                  </a:lnTo>
                  <a:lnTo>
                    <a:pt x="866562" y="39805"/>
                  </a:lnTo>
                  <a:lnTo>
                    <a:pt x="822586" y="25718"/>
                  </a:lnTo>
                  <a:lnTo>
                    <a:pt x="777529" y="14603"/>
                  </a:lnTo>
                  <a:lnTo>
                    <a:pt x="731572" y="6551"/>
                  </a:lnTo>
                  <a:lnTo>
                    <a:pt x="684896" y="1653"/>
                  </a:lnTo>
                  <a:lnTo>
                    <a:pt x="637683" y="0"/>
                  </a:lnTo>
                  <a:close/>
                </a:path>
              </a:pathLst>
            </a:custGeom>
            <a:ln w="29377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9985177" y="3492054"/>
              <a:ext cx="993775" cy="1156335"/>
            </a:xfrm>
            <a:custGeom>
              <a:avLst/>
              <a:gdLst/>
              <a:ahLst/>
              <a:cxnLst/>
              <a:rect l="l" t="t" r="r" b="b"/>
              <a:pathLst>
                <a:path w="993775" h="1156335">
                  <a:moveTo>
                    <a:pt x="310559" y="229888"/>
                  </a:moveTo>
                  <a:lnTo>
                    <a:pt x="340647" y="229888"/>
                  </a:lnTo>
                  <a:lnTo>
                    <a:pt x="384495" y="231278"/>
                  </a:lnTo>
                  <a:lnTo>
                    <a:pt x="427679" y="236483"/>
                  </a:lnTo>
                  <a:lnTo>
                    <a:pt x="467982" y="247055"/>
                  </a:lnTo>
                  <a:lnTo>
                    <a:pt x="503187" y="264546"/>
                  </a:lnTo>
                  <a:lnTo>
                    <a:pt x="531078" y="290509"/>
                  </a:lnTo>
                  <a:lnTo>
                    <a:pt x="549438" y="326495"/>
                  </a:lnTo>
                  <a:lnTo>
                    <a:pt x="556051" y="374058"/>
                  </a:lnTo>
                  <a:lnTo>
                    <a:pt x="549438" y="421595"/>
                  </a:lnTo>
                  <a:lnTo>
                    <a:pt x="531078" y="457558"/>
                  </a:lnTo>
                  <a:lnTo>
                    <a:pt x="467982" y="500973"/>
                  </a:lnTo>
                  <a:lnTo>
                    <a:pt x="427679" y="511531"/>
                  </a:lnTo>
                  <a:lnTo>
                    <a:pt x="384495" y="516727"/>
                  </a:lnTo>
                  <a:lnTo>
                    <a:pt x="340647" y="518114"/>
                  </a:lnTo>
                  <a:lnTo>
                    <a:pt x="310559" y="518114"/>
                  </a:lnTo>
                  <a:lnTo>
                    <a:pt x="310559" y="229888"/>
                  </a:lnTo>
                  <a:close/>
                </a:path>
                <a:path w="993775" h="1156335">
                  <a:moveTo>
                    <a:pt x="617795" y="682109"/>
                  </a:moveTo>
                  <a:lnTo>
                    <a:pt x="666313" y="670191"/>
                  </a:lnTo>
                  <a:lnTo>
                    <a:pt x="710086" y="652269"/>
                  </a:lnTo>
                  <a:lnTo>
                    <a:pt x="749028" y="628867"/>
                  </a:lnTo>
                  <a:lnTo>
                    <a:pt x="783054" y="600508"/>
                  </a:lnTo>
                  <a:lnTo>
                    <a:pt x="812078" y="567718"/>
                  </a:lnTo>
                  <a:lnTo>
                    <a:pt x="836016" y="531019"/>
                  </a:lnTo>
                  <a:lnTo>
                    <a:pt x="854783" y="490936"/>
                  </a:lnTo>
                  <a:lnTo>
                    <a:pt x="868293" y="447993"/>
                  </a:lnTo>
                  <a:lnTo>
                    <a:pt x="876461" y="402714"/>
                  </a:lnTo>
                  <a:lnTo>
                    <a:pt x="879203" y="355623"/>
                  </a:lnTo>
                  <a:lnTo>
                    <a:pt x="876508" y="304850"/>
                  </a:lnTo>
                  <a:lnTo>
                    <a:pt x="868600" y="258234"/>
                  </a:lnTo>
                  <a:lnTo>
                    <a:pt x="855746" y="215712"/>
                  </a:lnTo>
                  <a:lnTo>
                    <a:pt x="838212" y="177219"/>
                  </a:lnTo>
                  <a:lnTo>
                    <a:pt x="816265" y="142692"/>
                  </a:lnTo>
                  <a:lnTo>
                    <a:pt x="790172" y="112069"/>
                  </a:lnTo>
                  <a:lnTo>
                    <a:pt x="760199" y="85285"/>
                  </a:lnTo>
                  <a:lnTo>
                    <a:pt x="726612" y="62279"/>
                  </a:lnTo>
                  <a:lnTo>
                    <a:pt x="689679" y="42985"/>
                  </a:lnTo>
                  <a:lnTo>
                    <a:pt x="649666" y="27341"/>
                  </a:lnTo>
                  <a:lnTo>
                    <a:pt x="606840" y="15284"/>
                  </a:lnTo>
                  <a:lnTo>
                    <a:pt x="561466" y="6751"/>
                  </a:lnTo>
                  <a:lnTo>
                    <a:pt x="513813" y="1677"/>
                  </a:lnTo>
                  <a:lnTo>
                    <a:pt x="464145" y="0"/>
                  </a:lnTo>
                  <a:lnTo>
                    <a:pt x="0" y="0"/>
                  </a:lnTo>
                  <a:lnTo>
                    <a:pt x="0" y="1155745"/>
                  </a:lnTo>
                  <a:lnTo>
                    <a:pt x="310559" y="1155745"/>
                  </a:lnTo>
                  <a:lnTo>
                    <a:pt x="310559" y="711257"/>
                  </a:lnTo>
                  <a:lnTo>
                    <a:pt x="313694" y="711257"/>
                  </a:lnTo>
                  <a:lnTo>
                    <a:pt x="606727" y="1155745"/>
                  </a:lnTo>
                  <a:lnTo>
                    <a:pt x="993296" y="1155745"/>
                  </a:lnTo>
                  <a:lnTo>
                    <a:pt x="617795" y="682109"/>
                  </a:lnTo>
                  <a:close/>
                </a:path>
              </a:pathLst>
            </a:custGeom>
            <a:ln w="2988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1094111" y="3492051"/>
              <a:ext cx="680085" cy="1156335"/>
            </a:xfrm>
            <a:custGeom>
              <a:avLst/>
              <a:gdLst/>
              <a:ahLst/>
              <a:cxnLst/>
              <a:rect l="l" t="t" r="r" b="b"/>
              <a:pathLst>
                <a:path w="680084" h="1156335">
                  <a:moveTo>
                    <a:pt x="310527" y="254500"/>
                  </a:moveTo>
                  <a:lnTo>
                    <a:pt x="310527" y="447643"/>
                  </a:lnTo>
                  <a:lnTo>
                    <a:pt x="660643" y="447643"/>
                  </a:lnTo>
                  <a:lnTo>
                    <a:pt x="660643" y="701997"/>
                  </a:lnTo>
                  <a:lnTo>
                    <a:pt x="310527" y="701997"/>
                  </a:lnTo>
                  <a:lnTo>
                    <a:pt x="310527" y="901359"/>
                  </a:lnTo>
                  <a:lnTo>
                    <a:pt x="679591" y="901359"/>
                  </a:lnTo>
                  <a:lnTo>
                    <a:pt x="679591" y="1155745"/>
                  </a:lnTo>
                  <a:lnTo>
                    <a:pt x="0" y="1155745"/>
                  </a:lnTo>
                  <a:lnTo>
                    <a:pt x="0" y="0"/>
                  </a:lnTo>
                  <a:lnTo>
                    <a:pt x="679591" y="0"/>
                  </a:lnTo>
                  <a:lnTo>
                    <a:pt x="679591" y="254500"/>
                  </a:lnTo>
                  <a:lnTo>
                    <a:pt x="310527" y="254500"/>
                  </a:lnTo>
                  <a:close/>
                </a:path>
              </a:pathLst>
            </a:custGeom>
            <a:ln w="2988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1965398" y="3492059"/>
              <a:ext cx="683260" cy="1156335"/>
            </a:xfrm>
            <a:custGeom>
              <a:avLst/>
              <a:gdLst/>
              <a:ahLst/>
              <a:cxnLst/>
              <a:rect l="l" t="t" r="r" b="b"/>
              <a:pathLst>
                <a:path w="683259" h="1156335">
                  <a:moveTo>
                    <a:pt x="310475" y="901349"/>
                  </a:moveTo>
                  <a:lnTo>
                    <a:pt x="682789" y="901349"/>
                  </a:lnTo>
                  <a:lnTo>
                    <a:pt x="682789" y="1155745"/>
                  </a:lnTo>
                  <a:lnTo>
                    <a:pt x="0" y="1155745"/>
                  </a:lnTo>
                  <a:lnTo>
                    <a:pt x="0" y="0"/>
                  </a:lnTo>
                  <a:lnTo>
                    <a:pt x="310475" y="0"/>
                  </a:lnTo>
                  <a:lnTo>
                    <a:pt x="310475" y="901349"/>
                  </a:lnTo>
                  <a:close/>
                </a:path>
              </a:pathLst>
            </a:custGeom>
            <a:ln w="2988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775669" y="10175753"/>
            <a:ext cx="1268095" cy="436245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5"/>
              </a:spcBef>
            </a:pPr>
            <a:r>
              <a:rPr sz="1500" spc="235" dirty="0">
                <a:solidFill>
                  <a:srgbClr val="221F1F"/>
                </a:solidFill>
                <a:latin typeface="Geometr415 Lt BT"/>
                <a:cs typeface="Geometr415 Lt BT"/>
              </a:rPr>
              <a:t>PLATINUM </a:t>
            </a:r>
            <a:endParaRPr sz="1500">
              <a:latin typeface="Geometr415 Lt BT"/>
              <a:cs typeface="Geometr415 Lt BT"/>
            </a:endParaRPr>
          </a:p>
          <a:p>
            <a:pPr algn="ctr">
              <a:lnSpc>
                <a:spcPct val="100000"/>
              </a:lnSpc>
              <a:spcBef>
                <a:spcPts val="635"/>
              </a:spcBef>
            </a:pPr>
            <a:r>
              <a:rPr sz="700" spc="130" dirty="0">
                <a:solidFill>
                  <a:srgbClr val="221F1F"/>
                </a:solidFill>
                <a:latin typeface="Geometr415 Lt BT"/>
                <a:cs typeface="Geometr415 Lt BT"/>
              </a:rPr>
              <a:t>SPONSOR </a:t>
            </a:r>
            <a:endParaRPr sz="700">
              <a:latin typeface="Geometr415 Lt BT"/>
              <a:cs typeface="Geometr415 Lt BT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B473CE1B-F2F4-4F9B-2F61-096BB7F1FA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850" y="625475"/>
            <a:ext cx="7772400" cy="100584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287125"/>
            <a:chOff x="0" y="0"/>
            <a:chExt cx="20104100" cy="11287125"/>
          </a:xfrm>
        </p:grpSpPr>
        <p:sp>
          <p:nvSpPr>
            <p:cNvPr id="3" name="object 3"/>
            <p:cNvSpPr/>
            <p:nvPr/>
          </p:nvSpPr>
          <p:spPr>
            <a:xfrm>
              <a:off x="6198841" y="660758"/>
              <a:ext cx="7706995" cy="9965690"/>
            </a:xfrm>
            <a:custGeom>
              <a:avLst/>
              <a:gdLst/>
              <a:ahLst/>
              <a:cxnLst/>
              <a:rect l="l" t="t" r="r" b="b"/>
              <a:pathLst>
                <a:path w="7706995" h="9965690">
                  <a:moveTo>
                    <a:pt x="7706385" y="0"/>
                  </a:moveTo>
                  <a:lnTo>
                    <a:pt x="0" y="0"/>
                  </a:lnTo>
                  <a:lnTo>
                    <a:pt x="0" y="9965463"/>
                  </a:lnTo>
                  <a:lnTo>
                    <a:pt x="7706385" y="9965463"/>
                  </a:lnTo>
                  <a:lnTo>
                    <a:pt x="770638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482521" y="660758"/>
              <a:ext cx="5422704" cy="4931052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1924996" y="9868505"/>
              <a:ext cx="363855" cy="250190"/>
            </a:xfrm>
            <a:custGeom>
              <a:avLst/>
              <a:gdLst/>
              <a:ahLst/>
              <a:cxnLst/>
              <a:rect l="l" t="t" r="r" b="b"/>
              <a:pathLst>
                <a:path w="363854" h="250190">
                  <a:moveTo>
                    <a:pt x="173901" y="163080"/>
                  </a:moveTo>
                  <a:lnTo>
                    <a:pt x="167055" y="129273"/>
                  </a:lnTo>
                  <a:lnTo>
                    <a:pt x="163995" y="124752"/>
                  </a:lnTo>
                  <a:lnTo>
                    <a:pt x="148399" y="101638"/>
                  </a:lnTo>
                  <a:lnTo>
                    <a:pt x="125285" y="86042"/>
                  </a:lnTo>
                  <a:lnTo>
                    <a:pt x="125285" y="163080"/>
                  </a:lnTo>
                  <a:lnTo>
                    <a:pt x="122262" y="177990"/>
                  </a:lnTo>
                  <a:lnTo>
                    <a:pt x="114033" y="190182"/>
                  </a:lnTo>
                  <a:lnTo>
                    <a:pt x="101854" y="198399"/>
                  </a:lnTo>
                  <a:lnTo>
                    <a:pt x="86944" y="201422"/>
                  </a:lnTo>
                  <a:lnTo>
                    <a:pt x="72047" y="198399"/>
                  </a:lnTo>
                  <a:lnTo>
                    <a:pt x="59855" y="190182"/>
                  </a:lnTo>
                  <a:lnTo>
                    <a:pt x="51638" y="177990"/>
                  </a:lnTo>
                  <a:lnTo>
                    <a:pt x="48615" y="163080"/>
                  </a:lnTo>
                  <a:lnTo>
                    <a:pt x="51638" y="148183"/>
                  </a:lnTo>
                  <a:lnTo>
                    <a:pt x="59855" y="135991"/>
                  </a:lnTo>
                  <a:lnTo>
                    <a:pt x="72047" y="127762"/>
                  </a:lnTo>
                  <a:lnTo>
                    <a:pt x="86944" y="124752"/>
                  </a:lnTo>
                  <a:lnTo>
                    <a:pt x="101854" y="127762"/>
                  </a:lnTo>
                  <a:lnTo>
                    <a:pt x="114033" y="135991"/>
                  </a:lnTo>
                  <a:lnTo>
                    <a:pt x="122262" y="148183"/>
                  </a:lnTo>
                  <a:lnTo>
                    <a:pt x="125285" y="163080"/>
                  </a:lnTo>
                  <a:lnTo>
                    <a:pt x="125285" y="86042"/>
                  </a:lnTo>
                  <a:lnTo>
                    <a:pt x="120764" y="82981"/>
                  </a:lnTo>
                  <a:lnTo>
                    <a:pt x="86944" y="76136"/>
                  </a:lnTo>
                  <a:lnTo>
                    <a:pt x="53136" y="82981"/>
                  </a:lnTo>
                  <a:lnTo>
                    <a:pt x="25488" y="101638"/>
                  </a:lnTo>
                  <a:lnTo>
                    <a:pt x="6845" y="129273"/>
                  </a:lnTo>
                  <a:lnTo>
                    <a:pt x="0" y="163080"/>
                  </a:lnTo>
                  <a:lnTo>
                    <a:pt x="6845" y="196900"/>
                  </a:lnTo>
                  <a:lnTo>
                    <a:pt x="25488" y="224536"/>
                  </a:lnTo>
                  <a:lnTo>
                    <a:pt x="53136" y="243192"/>
                  </a:lnTo>
                  <a:lnTo>
                    <a:pt x="86944" y="250037"/>
                  </a:lnTo>
                  <a:lnTo>
                    <a:pt x="120764" y="243192"/>
                  </a:lnTo>
                  <a:lnTo>
                    <a:pt x="148399" y="224536"/>
                  </a:lnTo>
                  <a:lnTo>
                    <a:pt x="164007" y="201422"/>
                  </a:lnTo>
                  <a:lnTo>
                    <a:pt x="167055" y="196900"/>
                  </a:lnTo>
                  <a:lnTo>
                    <a:pt x="173901" y="163080"/>
                  </a:lnTo>
                  <a:close/>
                </a:path>
                <a:path w="363854" h="250190">
                  <a:moveTo>
                    <a:pt x="284657" y="79756"/>
                  </a:moveTo>
                  <a:lnTo>
                    <a:pt x="260934" y="79756"/>
                  </a:lnTo>
                  <a:lnTo>
                    <a:pt x="260934" y="28956"/>
                  </a:lnTo>
                  <a:lnTo>
                    <a:pt x="208965" y="28956"/>
                  </a:lnTo>
                  <a:lnTo>
                    <a:pt x="208965" y="79756"/>
                  </a:lnTo>
                  <a:lnTo>
                    <a:pt x="185204" y="79756"/>
                  </a:lnTo>
                  <a:lnTo>
                    <a:pt x="185204" y="126746"/>
                  </a:lnTo>
                  <a:lnTo>
                    <a:pt x="208965" y="126746"/>
                  </a:lnTo>
                  <a:lnTo>
                    <a:pt x="208965" y="246126"/>
                  </a:lnTo>
                  <a:lnTo>
                    <a:pt x="260934" y="246126"/>
                  </a:lnTo>
                  <a:lnTo>
                    <a:pt x="260934" y="126746"/>
                  </a:lnTo>
                  <a:lnTo>
                    <a:pt x="284657" y="126746"/>
                  </a:lnTo>
                  <a:lnTo>
                    <a:pt x="284657" y="79756"/>
                  </a:lnTo>
                  <a:close/>
                </a:path>
                <a:path w="363854" h="250190">
                  <a:moveTo>
                    <a:pt x="360476" y="80264"/>
                  </a:moveTo>
                  <a:lnTo>
                    <a:pt x="308508" y="80264"/>
                  </a:lnTo>
                  <a:lnTo>
                    <a:pt x="308508" y="245897"/>
                  </a:lnTo>
                  <a:lnTo>
                    <a:pt x="360476" y="245897"/>
                  </a:lnTo>
                  <a:lnTo>
                    <a:pt x="360476" y="80264"/>
                  </a:lnTo>
                  <a:close/>
                </a:path>
                <a:path w="363854" h="250190">
                  <a:moveTo>
                    <a:pt x="363448" y="28956"/>
                  </a:moveTo>
                  <a:lnTo>
                    <a:pt x="361162" y="17691"/>
                  </a:lnTo>
                  <a:lnTo>
                    <a:pt x="354952" y="8496"/>
                  </a:lnTo>
                  <a:lnTo>
                    <a:pt x="345744" y="2286"/>
                  </a:lnTo>
                  <a:lnTo>
                    <a:pt x="334479" y="0"/>
                  </a:lnTo>
                  <a:lnTo>
                    <a:pt x="323227" y="2286"/>
                  </a:lnTo>
                  <a:lnTo>
                    <a:pt x="314020" y="8496"/>
                  </a:lnTo>
                  <a:lnTo>
                    <a:pt x="307809" y="17691"/>
                  </a:lnTo>
                  <a:lnTo>
                    <a:pt x="305523" y="28956"/>
                  </a:lnTo>
                  <a:lnTo>
                    <a:pt x="307809" y="40208"/>
                  </a:lnTo>
                  <a:lnTo>
                    <a:pt x="314020" y="49415"/>
                  </a:lnTo>
                  <a:lnTo>
                    <a:pt x="323227" y="55626"/>
                  </a:lnTo>
                  <a:lnTo>
                    <a:pt x="334479" y="57912"/>
                  </a:lnTo>
                  <a:lnTo>
                    <a:pt x="345744" y="55626"/>
                  </a:lnTo>
                  <a:lnTo>
                    <a:pt x="354952" y="49415"/>
                  </a:lnTo>
                  <a:lnTo>
                    <a:pt x="361162" y="40208"/>
                  </a:lnTo>
                  <a:lnTo>
                    <a:pt x="363448" y="28956"/>
                  </a:lnTo>
                  <a:close/>
                </a:path>
              </a:pathLst>
            </a:custGeom>
            <a:solidFill>
              <a:srgbClr val="DA1A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921914" y="9944638"/>
              <a:ext cx="165866" cy="169764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1584750" y="9868505"/>
              <a:ext cx="1758314" cy="250190"/>
            </a:xfrm>
            <a:custGeom>
              <a:avLst/>
              <a:gdLst/>
              <a:ahLst/>
              <a:cxnLst/>
              <a:rect l="l" t="t" r="r" b="b"/>
              <a:pathLst>
                <a:path w="1758315" h="250190">
                  <a:moveTo>
                    <a:pt x="166636" y="170815"/>
                  </a:moveTo>
                  <a:lnTo>
                    <a:pt x="151892" y="128739"/>
                  </a:lnTo>
                  <a:lnTo>
                    <a:pt x="113868" y="104978"/>
                  </a:lnTo>
                  <a:lnTo>
                    <a:pt x="89750" y="97040"/>
                  </a:lnTo>
                  <a:lnTo>
                    <a:pt x="84912" y="95211"/>
                  </a:lnTo>
                  <a:lnTo>
                    <a:pt x="76085" y="90919"/>
                  </a:lnTo>
                  <a:lnTo>
                    <a:pt x="72682" y="88176"/>
                  </a:lnTo>
                  <a:lnTo>
                    <a:pt x="66357" y="81343"/>
                  </a:lnTo>
                  <a:lnTo>
                    <a:pt x="64998" y="77025"/>
                  </a:lnTo>
                  <a:lnTo>
                    <a:pt x="64998" y="63881"/>
                  </a:lnTo>
                  <a:lnTo>
                    <a:pt x="69113" y="58661"/>
                  </a:lnTo>
                  <a:lnTo>
                    <a:pt x="75819" y="54457"/>
                  </a:lnTo>
                  <a:lnTo>
                    <a:pt x="83451" y="51409"/>
                  </a:lnTo>
                  <a:lnTo>
                    <a:pt x="93319" y="50330"/>
                  </a:lnTo>
                  <a:lnTo>
                    <a:pt x="104698" y="51384"/>
                  </a:lnTo>
                  <a:lnTo>
                    <a:pt x="116903" y="54762"/>
                  </a:lnTo>
                  <a:lnTo>
                    <a:pt x="122656" y="56883"/>
                  </a:lnTo>
                  <a:lnTo>
                    <a:pt x="127812" y="59245"/>
                  </a:lnTo>
                  <a:lnTo>
                    <a:pt x="133654" y="62699"/>
                  </a:lnTo>
                  <a:lnTo>
                    <a:pt x="155752" y="18732"/>
                  </a:lnTo>
                  <a:lnTo>
                    <a:pt x="115227" y="2476"/>
                  </a:lnTo>
                  <a:lnTo>
                    <a:pt x="88798" y="0"/>
                  </a:lnTo>
                  <a:lnTo>
                    <a:pt x="79870" y="342"/>
                  </a:lnTo>
                  <a:lnTo>
                    <a:pt x="42799" y="12103"/>
                  </a:lnTo>
                  <a:lnTo>
                    <a:pt x="16954" y="40297"/>
                  </a:lnTo>
                  <a:lnTo>
                    <a:pt x="8216" y="77635"/>
                  </a:lnTo>
                  <a:lnTo>
                    <a:pt x="9309" y="87604"/>
                  </a:lnTo>
                  <a:lnTo>
                    <a:pt x="27787" y="121539"/>
                  </a:lnTo>
                  <a:lnTo>
                    <a:pt x="73850" y="146088"/>
                  </a:lnTo>
                  <a:lnTo>
                    <a:pt x="81508" y="148361"/>
                  </a:lnTo>
                  <a:lnTo>
                    <a:pt x="91503" y="152336"/>
                  </a:lnTo>
                  <a:lnTo>
                    <a:pt x="110147" y="172237"/>
                  </a:lnTo>
                  <a:lnTo>
                    <a:pt x="109347" y="181978"/>
                  </a:lnTo>
                  <a:lnTo>
                    <a:pt x="106857" y="186626"/>
                  </a:lnTo>
                  <a:lnTo>
                    <a:pt x="97942" y="195008"/>
                  </a:lnTo>
                  <a:lnTo>
                    <a:pt x="89903" y="197408"/>
                  </a:lnTo>
                  <a:lnTo>
                    <a:pt x="78511" y="197408"/>
                  </a:lnTo>
                  <a:lnTo>
                    <a:pt x="37973" y="184785"/>
                  </a:lnTo>
                  <a:lnTo>
                    <a:pt x="25984" y="177952"/>
                  </a:lnTo>
                  <a:lnTo>
                    <a:pt x="0" y="223202"/>
                  </a:lnTo>
                  <a:lnTo>
                    <a:pt x="15481" y="234188"/>
                  </a:lnTo>
                  <a:lnTo>
                    <a:pt x="33832" y="242658"/>
                  </a:lnTo>
                  <a:lnTo>
                    <a:pt x="53682" y="248119"/>
                  </a:lnTo>
                  <a:lnTo>
                    <a:pt x="73698" y="250050"/>
                  </a:lnTo>
                  <a:lnTo>
                    <a:pt x="83781" y="249631"/>
                  </a:lnTo>
                  <a:lnTo>
                    <a:pt x="121183" y="240512"/>
                  </a:lnTo>
                  <a:lnTo>
                    <a:pt x="153504" y="214934"/>
                  </a:lnTo>
                  <a:lnTo>
                    <a:pt x="166331" y="179527"/>
                  </a:lnTo>
                  <a:lnTo>
                    <a:pt x="166636" y="170815"/>
                  </a:lnTo>
                  <a:close/>
                </a:path>
                <a:path w="1758315" h="250190">
                  <a:moveTo>
                    <a:pt x="338099" y="221551"/>
                  </a:moveTo>
                  <a:lnTo>
                    <a:pt x="303644" y="187096"/>
                  </a:lnTo>
                  <a:lnTo>
                    <a:pt x="297700" y="193014"/>
                  </a:lnTo>
                  <a:lnTo>
                    <a:pt x="290601" y="197523"/>
                  </a:lnTo>
                  <a:lnTo>
                    <a:pt x="282549" y="200406"/>
                  </a:lnTo>
                  <a:lnTo>
                    <a:pt x="273799" y="201422"/>
                  </a:lnTo>
                  <a:lnTo>
                    <a:pt x="258889" y="198399"/>
                  </a:lnTo>
                  <a:lnTo>
                    <a:pt x="246697" y="190182"/>
                  </a:lnTo>
                  <a:lnTo>
                    <a:pt x="238467" y="177990"/>
                  </a:lnTo>
                  <a:lnTo>
                    <a:pt x="235445" y="163080"/>
                  </a:lnTo>
                  <a:lnTo>
                    <a:pt x="238467" y="148183"/>
                  </a:lnTo>
                  <a:lnTo>
                    <a:pt x="246697" y="135991"/>
                  </a:lnTo>
                  <a:lnTo>
                    <a:pt x="258889" y="127774"/>
                  </a:lnTo>
                  <a:lnTo>
                    <a:pt x="273799" y="124752"/>
                  </a:lnTo>
                  <a:lnTo>
                    <a:pt x="282549" y="125755"/>
                  </a:lnTo>
                  <a:lnTo>
                    <a:pt x="290601" y="128638"/>
                  </a:lnTo>
                  <a:lnTo>
                    <a:pt x="297700" y="133159"/>
                  </a:lnTo>
                  <a:lnTo>
                    <a:pt x="303644" y="139077"/>
                  </a:lnTo>
                  <a:lnTo>
                    <a:pt x="338074" y="104609"/>
                  </a:lnTo>
                  <a:lnTo>
                    <a:pt x="324904" y="92786"/>
                  </a:lnTo>
                  <a:lnTo>
                    <a:pt x="309511" y="83820"/>
                  </a:lnTo>
                  <a:lnTo>
                    <a:pt x="292341" y="78130"/>
                  </a:lnTo>
                  <a:lnTo>
                    <a:pt x="273799" y="76149"/>
                  </a:lnTo>
                  <a:lnTo>
                    <a:pt x="239560" y="82296"/>
                  </a:lnTo>
                  <a:lnTo>
                    <a:pt x="210972" y="99796"/>
                  </a:lnTo>
                  <a:lnTo>
                    <a:pt x="191376" y="127215"/>
                  </a:lnTo>
                  <a:lnTo>
                    <a:pt x="184099" y="163080"/>
                  </a:lnTo>
                  <a:lnTo>
                    <a:pt x="191376" y="198958"/>
                  </a:lnTo>
                  <a:lnTo>
                    <a:pt x="210972" y="226377"/>
                  </a:lnTo>
                  <a:lnTo>
                    <a:pt x="239560" y="243878"/>
                  </a:lnTo>
                  <a:lnTo>
                    <a:pt x="273799" y="250037"/>
                  </a:lnTo>
                  <a:lnTo>
                    <a:pt x="292341" y="248043"/>
                  </a:lnTo>
                  <a:lnTo>
                    <a:pt x="309524" y="242354"/>
                  </a:lnTo>
                  <a:lnTo>
                    <a:pt x="324916" y="233387"/>
                  </a:lnTo>
                  <a:lnTo>
                    <a:pt x="338099" y="221551"/>
                  </a:lnTo>
                  <a:close/>
                </a:path>
                <a:path w="1758315" h="250190">
                  <a:moveTo>
                    <a:pt x="904024" y="80276"/>
                  </a:moveTo>
                  <a:lnTo>
                    <a:pt x="853363" y="80276"/>
                  </a:lnTo>
                  <a:lnTo>
                    <a:pt x="853363" y="97688"/>
                  </a:lnTo>
                  <a:lnTo>
                    <a:pt x="852233" y="96685"/>
                  </a:lnTo>
                  <a:lnTo>
                    <a:pt x="852233" y="163080"/>
                  </a:lnTo>
                  <a:lnTo>
                    <a:pt x="849147" y="178308"/>
                  </a:lnTo>
                  <a:lnTo>
                    <a:pt x="840752" y="190741"/>
                  </a:lnTo>
                  <a:lnTo>
                    <a:pt x="828319" y="199123"/>
                  </a:lnTo>
                  <a:lnTo>
                    <a:pt x="813104" y="202209"/>
                  </a:lnTo>
                  <a:lnTo>
                    <a:pt x="797890" y="199123"/>
                  </a:lnTo>
                  <a:lnTo>
                    <a:pt x="785456" y="190741"/>
                  </a:lnTo>
                  <a:lnTo>
                    <a:pt x="777062" y="178308"/>
                  </a:lnTo>
                  <a:lnTo>
                    <a:pt x="773988" y="163080"/>
                  </a:lnTo>
                  <a:lnTo>
                    <a:pt x="777062" y="147878"/>
                  </a:lnTo>
                  <a:lnTo>
                    <a:pt x="813104" y="123952"/>
                  </a:lnTo>
                  <a:lnTo>
                    <a:pt x="849147" y="147878"/>
                  </a:lnTo>
                  <a:lnTo>
                    <a:pt x="852233" y="163080"/>
                  </a:lnTo>
                  <a:lnTo>
                    <a:pt x="852233" y="96685"/>
                  </a:lnTo>
                  <a:lnTo>
                    <a:pt x="817118" y="77254"/>
                  </a:lnTo>
                  <a:lnTo>
                    <a:pt x="805027" y="76136"/>
                  </a:lnTo>
                  <a:lnTo>
                    <a:pt x="773277" y="83096"/>
                  </a:lnTo>
                  <a:lnTo>
                    <a:pt x="747014" y="101930"/>
                  </a:lnTo>
                  <a:lnTo>
                    <a:pt x="729132" y="129616"/>
                  </a:lnTo>
                  <a:lnTo>
                    <a:pt x="722528" y="163080"/>
                  </a:lnTo>
                  <a:lnTo>
                    <a:pt x="729132" y="196557"/>
                  </a:lnTo>
                  <a:lnTo>
                    <a:pt x="747014" y="224231"/>
                  </a:lnTo>
                  <a:lnTo>
                    <a:pt x="773277" y="243078"/>
                  </a:lnTo>
                  <a:lnTo>
                    <a:pt x="805027" y="250037"/>
                  </a:lnTo>
                  <a:lnTo>
                    <a:pt x="817118" y="248920"/>
                  </a:lnTo>
                  <a:lnTo>
                    <a:pt x="828357" y="245618"/>
                  </a:lnTo>
                  <a:lnTo>
                    <a:pt x="838835" y="240182"/>
                  </a:lnTo>
                  <a:lnTo>
                    <a:pt x="848664" y="232689"/>
                  </a:lnTo>
                  <a:lnTo>
                    <a:pt x="853363" y="228485"/>
                  </a:lnTo>
                  <a:lnTo>
                    <a:pt x="853363" y="245910"/>
                  </a:lnTo>
                  <a:lnTo>
                    <a:pt x="904024" y="245910"/>
                  </a:lnTo>
                  <a:lnTo>
                    <a:pt x="904024" y="228485"/>
                  </a:lnTo>
                  <a:lnTo>
                    <a:pt x="904024" y="202209"/>
                  </a:lnTo>
                  <a:lnTo>
                    <a:pt x="904024" y="123952"/>
                  </a:lnTo>
                  <a:lnTo>
                    <a:pt x="904024" y="97688"/>
                  </a:lnTo>
                  <a:lnTo>
                    <a:pt x="904024" y="80276"/>
                  </a:lnTo>
                  <a:close/>
                </a:path>
                <a:path w="1758315" h="250190">
                  <a:moveTo>
                    <a:pt x="1692452" y="245897"/>
                  </a:moveTo>
                  <a:lnTo>
                    <a:pt x="1628597" y="163156"/>
                  </a:lnTo>
                  <a:lnTo>
                    <a:pt x="1687969" y="80264"/>
                  </a:lnTo>
                  <a:lnTo>
                    <a:pt x="1627225" y="80264"/>
                  </a:lnTo>
                  <a:lnTo>
                    <a:pt x="1579499" y="147281"/>
                  </a:lnTo>
                  <a:lnTo>
                    <a:pt x="1579499" y="4140"/>
                  </a:lnTo>
                  <a:lnTo>
                    <a:pt x="1527530" y="4140"/>
                  </a:lnTo>
                  <a:lnTo>
                    <a:pt x="1527530" y="245897"/>
                  </a:lnTo>
                  <a:lnTo>
                    <a:pt x="1579499" y="245897"/>
                  </a:lnTo>
                  <a:lnTo>
                    <a:pt x="1579499" y="177634"/>
                  </a:lnTo>
                  <a:lnTo>
                    <a:pt x="1631899" y="245897"/>
                  </a:lnTo>
                  <a:lnTo>
                    <a:pt x="1692452" y="245897"/>
                  </a:lnTo>
                  <a:close/>
                </a:path>
                <a:path w="1758315" h="250190">
                  <a:moveTo>
                    <a:pt x="1741855" y="232752"/>
                  </a:moveTo>
                  <a:lnTo>
                    <a:pt x="1735721" y="221780"/>
                  </a:lnTo>
                  <a:lnTo>
                    <a:pt x="1735201" y="220840"/>
                  </a:lnTo>
                  <a:lnTo>
                    <a:pt x="1738820" y="219163"/>
                  </a:lnTo>
                  <a:lnTo>
                    <a:pt x="1740674" y="216484"/>
                  </a:lnTo>
                  <a:lnTo>
                    <a:pt x="1741309" y="215582"/>
                  </a:lnTo>
                  <a:lnTo>
                    <a:pt x="1741309" y="206806"/>
                  </a:lnTo>
                  <a:lnTo>
                    <a:pt x="1741309" y="205841"/>
                  </a:lnTo>
                  <a:lnTo>
                    <a:pt x="1736598" y="201155"/>
                  </a:lnTo>
                  <a:lnTo>
                    <a:pt x="1735455" y="201155"/>
                  </a:lnTo>
                  <a:lnTo>
                    <a:pt x="1735455" y="208915"/>
                  </a:lnTo>
                  <a:lnTo>
                    <a:pt x="1735455" y="214337"/>
                  </a:lnTo>
                  <a:lnTo>
                    <a:pt x="1733435" y="216484"/>
                  </a:lnTo>
                  <a:lnTo>
                    <a:pt x="1724367" y="216484"/>
                  </a:lnTo>
                  <a:lnTo>
                    <a:pt x="1724367" y="206806"/>
                  </a:lnTo>
                  <a:lnTo>
                    <a:pt x="1733435" y="206806"/>
                  </a:lnTo>
                  <a:lnTo>
                    <a:pt x="1735455" y="208915"/>
                  </a:lnTo>
                  <a:lnTo>
                    <a:pt x="1735455" y="201155"/>
                  </a:lnTo>
                  <a:lnTo>
                    <a:pt x="1718652" y="201155"/>
                  </a:lnTo>
                  <a:lnTo>
                    <a:pt x="1718652" y="232752"/>
                  </a:lnTo>
                  <a:lnTo>
                    <a:pt x="1724367" y="232752"/>
                  </a:lnTo>
                  <a:lnTo>
                    <a:pt x="1724367" y="221780"/>
                  </a:lnTo>
                  <a:lnTo>
                    <a:pt x="1728990" y="221780"/>
                  </a:lnTo>
                  <a:lnTo>
                    <a:pt x="1735010" y="232752"/>
                  </a:lnTo>
                  <a:lnTo>
                    <a:pt x="1741855" y="232752"/>
                  </a:lnTo>
                  <a:close/>
                </a:path>
                <a:path w="1758315" h="250190">
                  <a:moveTo>
                    <a:pt x="1758010" y="216941"/>
                  </a:moveTo>
                  <a:lnTo>
                    <a:pt x="1755724" y="205676"/>
                  </a:lnTo>
                  <a:lnTo>
                    <a:pt x="1752180" y="200431"/>
                  </a:lnTo>
                  <a:lnTo>
                    <a:pt x="1752180" y="216941"/>
                  </a:lnTo>
                  <a:lnTo>
                    <a:pt x="1750364" y="225945"/>
                  </a:lnTo>
                  <a:lnTo>
                    <a:pt x="1745399" y="233299"/>
                  </a:lnTo>
                  <a:lnTo>
                    <a:pt x="1738045" y="238252"/>
                  </a:lnTo>
                  <a:lnTo>
                    <a:pt x="1729054" y="240068"/>
                  </a:lnTo>
                  <a:lnTo>
                    <a:pt x="1720049" y="238252"/>
                  </a:lnTo>
                  <a:lnTo>
                    <a:pt x="1712696" y="233299"/>
                  </a:lnTo>
                  <a:lnTo>
                    <a:pt x="1707743" y="225945"/>
                  </a:lnTo>
                  <a:lnTo>
                    <a:pt x="1705927" y="216941"/>
                  </a:lnTo>
                  <a:lnTo>
                    <a:pt x="1707743" y="207949"/>
                  </a:lnTo>
                  <a:lnTo>
                    <a:pt x="1712696" y="200609"/>
                  </a:lnTo>
                  <a:lnTo>
                    <a:pt x="1720049" y="195656"/>
                  </a:lnTo>
                  <a:lnTo>
                    <a:pt x="1729054" y="193840"/>
                  </a:lnTo>
                  <a:lnTo>
                    <a:pt x="1738045" y="195656"/>
                  </a:lnTo>
                  <a:lnTo>
                    <a:pt x="1745399" y="200609"/>
                  </a:lnTo>
                  <a:lnTo>
                    <a:pt x="1750364" y="207949"/>
                  </a:lnTo>
                  <a:lnTo>
                    <a:pt x="1752180" y="216941"/>
                  </a:lnTo>
                  <a:lnTo>
                    <a:pt x="1752180" y="200431"/>
                  </a:lnTo>
                  <a:lnTo>
                    <a:pt x="1749526" y="196481"/>
                  </a:lnTo>
                  <a:lnTo>
                    <a:pt x="1745602" y="193840"/>
                  </a:lnTo>
                  <a:lnTo>
                    <a:pt x="1740319" y="190284"/>
                  </a:lnTo>
                  <a:lnTo>
                    <a:pt x="1729054" y="187998"/>
                  </a:lnTo>
                  <a:lnTo>
                    <a:pt x="1717789" y="190284"/>
                  </a:lnTo>
                  <a:lnTo>
                    <a:pt x="1708581" y="196481"/>
                  </a:lnTo>
                  <a:lnTo>
                    <a:pt x="1702384" y="205676"/>
                  </a:lnTo>
                  <a:lnTo>
                    <a:pt x="1700110" y="216941"/>
                  </a:lnTo>
                  <a:lnTo>
                    <a:pt x="1702384" y="228219"/>
                  </a:lnTo>
                  <a:lnTo>
                    <a:pt x="1708581" y="237426"/>
                  </a:lnTo>
                  <a:lnTo>
                    <a:pt x="1717789" y="243624"/>
                  </a:lnTo>
                  <a:lnTo>
                    <a:pt x="1729054" y="245897"/>
                  </a:lnTo>
                  <a:lnTo>
                    <a:pt x="1740319" y="243624"/>
                  </a:lnTo>
                  <a:lnTo>
                    <a:pt x="1745589" y="240068"/>
                  </a:lnTo>
                  <a:lnTo>
                    <a:pt x="1749526" y="237426"/>
                  </a:lnTo>
                  <a:lnTo>
                    <a:pt x="1755724" y="228219"/>
                  </a:lnTo>
                  <a:lnTo>
                    <a:pt x="1758010" y="216941"/>
                  </a:lnTo>
                  <a:close/>
                </a:path>
              </a:pathLst>
            </a:custGeom>
            <a:solidFill>
              <a:srgbClr val="DA1A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515661" y="9872637"/>
              <a:ext cx="381368" cy="24590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734920" y="7924897"/>
              <a:ext cx="1179136" cy="141936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7937590" y="7922530"/>
              <a:ext cx="41275" cy="110489"/>
            </a:xfrm>
            <a:custGeom>
              <a:avLst/>
              <a:gdLst/>
              <a:ahLst/>
              <a:cxnLst/>
              <a:rect l="l" t="t" r="r" b="b"/>
              <a:pathLst>
                <a:path w="41275" h="110490">
                  <a:moveTo>
                    <a:pt x="7263" y="0"/>
                  </a:moveTo>
                  <a:lnTo>
                    <a:pt x="0" y="0"/>
                  </a:lnTo>
                  <a:lnTo>
                    <a:pt x="0" y="110392"/>
                  </a:lnTo>
                  <a:lnTo>
                    <a:pt x="7263" y="110392"/>
                  </a:lnTo>
                  <a:lnTo>
                    <a:pt x="7263" y="0"/>
                  </a:lnTo>
                  <a:close/>
                </a:path>
                <a:path w="41275" h="110490">
                  <a:moveTo>
                    <a:pt x="40831" y="0"/>
                  </a:moveTo>
                  <a:lnTo>
                    <a:pt x="33568" y="0"/>
                  </a:lnTo>
                  <a:lnTo>
                    <a:pt x="33568" y="110392"/>
                  </a:lnTo>
                  <a:lnTo>
                    <a:pt x="40831" y="110392"/>
                  </a:lnTo>
                  <a:lnTo>
                    <a:pt x="40831" y="0"/>
                  </a:lnTo>
                  <a:close/>
                </a:path>
              </a:pathLst>
            </a:custGeom>
            <a:ln w="4326">
              <a:solidFill>
                <a:srgbClr val="1E1B1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7999751" y="7956399"/>
              <a:ext cx="69850" cy="78105"/>
            </a:xfrm>
            <a:custGeom>
              <a:avLst/>
              <a:gdLst/>
              <a:ahLst/>
              <a:cxnLst/>
              <a:rect l="l" t="t" r="r" b="b"/>
              <a:pathLst>
                <a:path w="69850" h="78104">
                  <a:moveTo>
                    <a:pt x="52923" y="73114"/>
                  </a:moveTo>
                  <a:lnTo>
                    <a:pt x="58159" y="69843"/>
                  </a:lnTo>
                  <a:lnTo>
                    <a:pt x="62245" y="65255"/>
                  </a:lnTo>
                  <a:lnTo>
                    <a:pt x="65171" y="59350"/>
                  </a:lnTo>
                  <a:lnTo>
                    <a:pt x="68098" y="53456"/>
                  </a:lnTo>
                  <a:lnTo>
                    <a:pt x="69561" y="46673"/>
                  </a:lnTo>
                  <a:lnTo>
                    <a:pt x="69561" y="39013"/>
                  </a:lnTo>
                  <a:lnTo>
                    <a:pt x="69561" y="31248"/>
                  </a:lnTo>
                  <a:lnTo>
                    <a:pt x="68098" y="24444"/>
                  </a:lnTo>
                  <a:lnTo>
                    <a:pt x="65171" y="18602"/>
                  </a:lnTo>
                  <a:lnTo>
                    <a:pt x="62245" y="12750"/>
                  </a:lnTo>
                  <a:lnTo>
                    <a:pt x="58159" y="8193"/>
                  </a:lnTo>
                  <a:lnTo>
                    <a:pt x="52923" y="4911"/>
                  </a:lnTo>
                  <a:lnTo>
                    <a:pt x="47677" y="1640"/>
                  </a:lnTo>
                  <a:lnTo>
                    <a:pt x="41636" y="0"/>
                  </a:lnTo>
                  <a:lnTo>
                    <a:pt x="34780" y="0"/>
                  </a:lnTo>
                  <a:lnTo>
                    <a:pt x="27924" y="0"/>
                  </a:lnTo>
                  <a:lnTo>
                    <a:pt x="4378" y="18602"/>
                  </a:lnTo>
                  <a:lnTo>
                    <a:pt x="1452" y="24444"/>
                  </a:lnTo>
                  <a:lnTo>
                    <a:pt x="0" y="31248"/>
                  </a:lnTo>
                  <a:lnTo>
                    <a:pt x="0" y="39013"/>
                  </a:lnTo>
                  <a:lnTo>
                    <a:pt x="0" y="46673"/>
                  </a:lnTo>
                  <a:lnTo>
                    <a:pt x="1452" y="53456"/>
                  </a:lnTo>
                  <a:lnTo>
                    <a:pt x="4378" y="59350"/>
                  </a:lnTo>
                  <a:lnTo>
                    <a:pt x="7305" y="65255"/>
                  </a:lnTo>
                  <a:lnTo>
                    <a:pt x="11391" y="69843"/>
                  </a:lnTo>
                  <a:lnTo>
                    <a:pt x="16627" y="73114"/>
                  </a:lnTo>
                  <a:lnTo>
                    <a:pt x="21873" y="76396"/>
                  </a:lnTo>
                  <a:lnTo>
                    <a:pt x="27924" y="78026"/>
                  </a:lnTo>
                  <a:lnTo>
                    <a:pt x="34780" y="78026"/>
                  </a:lnTo>
                  <a:lnTo>
                    <a:pt x="41636" y="78026"/>
                  </a:lnTo>
                  <a:lnTo>
                    <a:pt x="47677" y="76396"/>
                  </a:lnTo>
                  <a:lnTo>
                    <a:pt x="52923" y="73114"/>
                  </a:lnTo>
                  <a:close/>
                </a:path>
                <a:path w="69850" h="78104">
                  <a:moveTo>
                    <a:pt x="20640" y="66990"/>
                  </a:moveTo>
                  <a:lnTo>
                    <a:pt x="7712" y="45367"/>
                  </a:lnTo>
                  <a:lnTo>
                    <a:pt x="7712" y="39013"/>
                  </a:lnTo>
                  <a:lnTo>
                    <a:pt x="7712" y="32565"/>
                  </a:lnTo>
                  <a:lnTo>
                    <a:pt x="29429" y="6960"/>
                  </a:lnTo>
                  <a:lnTo>
                    <a:pt x="34780" y="6960"/>
                  </a:lnTo>
                  <a:lnTo>
                    <a:pt x="40225" y="6960"/>
                  </a:lnTo>
                  <a:lnTo>
                    <a:pt x="58441" y="22155"/>
                  </a:lnTo>
                  <a:lnTo>
                    <a:pt x="60709" y="26942"/>
                  </a:lnTo>
                  <a:lnTo>
                    <a:pt x="61848" y="32565"/>
                  </a:lnTo>
                  <a:lnTo>
                    <a:pt x="61848" y="39013"/>
                  </a:lnTo>
                  <a:lnTo>
                    <a:pt x="61848" y="45367"/>
                  </a:lnTo>
                  <a:lnTo>
                    <a:pt x="60709" y="50937"/>
                  </a:lnTo>
                  <a:lnTo>
                    <a:pt x="58441" y="55724"/>
                  </a:lnTo>
                  <a:lnTo>
                    <a:pt x="56173" y="60510"/>
                  </a:lnTo>
                  <a:lnTo>
                    <a:pt x="53027" y="64273"/>
                  </a:lnTo>
                  <a:lnTo>
                    <a:pt x="48993" y="66990"/>
                  </a:lnTo>
                  <a:lnTo>
                    <a:pt x="44959" y="69707"/>
                  </a:lnTo>
                  <a:lnTo>
                    <a:pt x="40225" y="71076"/>
                  </a:lnTo>
                  <a:lnTo>
                    <a:pt x="34780" y="71076"/>
                  </a:lnTo>
                  <a:lnTo>
                    <a:pt x="29429" y="71076"/>
                  </a:lnTo>
                  <a:lnTo>
                    <a:pt x="24716" y="69707"/>
                  </a:lnTo>
                  <a:lnTo>
                    <a:pt x="20640" y="66990"/>
                  </a:lnTo>
                  <a:close/>
                </a:path>
              </a:pathLst>
            </a:custGeom>
            <a:ln w="4326">
              <a:solidFill>
                <a:srgbClr val="1E1B1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6198841" y="660758"/>
            <a:ext cx="7706995" cy="9965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3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3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3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3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3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3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3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3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3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3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3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3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3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3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3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3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3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3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3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300" dirty="0">
              <a:latin typeface="Times New Roman"/>
              <a:cs typeface="Times New Roman"/>
            </a:endParaRPr>
          </a:p>
          <a:p>
            <a:pPr marL="539750" algn="just">
              <a:lnSpc>
                <a:spcPct val="100000"/>
              </a:lnSpc>
              <a:spcBef>
                <a:spcPts val="755"/>
              </a:spcBef>
            </a:pPr>
            <a:r>
              <a:rPr sz="1250" b="1" dirty="0">
                <a:solidFill>
                  <a:srgbClr val="1E1B1C"/>
                </a:solidFill>
                <a:latin typeface="Arial"/>
                <a:cs typeface="Arial"/>
              </a:rPr>
              <a:t>SC</a:t>
            </a:r>
            <a:r>
              <a:rPr sz="1250" b="1" spc="-120" dirty="0">
                <a:solidFill>
                  <a:srgbClr val="1E1B1C"/>
                </a:solidFill>
                <a:latin typeface="Arial"/>
                <a:cs typeface="Arial"/>
              </a:rPr>
              <a:t> </a:t>
            </a:r>
            <a:r>
              <a:rPr sz="1250" b="1" dirty="0">
                <a:solidFill>
                  <a:srgbClr val="1E1B1C"/>
                </a:solidFill>
                <a:latin typeface="Arial"/>
                <a:cs typeface="Arial"/>
              </a:rPr>
              <a:t>O</a:t>
            </a:r>
            <a:r>
              <a:rPr sz="1250" b="1" spc="-114" dirty="0">
                <a:solidFill>
                  <a:srgbClr val="1E1B1C"/>
                </a:solidFill>
                <a:latin typeface="Arial"/>
                <a:cs typeface="Arial"/>
              </a:rPr>
              <a:t> </a:t>
            </a:r>
            <a:r>
              <a:rPr sz="1250" b="1" spc="160" dirty="0">
                <a:solidFill>
                  <a:srgbClr val="1E1B1C"/>
                </a:solidFill>
                <a:latin typeface="Arial"/>
                <a:cs typeface="Arial"/>
              </a:rPr>
              <a:t>TIAB</a:t>
            </a:r>
            <a:r>
              <a:rPr sz="1250" b="1" spc="-95" dirty="0">
                <a:solidFill>
                  <a:srgbClr val="1E1B1C"/>
                </a:solidFill>
                <a:latin typeface="Arial"/>
                <a:cs typeface="Arial"/>
              </a:rPr>
              <a:t> </a:t>
            </a:r>
            <a:r>
              <a:rPr sz="1250" b="1" spc="140" dirty="0">
                <a:solidFill>
                  <a:srgbClr val="1E1B1C"/>
                </a:solidFill>
                <a:latin typeface="Arial"/>
                <a:cs typeface="Arial"/>
              </a:rPr>
              <a:t>ANK</a:t>
            </a:r>
            <a:r>
              <a:rPr sz="1250" b="1" spc="459" dirty="0">
                <a:solidFill>
                  <a:srgbClr val="1E1B1C"/>
                </a:solidFill>
                <a:latin typeface="Arial"/>
                <a:cs typeface="Arial"/>
              </a:rPr>
              <a:t> </a:t>
            </a:r>
            <a:r>
              <a:rPr sz="1250" b="1" spc="-90" dirty="0">
                <a:solidFill>
                  <a:srgbClr val="1E1B1C"/>
                </a:solidFill>
                <a:latin typeface="Arial"/>
                <a:cs typeface="Arial"/>
              </a:rPr>
              <a:t>C</a:t>
            </a:r>
            <a:r>
              <a:rPr sz="1250" b="1" spc="-114" dirty="0">
                <a:solidFill>
                  <a:srgbClr val="1E1B1C"/>
                </a:solidFill>
                <a:latin typeface="Arial"/>
                <a:cs typeface="Arial"/>
              </a:rPr>
              <a:t> </a:t>
            </a:r>
            <a:r>
              <a:rPr sz="1250" b="1" spc="175" dirty="0">
                <a:solidFill>
                  <a:srgbClr val="1E1B1C"/>
                </a:solidFill>
                <a:latin typeface="Arial"/>
                <a:cs typeface="Arial"/>
              </a:rPr>
              <a:t>OMMER</a:t>
            </a:r>
            <a:r>
              <a:rPr sz="1250" b="1" spc="-95" dirty="0">
                <a:solidFill>
                  <a:srgbClr val="1E1B1C"/>
                </a:solidFill>
                <a:latin typeface="Arial"/>
                <a:cs typeface="Arial"/>
              </a:rPr>
              <a:t> </a:t>
            </a:r>
            <a:r>
              <a:rPr sz="1250" b="1" spc="145" dirty="0">
                <a:solidFill>
                  <a:srgbClr val="1E1B1C"/>
                </a:solidFill>
                <a:latin typeface="Arial"/>
                <a:cs typeface="Arial"/>
              </a:rPr>
              <a:t>CIAL</a:t>
            </a:r>
            <a:r>
              <a:rPr sz="1250" b="1" spc="455" dirty="0">
                <a:solidFill>
                  <a:srgbClr val="1E1B1C"/>
                </a:solidFill>
                <a:latin typeface="Arial"/>
                <a:cs typeface="Arial"/>
              </a:rPr>
              <a:t> </a:t>
            </a:r>
            <a:r>
              <a:rPr sz="1250" b="1" spc="-114" dirty="0">
                <a:solidFill>
                  <a:srgbClr val="1E1B1C"/>
                </a:solidFill>
                <a:latin typeface="Arial"/>
                <a:cs typeface="Arial"/>
              </a:rPr>
              <a:t>B</a:t>
            </a:r>
            <a:r>
              <a:rPr sz="1250" b="1" spc="-90" dirty="0">
                <a:solidFill>
                  <a:srgbClr val="1E1B1C"/>
                </a:solidFill>
                <a:latin typeface="Arial"/>
                <a:cs typeface="Arial"/>
              </a:rPr>
              <a:t> </a:t>
            </a:r>
            <a:r>
              <a:rPr sz="1250" b="1" spc="175" dirty="0">
                <a:solidFill>
                  <a:srgbClr val="1E1B1C"/>
                </a:solidFill>
                <a:latin typeface="Arial"/>
                <a:cs typeface="Arial"/>
              </a:rPr>
              <a:t>ANKING </a:t>
            </a:r>
            <a:endParaRPr sz="12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850" dirty="0">
              <a:latin typeface="Arial"/>
              <a:cs typeface="Arial"/>
            </a:endParaRPr>
          </a:p>
          <a:p>
            <a:pPr marL="523240" marR="2341880">
              <a:lnSpc>
                <a:spcPct val="102099"/>
              </a:lnSpc>
            </a:pPr>
            <a:r>
              <a:rPr sz="3550" spc="-125" dirty="0">
                <a:solidFill>
                  <a:srgbClr val="1E1B1C"/>
                </a:solidFill>
                <a:latin typeface="Arial"/>
                <a:cs typeface="Arial"/>
              </a:rPr>
              <a:t>Your</a:t>
            </a:r>
            <a:r>
              <a:rPr sz="3550" spc="-145" dirty="0">
                <a:solidFill>
                  <a:srgbClr val="1E1B1C"/>
                </a:solidFill>
                <a:latin typeface="Arial"/>
                <a:cs typeface="Arial"/>
              </a:rPr>
              <a:t> </a:t>
            </a:r>
            <a:r>
              <a:rPr sz="3550" spc="60" dirty="0">
                <a:solidFill>
                  <a:srgbClr val="1E1B1C"/>
                </a:solidFill>
                <a:latin typeface="Arial"/>
                <a:cs typeface="Arial"/>
              </a:rPr>
              <a:t>trusted</a:t>
            </a:r>
            <a:r>
              <a:rPr sz="3550" spc="-140" dirty="0">
                <a:solidFill>
                  <a:srgbClr val="1E1B1C"/>
                </a:solidFill>
                <a:latin typeface="Arial"/>
                <a:cs typeface="Arial"/>
              </a:rPr>
              <a:t> </a:t>
            </a:r>
            <a:r>
              <a:rPr sz="3550" spc="-10" dirty="0">
                <a:solidFill>
                  <a:srgbClr val="1E1B1C"/>
                </a:solidFill>
                <a:latin typeface="Arial"/>
                <a:cs typeface="Arial"/>
              </a:rPr>
              <a:t>financial </a:t>
            </a:r>
            <a:r>
              <a:rPr sz="3550" spc="60" dirty="0">
                <a:solidFill>
                  <a:srgbClr val="1E1B1C"/>
                </a:solidFill>
                <a:latin typeface="Arial"/>
                <a:cs typeface="Arial"/>
              </a:rPr>
              <a:t>partner</a:t>
            </a:r>
            <a:r>
              <a:rPr sz="3550" spc="-175" dirty="0">
                <a:solidFill>
                  <a:srgbClr val="1E1B1C"/>
                </a:solidFill>
                <a:latin typeface="Arial"/>
                <a:cs typeface="Arial"/>
              </a:rPr>
              <a:t> </a:t>
            </a:r>
            <a:r>
              <a:rPr sz="3550" spc="80" dirty="0">
                <a:solidFill>
                  <a:srgbClr val="1E1B1C"/>
                </a:solidFill>
                <a:latin typeface="Arial"/>
                <a:cs typeface="Arial"/>
              </a:rPr>
              <a:t>for</a:t>
            </a:r>
            <a:r>
              <a:rPr sz="3550" spc="-175" dirty="0">
                <a:solidFill>
                  <a:srgbClr val="1E1B1C"/>
                </a:solidFill>
                <a:latin typeface="Arial"/>
                <a:cs typeface="Arial"/>
              </a:rPr>
              <a:t> </a:t>
            </a:r>
            <a:r>
              <a:rPr sz="3550" spc="-10" dirty="0">
                <a:solidFill>
                  <a:srgbClr val="1E1B1C"/>
                </a:solidFill>
                <a:latin typeface="Arial"/>
                <a:cs typeface="Arial"/>
              </a:rPr>
              <a:t>all</a:t>
            </a:r>
            <a:r>
              <a:rPr sz="3550" spc="-170" dirty="0">
                <a:solidFill>
                  <a:srgbClr val="1E1B1C"/>
                </a:solidFill>
                <a:latin typeface="Arial"/>
                <a:cs typeface="Arial"/>
              </a:rPr>
              <a:t> </a:t>
            </a:r>
            <a:r>
              <a:rPr sz="3550" spc="-20" dirty="0">
                <a:solidFill>
                  <a:srgbClr val="1E1B1C"/>
                </a:solidFill>
                <a:latin typeface="Arial"/>
                <a:cs typeface="Arial"/>
              </a:rPr>
              <a:t>your </a:t>
            </a:r>
            <a:r>
              <a:rPr sz="3550" spc="-55" dirty="0">
                <a:solidFill>
                  <a:srgbClr val="1E1B1C"/>
                </a:solidFill>
                <a:latin typeface="Arial"/>
                <a:cs typeface="Arial"/>
              </a:rPr>
              <a:t>business</a:t>
            </a:r>
            <a:r>
              <a:rPr sz="3550" spc="-200" dirty="0">
                <a:solidFill>
                  <a:srgbClr val="1E1B1C"/>
                </a:solidFill>
                <a:latin typeface="Arial"/>
                <a:cs typeface="Arial"/>
              </a:rPr>
              <a:t> </a:t>
            </a:r>
            <a:r>
              <a:rPr sz="3550" dirty="0">
                <a:solidFill>
                  <a:srgbClr val="1E1B1C"/>
                </a:solidFill>
                <a:latin typeface="Arial"/>
                <a:cs typeface="Arial"/>
              </a:rPr>
              <a:t>banking</a:t>
            </a:r>
            <a:r>
              <a:rPr sz="3550" spc="-195" dirty="0">
                <a:solidFill>
                  <a:srgbClr val="1E1B1C"/>
                </a:solidFill>
                <a:latin typeface="Arial"/>
                <a:cs typeface="Arial"/>
              </a:rPr>
              <a:t> </a:t>
            </a:r>
            <a:r>
              <a:rPr sz="3550" spc="-45" dirty="0">
                <a:solidFill>
                  <a:srgbClr val="1E1B1C"/>
                </a:solidFill>
                <a:latin typeface="Arial"/>
                <a:cs typeface="Arial"/>
              </a:rPr>
              <a:t>needs.</a:t>
            </a:r>
            <a:endParaRPr sz="3550" dirty="0">
              <a:latin typeface="Arial"/>
              <a:cs typeface="Arial"/>
            </a:endParaRPr>
          </a:p>
          <a:p>
            <a:pPr marL="523240" marR="1431290" algn="just">
              <a:lnSpc>
                <a:spcPct val="137800"/>
              </a:lnSpc>
              <a:spcBef>
                <a:spcPts val="1019"/>
              </a:spcBef>
            </a:pPr>
            <a:r>
              <a:rPr sz="1200" spc="-20" dirty="0">
                <a:solidFill>
                  <a:srgbClr val="1E1B1C"/>
                </a:solidFill>
                <a:latin typeface="Arial"/>
                <a:cs typeface="Arial"/>
              </a:rPr>
              <a:t>We</a:t>
            </a:r>
            <a:r>
              <a:rPr sz="1200" spc="-30" dirty="0">
                <a:solidFill>
                  <a:srgbClr val="1E1B1C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E1B1C"/>
                </a:solidFill>
                <a:latin typeface="Arial"/>
                <a:cs typeface="Arial"/>
              </a:rPr>
              <a:t>understand</a:t>
            </a:r>
            <a:r>
              <a:rPr sz="1200" spc="-25" dirty="0">
                <a:solidFill>
                  <a:srgbClr val="1E1B1C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E1B1C"/>
                </a:solidFill>
                <a:latin typeface="Arial"/>
                <a:cs typeface="Arial"/>
              </a:rPr>
              <a:t>the</a:t>
            </a:r>
            <a:r>
              <a:rPr sz="1200" spc="-25" dirty="0">
                <a:solidFill>
                  <a:srgbClr val="1E1B1C"/>
                </a:solidFill>
                <a:latin typeface="Arial"/>
                <a:cs typeface="Arial"/>
              </a:rPr>
              <a:t> uniqueness</a:t>
            </a:r>
            <a:r>
              <a:rPr sz="1200" spc="-30" dirty="0">
                <a:solidFill>
                  <a:srgbClr val="1E1B1C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E1B1C"/>
                </a:solidFill>
                <a:latin typeface="Arial"/>
                <a:cs typeface="Arial"/>
              </a:rPr>
              <a:t>of</a:t>
            </a:r>
            <a:r>
              <a:rPr sz="1200" spc="-25" dirty="0">
                <a:solidFill>
                  <a:srgbClr val="1E1B1C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E1B1C"/>
                </a:solidFill>
                <a:latin typeface="Arial"/>
                <a:cs typeface="Arial"/>
              </a:rPr>
              <a:t>your</a:t>
            </a:r>
            <a:r>
              <a:rPr sz="1200" spc="-25" dirty="0">
                <a:solidFill>
                  <a:srgbClr val="1E1B1C"/>
                </a:solidFill>
                <a:latin typeface="Arial"/>
                <a:cs typeface="Arial"/>
              </a:rPr>
              <a:t> </a:t>
            </a:r>
            <a:r>
              <a:rPr sz="1200" spc="-35" dirty="0">
                <a:solidFill>
                  <a:srgbClr val="1E1B1C"/>
                </a:solidFill>
                <a:latin typeface="Arial"/>
                <a:cs typeface="Arial"/>
              </a:rPr>
              <a:t>business</a:t>
            </a:r>
            <a:r>
              <a:rPr sz="1200" spc="-25" dirty="0">
                <a:solidFill>
                  <a:srgbClr val="1E1B1C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E1B1C"/>
                </a:solidFill>
                <a:latin typeface="Arial"/>
                <a:cs typeface="Arial"/>
              </a:rPr>
              <a:t>and</a:t>
            </a:r>
            <a:r>
              <a:rPr sz="1200" spc="-30" dirty="0">
                <a:solidFill>
                  <a:srgbClr val="1E1B1C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E1B1C"/>
                </a:solidFill>
                <a:latin typeface="Arial"/>
                <a:cs typeface="Arial"/>
              </a:rPr>
              <a:t>industry.</a:t>
            </a:r>
            <a:r>
              <a:rPr sz="1200" spc="-25" dirty="0">
                <a:solidFill>
                  <a:srgbClr val="1E1B1C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E1B1C"/>
                </a:solidFill>
                <a:latin typeface="Arial"/>
                <a:cs typeface="Arial"/>
              </a:rPr>
              <a:t>Our</a:t>
            </a:r>
            <a:r>
              <a:rPr sz="1200" spc="-25" dirty="0">
                <a:solidFill>
                  <a:srgbClr val="1E1B1C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E1B1C"/>
                </a:solidFill>
                <a:latin typeface="Arial"/>
                <a:cs typeface="Arial"/>
              </a:rPr>
              <a:t>dedicated</a:t>
            </a:r>
            <a:r>
              <a:rPr sz="1200" spc="-30" dirty="0">
                <a:solidFill>
                  <a:srgbClr val="1E1B1C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E1B1C"/>
                </a:solidFill>
                <a:latin typeface="Arial"/>
                <a:cs typeface="Arial"/>
              </a:rPr>
              <a:t>Business </a:t>
            </a:r>
            <a:r>
              <a:rPr sz="1200" spc="-35" dirty="0">
                <a:solidFill>
                  <a:srgbClr val="1E1B1C"/>
                </a:solidFill>
                <a:latin typeface="Arial"/>
                <a:cs typeface="Arial"/>
              </a:rPr>
              <a:t>Banking </a:t>
            </a:r>
            <a:r>
              <a:rPr sz="1200" spc="-30" dirty="0">
                <a:solidFill>
                  <a:srgbClr val="1E1B1C"/>
                </a:solidFill>
                <a:latin typeface="Arial"/>
                <a:cs typeface="Arial"/>
              </a:rPr>
              <a:t>Specialists</a:t>
            </a:r>
            <a:r>
              <a:rPr sz="1200" spc="-35" dirty="0">
                <a:solidFill>
                  <a:srgbClr val="1E1B1C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E1B1C"/>
                </a:solidFill>
                <a:latin typeface="Arial"/>
                <a:cs typeface="Arial"/>
              </a:rPr>
              <a:t>and</a:t>
            </a:r>
            <a:r>
              <a:rPr sz="1200" spc="-30" dirty="0">
                <a:solidFill>
                  <a:srgbClr val="1E1B1C"/>
                </a:solidFill>
                <a:latin typeface="Arial"/>
                <a:cs typeface="Arial"/>
              </a:rPr>
              <a:t> </a:t>
            </a:r>
            <a:r>
              <a:rPr sz="1200" spc="-25" dirty="0">
                <a:solidFill>
                  <a:srgbClr val="1E1B1C"/>
                </a:solidFill>
                <a:latin typeface="Arial"/>
                <a:cs typeface="Arial"/>
              </a:rPr>
              <a:t>specialized</a:t>
            </a:r>
            <a:r>
              <a:rPr sz="1200" spc="-35" dirty="0">
                <a:solidFill>
                  <a:srgbClr val="1E1B1C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E1B1C"/>
                </a:solidFill>
                <a:latin typeface="Arial"/>
                <a:cs typeface="Arial"/>
              </a:rPr>
              <a:t>teams</a:t>
            </a:r>
            <a:r>
              <a:rPr sz="1200" spc="-30" dirty="0">
                <a:solidFill>
                  <a:srgbClr val="1E1B1C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E1B1C"/>
                </a:solidFill>
                <a:latin typeface="Arial"/>
                <a:cs typeface="Arial"/>
              </a:rPr>
              <a:t>work</a:t>
            </a:r>
            <a:r>
              <a:rPr sz="1200" spc="-35" dirty="0">
                <a:solidFill>
                  <a:srgbClr val="1E1B1C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E1B1C"/>
                </a:solidFill>
                <a:latin typeface="Arial"/>
                <a:cs typeface="Arial"/>
              </a:rPr>
              <a:t>with</a:t>
            </a:r>
            <a:r>
              <a:rPr sz="1200" spc="-35" dirty="0">
                <a:solidFill>
                  <a:srgbClr val="1E1B1C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E1B1C"/>
                </a:solidFill>
                <a:latin typeface="Arial"/>
                <a:cs typeface="Arial"/>
              </a:rPr>
              <a:t>you</a:t>
            </a:r>
            <a:r>
              <a:rPr sz="1200" spc="-30" dirty="0">
                <a:solidFill>
                  <a:srgbClr val="1E1B1C"/>
                </a:solidFill>
                <a:latin typeface="Arial"/>
                <a:cs typeface="Arial"/>
              </a:rPr>
              <a:t> </a:t>
            </a:r>
            <a:r>
              <a:rPr sz="1200" spc="50" dirty="0">
                <a:solidFill>
                  <a:srgbClr val="1E1B1C"/>
                </a:solidFill>
                <a:latin typeface="Arial"/>
                <a:cs typeface="Arial"/>
              </a:rPr>
              <a:t>to</a:t>
            </a:r>
            <a:r>
              <a:rPr sz="1200" spc="-35" dirty="0">
                <a:solidFill>
                  <a:srgbClr val="1E1B1C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E1B1C"/>
                </a:solidFill>
                <a:latin typeface="Arial"/>
                <a:cs typeface="Arial"/>
              </a:rPr>
              <a:t>provide</a:t>
            </a:r>
            <a:r>
              <a:rPr sz="1200" spc="-30" dirty="0">
                <a:solidFill>
                  <a:srgbClr val="1E1B1C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1E1B1C"/>
                </a:solidFill>
                <a:latin typeface="Arial"/>
                <a:cs typeface="Arial"/>
              </a:rPr>
              <a:t>advice</a:t>
            </a:r>
            <a:r>
              <a:rPr sz="1200" spc="-35" dirty="0">
                <a:solidFill>
                  <a:srgbClr val="1E1B1C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E1B1C"/>
                </a:solidFill>
                <a:latin typeface="Arial"/>
                <a:cs typeface="Arial"/>
              </a:rPr>
              <a:t>and</a:t>
            </a:r>
            <a:r>
              <a:rPr sz="1200" spc="-35" dirty="0">
                <a:solidFill>
                  <a:srgbClr val="1E1B1C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E1B1C"/>
                </a:solidFill>
                <a:latin typeface="Arial"/>
                <a:cs typeface="Arial"/>
              </a:rPr>
              <a:t>tailored solutions</a:t>
            </a:r>
            <a:r>
              <a:rPr sz="1200" spc="-50" dirty="0">
                <a:solidFill>
                  <a:srgbClr val="1E1B1C"/>
                </a:solidFill>
                <a:latin typeface="Arial"/>
                <a:cs typeface="Arial"/>
              </a:rPr>
              <a:t> </a:t>
            </a:r>
            <a:r>
              <a:rPr sz="1200" spc="50" dirty="0">
                <a:solidFill>
                  <a:srgbClr val="1E1B1C"/>
                </a:solidFill>
                <a:latin typeface="Arial"/>
                <a:cs typeface="Arial"/>
              </a:rPr>
              <a:t>to</a:t>
            </a:r>
            <a:r>
              <a:rPr sz="1200" spc="-45" dirty="0">
                <a:solidFill>
                  <a:srgbClr val="1E1B1C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E1B1C"/>
                </a:solidFill>
                <a:latin typeface="Arial"/>
                <a:cs typeface="Arial"/>
              </a:rPr>
              <a:t>help</a:t>
            </a:r>
            <a:r>
              <a:rPr sz="1200" spc="-45" dirty="0">
                <a:solidFill>
                  <a:srgbClr val="1E1B1C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E1B1C"/>
                </a:solidFill>
                <a:latin typeface="Arial"/>
                <a:cs typeface="Arial"/>
              </a:rPr>
              <a:t>take</a:t>
            </a:r>
            <a:r>
              <a:rPr sz="1200" spc="-45" dirty="0">
                <a:solidFill>
                  <a:srgbClr val="1E1B1C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E1B1C"/>
                </a:solidFill>
                <a:latin typeface="Arial"/>
                <a:cs typeface="Arial"/>
              </a:rPr>
              <a:t>your</a:t>
            </a:r>
            <a:r>
              <a:rPr sz="1200" spc="-45" dirty="0">
                <a:solidFill>
                  <a:srgbClr val="1E1B1C"/>
                </a:solidFill>
                <a:latin typeface="Arial"/>
                <a:cs typeface="Arial"/>
              </a:rPr>
              <a:t> </a:t>
            </a:r>
            <a:r>
              <a:rPr sz="1200" spc="-35" dirty="0">
                <a:solidFill>
                  <a:srgbClr val="1E1B1C"/>
                </a:solidFill>
                <a:latin typeface="Arial"/>
                <a:cs typeface="Arial"/>
              </a:rPr>
              <a:t>business</a:t>
            </a:r>
            <a:r>
              <a:rPr sz="1200" spc="-45" dirty="0">
                <a:solidFill>
                  <a:srgbClr val="1E1B1C"/>
                </a:solidFill>
                <a:latin typeface="Arial"/>
                <a:cs typeface="Arial"/>
              </a:rPr>
              <a:t> </a:t>
            </a:r>
            <a:r>
              <a:rPr sz="1200" spc="50" dirty="0">
                <a:solidFill>
                  <a:srgbClr val="1E1B1C"/>
                </a:solidFill>
                <a:latin typeface="Arial"/>
                <a:cs typeface="Arial"/>
              </a:rPr>
              <a:t>to</a:t>
            </a:r>
            <a:r>
              <a:rPr sz="1200" spc="-45" dirty="0">
                <a:solidFill>
                  <a:srgbClr val="1E1B1C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E1B1C"/>
                </a:solidFill>
                <a:latin typeface="Arial"/>
                <a:cs typeface="Arial"/>
              </a:rPr>
              <a:t>the</a:t>
            </a:r>
            <a:r>
              <a:rPr sz="1200" spc="-45" dirty="0">
                <a:solidFill>
                  <a:srgbClr val="1E1B1C"/>
                </a:solidFill>
                <a:latin typeface="Arial"/>
                <a:cs typeface="Arial"/>
              </a:rPr>
              <a:t> </a:t>
            </a:r>
            <a:r>
              <a:rPr sz="1200" dirty="0">
                <a:solidFill>
                  <a:srgbClr val="1E1B1C"/>
                </a:solidFill>
                <a:latin typeface="Arial"/>
                <a:cs typeface="Arial"/>
              </a:rPr>
              <a:t>next</a:t>
            </a:r>
            <a:r>
              <a:rPr sz="1200" spc="-45" dirty="0">
                <a:solidFill>
                  <a:srgbClr val="1E1B1C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E1B1C"/>
                </a:solidFill>
                <a:latin typeface="Arial"/>
                <a:cs typeface="Arial"/>
              </a:rPr>
              <a:t>level.</a:t>
            </a:r>
            <a:endParaRPr sz="120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20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000" dirty="0">
              <a:latin typeface="Arial"/>
              <a:cs typeface="Arial"/>
            </a:endParaRPr>
          </a:p>
          <a:p>
            <a:pPr marL="523240">
              <a:lnSpc>
                <a:spcPct val="100000"/>
              </a:lnSpc>
            </a:pPr>
            <a:r>
              <a:rPr sz="1200" spc="-20" dirty="0">
                <a:solidFill>
                  <a:srgbClr val="1E1B1C"/>
                </a:solidFill>
                <a:latin typeface="Arial"/>
                <a:cs typeface="Arial"/>
              </a:rPr>
              <a:t>Maria</a:t>
            </a:r>
            <a:r>
              <a:rPr sz="1200" spc="-45" dirty="0">
                <a:solidFill>
                  <a:srgbClr val="1E1B1C"/>
                </a:solidFill>
                <a:latin typeface="Arial"/>
                <a:cs typeface="Arial"/>
              </a:rPr>
              <a:t> </a:t>
            </a:r>
            <a:r>
              <a:rPr sz="1200" spc="-10" dirty="0">
                <a:solidFill>
                  <a:srgbClr val="1E1B1C"/>
                </a:solidFill>
                <a:latin typeface="Arial"/>
                <a:cs typeface="Arial"/>
              </a:rPr>
              <a:t>Mangiovacallo</a:t>
            </a:r>
            <a:endParaRPr sz="1200" dirty="0">
              <a:latin typeface="Arial"/>
              <a:cs typeface="Arial"/>
            </a:endParaRPr>
          </a:p>
          <a:p>
            <a:pPr marL="523240" marR="3703954">
              <a:lnSpc>
                <a:spcPct val="137800"/>
              </a:lnSpc>
            </a:pPr>
            <a:r>
              <a:rPr sz="1200" spc="-30" dirty="0">
                <a:solidFill>
                  <a:srgbClr val="1E1B1C"/>
                </a:solidFill>
                <a:latin typeface="Arial"/>
                <a:cs typeface="Arial"/>
              </a:rPr>
              <a:t>Vice</a:t>
            </a:r>
            <a:r>
              <a:rPr sz="1200" spc="-25" dirty="0">
                <a:solidFill>
                  <a:srgbClr val="1E1B1C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1E1B1C"/>
                </a:solidFill>
                <a:latin typeface="Arial"/>
                <a:cs typeface="Arial"/>
              </a:rPr>
              <a:t>President,</a:t>
            </a:r>
            <a:r>
              <a:rPr sz="1200" spc="-25" dirty="0">
                <a:solidFill>
                  <a:srgbClr val="1E1B1C"/>
                </a:solidFill>
                <a:latin typeface="Arial"/>
                <a:cs typeface="Arial"/>
              </a:rPr>
              <a:t> </a:t>
            </a:r>
            <a:r>
              <a:rPr sz="1200" spc="-20" dirty="0">
                <a:solidFill>
                  <a:srgbClr val="1E1B1C"/>
                </a:solidFill>
                <a:latin typeface="Arial"/>
                <a:cs typeface="Arial"/>
              </a:rPr>
              <a:t>Commercial </a:t>
            </a:r>
            <a:r>
              <a:rPr sz="1200" spc="-35" dirty="0">
                <a:solidFill>
                  <a:srgbClr val="1E1B1C"/>
                </a:solidFill>
                <a:latin typeface="Arial"/>
                <a:cs typeface="Arial"/>
              </a:rPr>
              <a:t>Banking,</a:t>
            </a:r>
            <a:r>
              <a:rPr sz="1200" spc="-25" dirty="0">
                <a:solidFill>
                  <a:srgbClr val="1E1B1C"/>
                </a:solidFill>
                <a:latin typeface="Arial"/>
                <a:cs typeface="Arial"/>
              </a:rPr>
              <a:t> Quebec Region </a:t>
            </a:r>
            <a:r>
              <a:rPr sz="1200" spc="-10" dirty="0">
                <a:solidFill>
                  <a:srgbClr val="1E1B1C"/>
                </a:solidFill>
                <a:latin typeface="Arial"/>
                <a:cs typeface="Arial"/>
              </a:rPr>
              <a:t>514.758.2431</a:t>
            </a:r>
            <a:endParaRPr sz="1200" dirty="0">
              <a:latin typeface="Arial"/>
              <a:cs typeface="Arial"/>
            </a:endParaRPr>
          </a:p>
          <a:p>
            <a:pPr marL="523240">
              <a:lnSpc>
                <a:spcPct val="100000"/>
              </a:lnSpc>
              <a:spcBef>
                <a:spcPts val="545"/>
              </a:spcBef>
            </a:pPr>
            <a:r>
              <a:rPr sz="1200" spc="-10" dirty="0">
                <a:solidFill>
                  <a:srgbClr val="1E1B1C"/>
                </a:solidFill>
                <a:latin typeface="Arial"/>
                <a:cs typeface="Arial"/>
                <a:hlinkClick r:id="rId6"/>
              </a:rPr>
              <a:t>maria.mangiocavallo@scotiabank.com</a:t>
            </a:r>
            <a:endParaRPr sz="120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20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2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050" dirty="0">
              <a:latin typeface="Arial"/>
              <a:cs typeface="Arial"/>
            </a:endParaRPr>
          </a:p>
          <a:p>
            <a:pPr marL="523240">
              <a:lnSpc>
                <a:spcPct val="100000"/>
              </a:lnSpc>
            </a:pPr>
            <a:r>
              <a:rPr sz="1200" b="1" spc="-30" dirty="0">
                <a:solidFill>
                  <a:srgbClr val="1E1B1C"/>
                </a:solidFill>
                <a:latin typeface="Arial"/>
                <a:cs typeface="Arial"/>
              </a:rPr>
              <a:t>Visit</a:t>
            </a:r>
            <a:r>
              <a:rPr sz="1200" b="1" spc="-50" dirty="0">
                <a:solidFill>
                  <a:srgbClr val="1E1B1C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1E1B1C"/>
                </a:solidFill>
                <a:latin typeface="Arial"/>
                <a:cs typeface="Arial"/>
              </a:rPr>
              <a:t>scotiabank.com/commercialbanking</a:t>
            </a:r>
            <a:endParaRPr sz="120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20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2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400" dirty="0">
              <a:latin typeface="Arial"/>
              <a:cs typeface="Arial"/>
            </a:endParaRPr>
          </a:p>
          <a:p>
            <a:pPr marL="539115">
              <a:lnSpc>
                <a:spcPct val="100000"/>
              </a:lnSpc>
            </a:pPr>
            <a:r>
              <a:rPr sz="700" spc="-220" dirty="0">
                <a:solidFill>
                  <a:srgbClr val="231F20"/>
                </a:solidFill>
                <a:latin typeface="Arial"/>
                <a:cs typeface="Arial"/>
              </a:rPr>
              <a:t>®</a:t>
            </a:r>
            <a:r>
              <a:rPr sz="700" spc="-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700" spc="-90" dirty="0">
                <a:solidFill>
                  <a:srgbClr val="231F20"/>
                </a:solidFill>
                <a:latin typeface="Arial"/>
                <a:cs typeface="Arial"/>
              </a:rPr>
              <a:t>Registered</a:t>
            </a:r>
            <a:r>
              <a:rPr sz="700" spc="-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700" spc="-80" dirty="0">
                <a:solidFill>
                  <a:srgbClr val="231F20"/>
                </a:solidFill>
                <a:latin typeface="Arial"/>
                <a:cs typeface="Arial"/>
              </a:rPr>
              <a:t>trademark</a:t>
            </a:r>
            <a:r>
              <a:rPr sz="700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700" spc="-65" dirty="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sz="700" spc="-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700" spc="-110" dirty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700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700" spc="-105" dirty="0">
                <a:solidFill>
                  <a:srgbClr val="231F20"/>
                </a:solidFill>
                <a:latin typeface="Arial"/>
                <a:cs typeface="Arial"/>
              </a:rPr>
              <a:t>Bank</a:t>
            </a:r>
            <a:r>
              <a:rPr sz="700" spc="-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700" spc="-65" dirty="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sz="700" spc="-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700" spc="-110" dirty="0">
                <a:solidFill>
                  <a:srgbClr val="231F20"/>
                </a:solidFill>
                <a:latin typeface="Arial"/>
                <a:cs typeface="Arial"/>
              </a:rPr>
              <a:t>Nova</a:t>
            </a:r>
            <a:r>
              <a:rPr sz="700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700" spc="-10" dirty="0">
                <a:solidFill>
                  <a:srgbClr val="231F20"/>
                </a:solidFill>
                <a:latin typeface="Arial"/>
                <a:cs typeface="Arial"/>
              </a:rPr>
              <a:t>Scotia.</a:t>
            </a:r>
            <a:endParaRPr sz="700" dirty="0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6738914" y="1118134"/>
            <a:ext cx="916305" cy="460375"/>
          </a:xfrm>
          <a:custGeom>
            <a:avLst/>
            <a:gdLst/>
            <a:ahLst/>
            <a:cxnLst/>
            <a:rect l="l" t="t" r="r" b="b"/>
            <a:pathLst>
              <a:path w="916304" h="460375">
                <a:moveTo>
                  <a:pt x="157202" y="1055"/>
                </a:moveTo>
                <a:lnTo>
                  <a:pt x="142602" y="1055"/>
                </a:lnTo>
                <a:lnTo>
                  <a:pt x="134576" y="3041"/>
                </a:lnTo>
                <a:lnTo>
                  <a:pt x="107274" y="35645"/>
                </a:lnTo>
                <a:lnTo>
                  <a:pt x="105836" y="49338"/>
                </a:lnTo>
                <a:lnTo>
                  <a:pt x="106196" y="56306"/>
                </a:lnTo>
                <a:lnTo>
                  <a:pt x="134576" y="95354"/>
                </a:lnTo>
                <a:lnTo>
                  <a:pt x="142602" y="97360"/>
                </a:lnTo>
                <a:lnTo>
                  <a:pt x="157631" y="97360"/>
                </a:lnTo>
                <a:lnTo>
                  <a:pt x="163462" y="96545"/>
                </a:lnTo>
                <a:lnTo>
                  <a:pt x="174990" y="93295"/>
                </a:lnTo>
                <a:lnTo>
                  <a:pt x="179797" y="91121"/>
                </a:lnTo>
                <a:lnTo>
                  <a:pt x="183664" y="88393"/>
                </a:lnTo>
                <a:lnTo>
                  <a:pt x="179326" y="79552"/>
                </a:lnTo>
                <a:lnTo>
                  <a:pt x="144933" y="79552"/>
                </a:lnTo>
                <a:lnTo>
                  <a:pt x="137837" y="76866"/>
                </a:lnTo>
                <a:lnTo>
                  <a:pt x="127542" y="66143"/>
                </a:lnTo>
                <a:lnTo>
                  <a:pt x="124971" y="58660"/>
                </a:lnTo>
                <a:lnTo>
                  <a:pt x="124971" y="39588"/>
                </a:lnTo>
                <a:lnTo>
                  <a:pt x="127511" y="32178"/>
                </a:lnTo>
                <a:lnTo>
                  <a:pt x="137722" y="21528"/>
                </a:lnTo>
                <a:lnTo>
                  <a:pt x="144933" y="18863"/>
                </a:lnTo>
                <a:lnTo>
                  <a:pt x="176245" y="18863"/>
                </a:lnTo>
                <a:lnTo>
                  <a:pt x="181156" y="8851"/>
                </a:lnTo>
                <a:lnTo>
                  <a:pt x="177383" y="6291"/>
                </a:lnTo>
                <a:lnTo>
                  <a:pt x="172889" y="4358"/>
                </a:lnTo>
                <a:lnTo>
                  <a:pt x="162522" y="1713"/>
                </a:lnTo>
                <a:lnTo>
                  <a:pt x="157202" y="1055"/>
                </a:lnTo>
                <a:close/>
              </a:path>
              <a:path w="916304" h="460375">
                <a:moveTo>
                  <a:pt x="176547" y="73887"/>
                </a:moveTo>
                <a:lnTo>
                  <a:pt x="168813" y="77660"/>
                </a:lnTo>
                <a:lnTo>
                  <a:pt x="161288" y="79552"/>
                </a:lnTo>
                <a:lnTo>
                  <a:pt x="179326" y="79552"/>
                </a:lnTo>
                <a:lnTo>
                  <a:pt x="176547" y="73887"/>
                </a:lnTo>
                <a:close/>
              </a:path>
              <a:path w="916304" h="460375">
                <a:moveTo>
                  <a:pt x="176245" y="18863"/>
                </a:moveTo>
                <a:lnTo>
                  <a:pt x="161288" y="18863"/>
                </a:lnTo>
                <a:lnTo>
                  <a:pt x="167841" y="20452"/>
                </a:lnTo>
                <a:lnTo>
                  <a:pt x="173913" y="23619"/>
                </a:lnTo>
                <a:lnTo>
                  <a:pt x="176245" y="18863"/>
                </a:lnTo>
                <a:close/>
              </a:path>
              <a:path w="916304" h="460375">
                <a:moveTo>
                  <a:pt x="286302" y="3041"/>
                </a:moveTo>
                <a:lnTo>
                  <a:pt x="271786" y="3041"/>
                </a:lnTo>
                <a:lnTo>
                  <a:pt x="234319" y="95385"/>
                </a:lnTo>
                <a:lnTo>
                  <a:pt x="253988" y="95385"/>
                </a:lnTo>
                <a:lnTo>
                  <a:pt x="260311" y="78089"/>
                </a:lnTo>
                <a:lnTo>
                  <a:pt x="316751" y="78089"/>
                </a:lnTo>
                <a:lnTo>
                  <a:pt x="310603" y="62935"/>
                </a:lnTo>
                <a:lnTo>
                  <a:pt x="265850" y="62935"/>
                </a:lnTo>
                <a:lnTo>
                  <a:pt x="278913" y="27444"/>
                </a:lnTo>
                <a:lnTo>
                  <a:pt x="296203" y="27444"/>
                </a:lnTo>
                <a:lnTo>
                  <a:pt x="286302" y="3041"/>
                </a:lnTo>
                <a:close/>
              </a:path>
              <a:path w="916304" h="460375">
                <a:moveTo>
                  <a:pt x="316751" y="78089"/>
                </a:moveTo>
                <a:lnTo>
                  <a:pt x="297506" y="78089"/>
                </a:lnTo>
                <a:lnTo>
                  <a:pt x="303849" y="95385"/>
                </a:lnTo>
                <a:lnTo>
                  <a:pt x="323769" y="95385"/>
                </a:lnTo>
                <a:lnTo>
                  <a:pt x="316751" y="78089"/>
                </a:lnTo>
                <a:close/>
              </a:path>
              <a:path w="916304" h="460375">
                <a:moveTo>
                  <a:pt x="296203" y="27444"/>
                </a:moveTo>
                <a:lnTo>
                  <a:pt x="278913" y="27444"/>
                </a:lnTo>
                <a:lnTo>
                  <a:pt x="291841" y="62935"/>
                </a:lnTo>
                <a:lnTo>
                  <a:pt x="310603" y="62935"/>
                </a:lnTo>
                <a:lnTo>
                  <a:pt x="296203" y="27444"/>
                </a:lnTo>
                <a:close/>
              </a:path>
              <a:path w="916304" h="460375">
                <a:moveTo>
                  <a:pt x="405944" y="3041"/>
                </a:moveTo>
                <a:lnTo>
                  <a:pt x="381813" y="3041"/>
                </a:lnTo>
                <a:lnTo>
                  <a:pt x="381813" y="95385"/>
                </a:lnTo>
                <a:lnTo>
                  <a:pt x="400144" y="95385"/>
                </a:lnTo>
                <a:lnTo>
                  <a:pt x="400144" y="68725"/>
                </a:lnTo>
                <a:lnTo>
                  <a:pt x="405944" y="68725"/>
                </a:lnTo>
                <a:lnTo>
                  <a:pt x="441625" y="55165"/>
                </a:lnTo>
                <a:lnTo>
                  <a:pt x="444009" y="51324"/>
                </a:lnTo>
                <a:lnTo>
                  <a:pt x="400144" y="51324"/>
                </a:lnTo>
                <a:lnTo>
                  <a:pt x="400144" y="20452"/>
                </a:lnTo>
                <a:lnTo>
                  <a:pt x="444013" y="20452"/>
                </a:lnTo>
                <a:lnTo>
                  <a:pt x="441625" y="16602"/>
                </a:lnTo>
                <a:lnTo>
                  <a:pt x="436753" y="11809"/>
                </a:lnTo>
                <a:lnTo>
                  <a:pt x="430648" y="7970"/>
                </a:lnTo>
                <a:lnTo>
                  <a:pt x="423477" y="5230"/>
                </a:lnTo>
                <a:lnTo>
                  <a:pt x="415242" y="3588"/>
                </a:lnTo>
                <a:lnTo>
                  <a:pt x="405944" y="3041"/>
                </a:lnTo>
                <a:close/>
              </a:path>
              <a:path w="916304" h="460375">
                <a:moveTo>
                  <a:pt x="444013" y="20452"/>
                </a:moveTo>
                <a:lnTo>
                  <a:pt x="413249" y="20452"/>
                </a:lnTo>
                <a:lnTo>
                  <a:pt x="418903" y="21790"/>
                </a:lnTo>
                <a:lnTo>
                  <a:pt x="426898" y="27161"/>
                </a:lnTo>
                <a:lnTo>
                  <a:pt x="428905" y="30966"/>
                </a:lnTo>
                <a:lnTo>
                  <a:pt x="428905" y="40727"/>
                </a:lnTo>
                <a:lnTo>
                  <a:pt x="426898" y="44510"/>
                </a:lnTo>
                <a:lnTo>
                  <a:pt x="418903" y="49955"/>
                </a:lnTo>
                <a:lnTo>
                  <a:pt x="413249" y="51324"/>
                </a:lnTo>
                <a:lnTo>
                  <a:pt x="444009" y="51324"/>
                </a:lnTo>
                <a:lnTo>
                  <a:pt x="445106" y="49556"/>
                </a:lnTo>
                <a:lnTo>
                  <a:pt x="447197" y="43130"/>
                </a:lnTo>
                <a:lnTo>
                  <a:pt x="447894" y="35888"/>
                </a:lnTo>
                <a:lnTo>
                  <a:pt x="447197" y="28644"/>
                </a:lnTo>
                <a:lnTo>
                  <a:pt x="445106" y="22214"/>
                </a:lnTo>
                <a:lnTo>
                  <a:pt x="444013" y="20452"/>
                </a:lnTo>
                <a:close/>
              </a:path>
              <a:path w="916304" h="460375">
                <a:moveTo>
                  <a:pt x="527718" y="3041"/>
                </a:moveTo>
                <a:lnTo>
                  <a:pt x="509241" y="3041"/>
                </a:lnTo>
                <a:lnTo>
                  <a:pt x="509241" y="95385"/>
                </a:lnTo>
                <a:lnTo>
                  <a:pt x="527718" y="95385"/>
                </a:lnTo>
                <a:lnTo>
                  <a:pt x="527718" y="3041"/>
                </a:lnTo>
                <a:close/>
              </a:path>
              <a:path w="916304" h="460375">
                <a:moveTo>
                  <a:pt x="633763" y="20452"/>
                </a:moveTo>
                <a:lnTo>
                  <a:pt x="615433" y="20452"/>
                </a:lnTo>
                <a:lnTo>
                  <a:pt x="615433" y="95385"/>
                </a:lnTo>
                <a:lnTo>
                  <a:pt x="633763" y="95385"/>
                </a:lnTo>
                <a:lnTo>
                  <a:pt x="633763" y="20452"/>
                </a:lnTo>
                <a:close/>
              </a:path>
              <a:path w="916304" h="460375">
                <a:moveTo>
                  <a:pt x="661469" y="3041"/>
                </a:moveTo>
                <a:lnTo>
                  <a:pt x="587738" y="3041"/>
                </a:lnTo>
                <a:lnTo>
                  <a:pt x="587738" y="20452"/>
                </a:lnTo>
                <a:lnTo>
                  <a:pt x="661469" y="20452"/>
                </a:lnTo>
                <a:lnTo>
                  <a:pt x="661469" y="3041"/>
                </a:lnTo>
                <a:close/>
              </a:path>
              <a:path w="916304" h="460375">
                <a:moveTo>
                  <a:pt x="762132" y="3041"/>
                </a:moveTo>
                <a:lnTo>
                  <a:pt x="747616" y="3041"/>
                </a:lnTo>
                <a:lnTo>
                  <a:pt x="710149" y="95385"/>
                </a:lnTo>
                <a:lnTo>
                  <a:pt x="729807" y="95385"/>
                </a:lnTo>
                <a:lnTo>
                  <a:pt x="736141" y="78089"/>
                </a:lnTo>
                <a:lnTo>
                  <a:pt x="792572" y="78089"/>
                </a:lnTo>
                <a:lnTo>
                  <a:pt x="786426" y="62935"/>
                </a:lnTo>
                <a:lnTo>
                  <a:pt x="741680" y="62935"/>
                </a:lnTo>
                <a:lnTo>
                  <a:pt x="754743" y="27444"/>
                </a:lnTo>
                <a:lnTo>
                  <a:pt x="772030" y="27444"/>
                </a:lnTo>
                <a:lnTo>
                  <a:pt x="762132" y="3041"/>
                </a:lnTo>
                <a:close/>
              </a:path>
              <a:path w="916304" h="460375">
                <a:moveTo>
                  <a:pt x="792572" y="78089"/>
                </a:moveTo>
                <a:lnTo>
                  <a:pt x="773346" y="78089"/>
                </a:lnTo>
                <a:lnTo>
                  <a:pt x="779669" y="95385"/>
                </a:lnTo>
                <a:lnTo>
                  <a:pt x="799588" y="95385"/>
                </a:lnTo>
                <a:lnTo>
                  <a:pt x="792572" y="78089"/>
                </a:lnTo>
                <a:close/>
              </a:path>
              <a:path w="916304" h="460375">
                <a:moveTo>
                  <a:pt x="772030" y="27444"/>
                </a:moveTo>
                <a:lnTo>
                  <a:pt x="754743" y="27444"/>
                </a:lnTo>
                <a:lnTo>
                  <a:pt x="767661" y="62935"/>
                </a:lnTo>
                <a:lnTo>
                  <a:pt x="786426" y="62935"/>
                </a:lnTo>
                <a:lnTo>
                  <a:pt x="772030" y="27444"/>
                </a:lnTo>
                <a:close/>
              </a:path>
              <a:path w="916304" h="460375">
                <a:moveTo>
                  <a:pt x="876099" y="3041"/>
                </a:moveTo>
                <a:lnTo>
                  <a:pt x="857632" y="3041"/>
                </a:lnTo>
                <a:lnTo>
                  <a:pt x="857632" y="95385"/>
                </a:lnTo>
                <a:lnTo>
                  <a:pt x="915677" y="95385"/>
                </a:lnTo>
                <a:lnTo>
                  <a:pt x="915677" y="77702"/>
                </a:lnTo>
                <a:lnTo>
                  <a:pt x="876099" y="77702"/>
                </a:lnTo>
                <a:lnTo>
                  <a:pt x="876099" y="3041"/>
                </a:lnTo>
                <a:close/>
              </a:path>
              <a:path w="916304" h="460375">
                <a:moveTo>
                  <a:pt x="149238" y="201838"/>
                </a:moveTo>
                <a:lnTo>
                  <a:pt x="130908" y="201838"/>
                </a:lnTo>
                <a:lnTo>
                  <a:pt x="130908" y="276771"/>
                </a:lnTo>
                <a:lnTo>
                  <a:pt x="149238" y="276771"/>
                </a:lnTo>
                <a:lnTo>
                  <a:pt x="149238" y="201838"/>
                </a:lnTo>
                <a:close/>
              </a:path>
              <a:path w="916304" h="460375">
                <a:moveTo>
                  <a:pt x="176954" y="184427"/>
                </a:moveTo>
                <a:lnTo>
                  <a:pt x="103202" y="184427"/>
                </a:lnTo>
                <a:lnTo>
                  <a:pt x="103202" y="201838"/>
                </a:lnTo>
                <a:lnTo>
                  <a:pt x="176954" y="201838"/>
                </a:lnTo>
                <a:lnTo>
                  <a:pt x="176954" y="184427"/>
                </a:lnTo>
                <a:close/>
              </a:path>
              <a:path w="916304" h="460375">
                <a:moveTo>
                  <a:pt x="255963" y="184427"/>
                </a:moveTo>
                <a:lnTo>
                  <a:pt x="237486" y="184427"/>
                </a:lnTo>
                <a:lnTo>
                  <a:pt x="237486" y="276771"/>
                </a:lnTo>
                <a:lnTo>
                  <a:pt x="255963" y="276771"/>
                </a:lnTo>
                <a:lnTo>
                  <a:pt x="255963" y="239430"/>
                </a:lnTo>
                <a:lnTo>
                  <a:pt x="313349" y="239430"/>
                </a:lnTo>
                <a:lnTo>
                  <a:pt x="313349" y="222290"/>
                </a:lnTo>
                <a:lnTo>
                  <a:pt x="255963" y="222290"/>
                </a:lnTo>
                <a:lnTo>
                  <a:pt x="255963" y="184427"/>
                </a:lnTo>
                <a:close/>
              </a:path>
              <a:path w="916304" h="460375">
                <a:moveTo>
                  <a:pt x="313349" y="239430"/>
                </a:moveTo>
                <a:lnTo>
                  <a:pt x="294872" y="239430"/>
                </a:lnTo>
                <a:lnTo>
                  <a:pt x="294872" y="276771"/>
                </a:lnTo>
                <a:lnTo>
                  <a:pt x="313349" y="276771"/>
                </a:lnTo>
                <a:lnTo>
                  <a:pt x="313349" y="239430"/>
                </a:lnTo>
                <a:close/>
              </a:path>
              <a:path w="916304" h="460375">
                <a:moveTo>
                  <a:pt x="313349" y="184427"/>
                </a:moveTo>
                <a:lnTo>
                  <a:pt x="294872" y="184427"/>
                </a:lnTo>
                <a:lnTo>
                  <a:pt x="294872" y="222290"/>
                </a:lnTo>
                <a:lnTo>
                  <a:pt x="313349" y="222290"/>
                </a:lnTo>
                <a:lnTo>
                  <a:pt x="313349" y="184427"/>
                </a:lnTo>
                <a:close/>
              </a:path>
              <a:path w="916304" h="460375">
                <a:moveTo>
                  <a:pt x="423230" y="184427"/>
                </a:moveTo>
                <a:lnTo>
                  <a:pt x="408714" y="184427"/>
                </a:lnTo>
                <a:lnTo>
                  <a:pt x="371258" y="276771"/>
                </a:lnTo>
                <a:lnTo>
                  <a:pt x="390916" y="276771"/>
                </a:lnTo>
                <a:lnTo>
                  <a:pt x="397249" y="259496"/>
                </a:lnTo>
                <a:lnTo>
                  <a:pt x="453687" y="259496"/>
                </a:lnTo>
                <a:lnTo>
                  <a:pt x="447531" y="244321"/>
                </a:lnTo>
                <a:lnTo>
                  <a:pt x="402778" y="244321"/>
                </a:lnTo>
                <a:lnTo>
                  <a:pt x="415852" y="208830"/>
                </a:lnTo>
                <a:lnTo>
                  <a:pt x="433131" y="208830"/>
                </a:lnTo>
                <a:lnTo>
                  <a:pt x="423230" y="184427"/>
                </a:lnTo>
                <a:close/>
              </a:path>
              <a:path w="916304" h="460375">
                <a:moveTo>
                  <a:pt x="453687" y="259496"/>
                </a:moveTo>
                <a:lnTo>
                  <a:pt x="434454" y="259496"/>
                </a:lnTo>
                <a:lnTo>
                  <a:pt x="440777" y="276771"/>
                </a:lnTo>
                <a:lnTo>
                  <a:pt x="460696" y="276771"/>
                </a:lnTo>
                <a:lnTo>
                  <a:pt x="453687" y="259496"/>
                </a:lnTo>
                <a:close/>
              </a:path>
              <a:path w="916304" h="460375">
                <a:moveTo>
                  <a:pt x="433131" y="208830"/>
                </a:moveTo>
                <a:lnTo>
                  <a:pt x="415852" y="208830"/>
                </a:lnTo>
                <a:lnTo>
                  <a:pt x="428779" y="244321"/>
                </a:lnTo>
                <a:lnTo>
                  <a:pt x="447531" y="244321"/>
                </a:lnTo>
                <a:lnTo>
                  <a:pt x="433131" y="208830"/>
                </a:lnTo>
                <a:close/>
              </a:path>
              <a:path w="916304" h="460375">
                <a:moveTo>
                  <a:pt x="555288" y="201838"/>
                </a:moveTo>
                <a:lnTo>
                  <a:pt x="536946" y="201838"/>
                </a:lnTo>
                <a:lnTo>
                  <a:pt x="536946" y="276771"/>
                </a:lnTo>
                <a:lnTo>
                  <a:pt x="555288" y="276771"/>
                </a:lnTo>
                <a:lnTo>
                  <a:pt x="555288" y="201838"/>
                </a:lnTo>
                <a:close/>
              </a:path>
              <a:path w="916304" h="460375">
                <a:moveTo>
                  <a:pt x="582983" y="184427"/>
                </a:moveTo>
                <a:lnTo>
                  <a:pt x="509241" y="184427"/>
                </a:lnTo>
                <a:lnTo>
                  <a:pt x="509241" y="201838"/>
                </a:lnTo>
                <a:lnTo>
                  <a:pt x="582983" y="201838"/>
                </a:lnTo>
                <a:lnTo>
                  <a:pt x="582983" y="184427"/>
                </a:lnTo>
                <a:close/>
              </a:path>
              <a:path w="916304" h="460375">
                <a:moveTo>
                  <a:pt x="122066" y="365813"/>
                </a:moveTo>
                <a:lnTo>
                  <a:pt x="101885" y="365813"/>
                </a:lnTo>
                <a:lnTo>
                  <a:pt x="132089" y="458157"/>
                </a:lnTo>
                <a:lnTo>
                  <a:pt x="146605" y="458157"/>
                </a:lnTo>
                <a:lnTo>
                  <a:pt x="156551" y="427295"/>
                </a:lnTo>
                <a:lnTo>
                  <a:pt x="140000" y="427295"/>
                </a:lnTo>
                <a:lnTo>
                  <a:pt x="122066" y="365813"/>
                </a:lnTo>
                <a:close/>
              </a:path>
              <a:path w="916304" h="460375">
                <a:moveTo>
                  <a:pt x="181799" y="402088"/>
                </a:moveTo>
                <a:lnTo>
                  <a:pt x="164674" y="402088"/>
                </a:lnTo>
                <a:lnTo>
                  <a:pt x="182619" y="458157"/>
                </a:lnTo>
                <a:lnTo>
                  <a:pt x="197125" y="458157"/>
                </a:lnTo>
                <a:lnTo>
                  <a:pt x="207218" y="427295"/>
                </a:lnTo>
                <a:lnTo>
                  <a:pt x="189339" y="427295"/>
                </a:lnTo>
                <a:lnTo>
                  <a:pt x="181799" y="402088"/>
                </a:lnTo>
                <a:close/>
              </a:path>
              <a:path w="916304" h="460375">
                <a:moveTo>
                  <a:pt x="171938" y="369115"/>
                </a:moveTo>
                <a:lnTo>
                  <a:pt x="157422" y="369115"/>
                </a:lnTo>
                <a:lnTo>
                  <a:pt x="140000" y="427295"/>
                </a:lnTo>
                <a:lnTo>
                  <a:pt x="156551" y="427295"/>
                </a:lnTo>
                <a:lnTo>
                  <a:pt x="164674" y="402088"/>
                </a:lnTo>
                <a:lnTo>
                  <a:pt x="181799" y="402088"/>
                </a:lnTo>
                <a:lnTo>
                  <a:pt x="171938" y="369115"/>
                </a:lnTo>
                <a:close/>
              </a:path>
              <a:path w="916304" h="460375">
                <a:moveTo>
                  <a:pt x="227328" y="365813"/>
                </a:moveTo>
                <a:lnTo>
                  <a:pt x="207419" y="365813"/>
                </a:lnTo>
                <a:lnTo>
                  <a:pt x="189339" y="427295"/>
                </a:lnTo>
                <a:lnTo>
                  <a:pt x="207218" y="427295"/>
                </a:lnTo>
                <a:lnTo>
                  <a:pt x="227328" y="365813"/>
                </a:lnTo>
                <a:close/>
              </a:path>
              <a:path w="916304" h="460375">
                <a:moveTo>
                  <a:pt x="333185" y="363837"/>
                </a:moveTo>
                <a:lnTo>
                  <a:pt x="315418" y="363837"/>
                </a:lnTo>
                <a:lnTo>
                  <a:pt x="307570" y="365875"/>
                </a:lnTo>
                <a:lnTo>
                  <a:pt x="280485" y="398674"/>
                </a:lnTo>
                <a:lnTo>
                  <a:pt x="279049" y="411985"/>
                </a:lnTo>
                <a:lnTo>
                  <a:pt x="279408" y="418843"/>
                </a:lnTo>
                <a:lnTo>
                  <a:pt x="307570" y="458094"/>
                </a:lnTo>
                <a:lnTo>
                  <a:pt x="315418" y="460132"/>
                </a:lnTo>
                <a:lnTo>
                  <a:pt x="333185" y="460132"/>
                </a:lnTo>
                <a:lnTo>
                  <a:pt x="341034" y="458094"/>
                </a:lnTo>
                <a:lnTo>
                  <a:pt x="354662" y="449911"/>
                </a:lnTo>
                <a:lnTo>
                  <a:pt x="359991" y="444247"/>
                </a:lnTo>
                <a:lnTo>
                  <a:pt x="360656" y="442982"/>
                </a:lnTo>
                <a:lnTo>
                  <a:pt x="316213" y="442982"/>
                </a:lnTo>
                <a:lnTo>
                  <a:pt x="309785" y="440150"/>
                </a:lnTo>
                <a:lnTo>
                  <a:pt x="300296" y="428811"/>
                </a:lnTo>
                <a:lnTo>
                  <a:pt x="297913" y="421307"/>
                </a:lnTo>
                <a:lnTo>
                  <a:pt x="297913" y="402568"/>
                </a:lnTo>
                <a:lnTo>
                  <a:pt x="300296" y="395054"/>
                </a:lnTo>
                <a:lnTo>
                  <a:pt x="309785" y="383799"/>
                </a:lnTo>
                <a:lnTo>
                  <a:pt x="316213" y="380987"/>
                </a:lnTo>
                <a:lnTo>
                  <a:pt x="360651" y="380987"/>
                </a:lnTo>
                <a:lnTo>
                  <a:pt x="359991" y="379733"/>
                </a:lnTo>
                <a:lnTo>
                  <a:pt x="354662" y="374048"/>
                </a:lnTo>
                <a:lnTo>
                  <a:pt x="341034" y="365875"/>
                </a:lnTo>
                <a:lnTo>
                  <a:pt x="333185" y="363837"/>
                </a:lnTo>
                <a:close/>
              </a:path>
              <a:path w="916304" h="460375">
                <a:moveTo>
                  <a:pt x="360651" y="380987"/>
                </a:moveTo>
                <a:lnTo>
                  <a:pt x="332391" y="380987"/>
                </a:lnTo>
                <a:lnTo>
                  <a:pt x="338808" y="383799"/>
                </a:lnTo>
                <a:lnTo>
                  <a:pt x="348307" y="395054"/>
                </a:lnTo>
                <a:lnTo>
                  <a:pt x="350680" y="402568"/>
                </a:lnTo>
                <a:lnTo>
                  <a:pt x="350680" y="421307"/>
                </a:lnTo>
                <a:lnTo>
                  <a:pt x="348307" y="428811"/>
                </a:lnTo>
                <a:lnTo>
                  <a:pt x="338808" y="440150"/>
                </a:lnTo>
                <a:lnTo>
                  <a:pt x="332391" y="442982"/>
                </a:lnTo>
                <a:lnTo>
                  <a:pt x="360656" y="442982"/>
                </a:lnTo>
                <a:lnTo>
                  <a:pt x="369554" y="411985"/>
                </a:lnTo>
                <a:lnTo>
                  <a:pt x="369194" y="405126"/>
                </a:lnTo>
                <a:lnTo>
                  <a:pt x="368114" y="398674"/>
                </a:lnTo>
                <a:lnTo>
                  <a:pt x="366318" y="392628"/>
                </a:lnTo>
                <a:lnTo>
                  <a:pt x="363806" y="386986"/>
                </a:lnTo>
                <a:lnTo>
                  <a:pt x="360651" y="380987"/>
                </a:lnTo>
                <a:close/>
              </a:path>
              <a:path w="916304" h="460375">
                <a:moveTo>
                  <a:pt x="457927" y="365813"/>
                </a:moveTo>
                <a:lnTo>
                  <a:pt x="432469" y="365813"/>
                </a:lnTo>
                <a:lnTo>
                  <a:pt x="432469" y="458157"/>
                </a:lnTo>
                <a:lnTo>
                  <a:pt x="450810" y="458157"/>
                </a:lnTo>
                <a:lnTo>
                  <a:pt x="450810" y="427159"/>
                </a:lnTo>
                <a:lnTo>
                  <a:pt x="461407" y="427159"/>
                </a:lnTo>
                <a:lnTo>
                  <a:pt x="464563" y="426940"/>
                </a:lnTo>
                <a:lnTo>
                  <a:pt x="467552" y="426501"/>
                </a:lnTo>
                <a:lnTo>
                  <a:pt x="486735" y="426501"/>
                </a:lnTo>
                <a:lnTo>
                  <a:pt x="483918" y="421485"/>
                </a:lnTo>
                <a:lnTo>
                  <a:pt x="488747" y="418935"/>
                </a:lnTo>
                <a:lnTo>
                  <a:pt x="492446" y="415528"/>
                </a:lnTo>
                <a:lnTo>
                  <a:pt x="495742" y="410010"/>
                </a:lnTo>
                <a:lnTo>
                  <a:pt x="450810" y="410010"/>
                </a:lnTo>
                <a:lnTo>
                  <a:pt x="450810" y="382963"/>
                </a:lnTo>
                <a:lnTo>
                  <a:pt x="497074" y="382963"/>
                </a:lnTo>
                <a:lnTo>
                  <a:pt x="495279" y="379117"/>
                </a:lnTo>
                <a:lnTo>
                  <a:pt x="488203" y="373797"/>
                </a:lnTo>
                <a:lnTo>
                  <a:pt x="482331" y="370301"/>
                </a:lnTo>
                <a:lnTo>
                  <a:pt x="475326" y="367806"/>
                </a:lnTo>
                <a:lnTo>
                  <a:pt x="467192" y="366311"/>
                </a:lnTo>
                <a:lnTo>
                  <a:pt x="457927" y="365813"/>
                </a:lnTo>
                <a:close/>
              </a:path>
              <a:path w="916304" h="460375">
                <a:moveTo>
                  <a:pt x="486735" y="426501"/>
                </a:moveTo>
                <a:lnTo>
                  <a:pt x="467552" y="426501"/>
                </a:lnTo>
                <a:lnTo>
                  <a:pt x="484054" y="458157"/>
                </a:lnTo>
                <a:lnTo>
                  <a:pt x="504507" y="458157"/>
                </a:lnTo>
                <a:lnTo>
                  <a:pt x="486735" y="426501"/>
                </a:lnTo>
                <a:close/>
              </a:path>
              <a:path w="916304" h="460375">
                <a:moveTo>
                  <a:pt x="497074" y="382963"/>
                </a:moveTo>
                <a:lnTo>
                  <a:pt x="457927" y="382963"/>
                </a:lnTo>
                <a:lnTo>
                  <a:pt x="467509" y="383813"/>
                </a:lnTo>
                <a:lnTo>
                  <a:pt x="474354" y="386362"/>
                </a:lnTo>
                <a:lnTo>
                  <a:pt x="478463" y="390608"/>
                </a:lnTo>
                <a:lnTo>
                  <a:pt x="479832" y="396549"/>
                </a:lnTo>
                <a:lnTo>
                  <a:pt x="478471" y="402435"/>
                </a:lnTo>
                <a:lnTo>
                  <a:pt x="474387" y="406642"/>
                </a:lnTo>
                <a:lnTo>
                  <a:pt x="467584" y="409167"/>
                </a:lnTo>
                <a:lnTo>
                  <a:pt x="458063" y="410010"/>
                </a:lnTo>
                <a:lnTo>
                  <a:pt x="495742" y="410010"/>
                </a:lnTo>
                <a:lnTo>
                  <a:pt x="497546" y="406989"/>
                </a:lnTo>
                <a:lnTo>
                  <a:pt x="498731" y="402435"/>
                </a:lnTo>
                <a:lnTo>
                  <a:pt x="498821" y="386704"/>
                </a:lnTo>
                <a:lnTo>
                  <a:pt x="497074" y="382963"/>
                </a:lnTo>
                <a:close/>
              </a:path>
              <a:path w="916304" h="460375">
                <a:moveTo>
                  <a:pt x="583244" y="365813"/>
                </a:moveTo>
                <a:lnTo>
                  <a:pt x="564787" y="365813"/>
                </a:lnTo>
                <a:lnTo>
                  <a:pt x="564787" y="458157"/>
                </a:lnTo>
                <a:lnTo>
                  <a:pt x="583244" y="458157"/>
                </a:lnTo>
                <a:lnTo>
                  <a:pt x="583244" y="418318"/>
                </a:lnTo>
                <a:lnTo>
                  <a:pt x="605695" y="418318"/>
                </a:lnTo>
                <a:lnTo>
                  <a:pt x="599610" y="411326"/>
                </a:lnTo>
                <a:lnTo>
                  <a:pt x="604784" y="405254"/>
                </a:lnTo>
                <a:lnTo>
                  <a:pt x="583244" y="405254"/>
                </a:lnTo>
                <a:lnTo>
                  <a:pt x="583244" y="365813"/>
                </a:lnTo>
                <a:close/>
              </a:path>
              <a:path w="916304" h="460375">
                <a:moveTo>
                  <a:pt x="605695" y="418318"/>
                </a:moveTo>
                <a:lnTo>
                  <a:pt x="583244" y="418318"/>
                </a:lnTo>
                <a:lnTo>
                  <a:pt x="618077" y="458157"/>
                </a:lnTo>
                <a:lnTo>
                  <a:pt x="640368" y="458157"/>
                </a:lnTo>
                <a:lnTo>
                  <a:pt x="605695" y="418318"/>
                </a:lnTo>
                <a:close/>
              </a:path>
              <a:path w="916304" h="460375">
                <a:moveTo>
                  <a:pt x="638393" y="365813"/>
                </a:moveTo>
                <a:lnTo>
                  <a:pt x="617157" y="365813"/>
                </a:lnTo>
                <a:lnTo>
                  <a:pt x="583244" y="405254"/>
                </a:lnTo>
                <a:lnTo>
                  <a:pt x="604784" y="405254"/>
                </a:lnTo>
                <a:lnTo>
                  <a:pt x="638393" y="365813"/>
                </a:lnTo>
                <a:close/>
              </a:path>
              <a:path w="916304" h="460375">
                <a:moveTo>
                  <a:pt x="701454" y="435740"/>
                </a:moveTo>
                <a:lnTo>
                  <a:pt x="694191" y="450893"/>
                </a:lnTo>
                <a:lnTo>
                  <a:pt x="696208" y="452576"/>
                </a:lnTo>
                <a:lnTo>
                  <a:pt x="698894" y="454112"/>
                </a:lnTo>
                <a:lnTo>
                  <a:pt x="705582" y="456924"/>
                </a:lnTo>
                <a:lnTo>
                  <a:pt x="709209" y="458042"/>
                </a:lnTo>
                <a:lnTo>
                  <a:pt x="717036" y="459714"/>
                </a:lnTo>
                <a:lnTo>
                  <a:pt x="720840" y="460132"/>
                </a:lnTo>
                <a:lnTo>
                  <a:pt x="724540" y="460132"/>
                </a:lnTo>
                <a:lnTo>
                  <a:pt x="759136" y="442982"/>
                </a:lnTo>
                <a:lnTo>
                  <a:pt x="722063" y="442982"/>
                </a:lnTo>
                <a:lnTo>
                  <a:pt x="717695" y="442324"/>
                </a:lnTo>
                <a:lnTo>
                  <a:pt x="709344" y="439690"/>
                </a:lnTo>
                <a:lnTo>
                  <a:pt x="705321" y="437934"/>
                </a:lnTo>
                <a:lnTo>
                  <a:pt x="701454" y="435740"/>
                </a:lnTo>
                <a:close/>
              </a:path>
              <a:path w="916304" h="460375">
                <a:moveTo>
                  <a:pt x="734071" y="363837"/>
                </a:moveTo>
                <a:lnTo>
                  <a:pt x="721938" y="363837"/>
                </a:lnTo>
                <a:lnTo>
                  <a:pt x="716336" y="365008"/>
                </a:lnTo>
                <a:lnTo>
                  <a:pt x="706742" y="369669"/>
                </a:lnTo>
                <a:lnTo>
                  <a:pt x="703011" y="372919"/>
                </a:lnTo>
                <a:lnTo>
                  <a:pt x="697650" y="381270"/>
                </a:lnTo>
                <a:lnTo>
                  <a:pt x="696302" y="386171"/>
                </a:lnTo>
                <a:lnTo>
                  <a:pt x="696369" y="398691"/>
                </a:lnTo>
                <a:lnTo>
                  <a:pt x="698120" y="404136"/>
                </a:lnTo>
                <a:lnTo>
                  <a:pt x="705425" y="413364"/>
                </a:lnTo>
                <a:lnTo>
                  <a:pt x="711612" y="416959"/>
                </a:lnTo>
                <a:lnTo>
                  <a:pt x="732890" y="423157"/>
                </a:lnTo>
                <a:lnTo>
                  <a:pt x="736684" y="424892"/>
                </a:lnTo>
                <a:lnTo>
                  <a:pt x="740478" y="428508"/>
                </a:lnTo>
                <a:lnTo>
                  <a:pt x="741418" y="430755"/>
                </a:lnTo>
                <a:lnTo>
                  <a:pt x="741418" y="439816"/>
                </a:lnTo>
                <a:lnTo>
                  <a:pt x="736496" y="442982"/>
                </a:lnTo>
                <a:lnTo>
                  <a:pt x="759136" y="442982"/>
                </a:lnTo>
                <a:lnTo>
                  <a:pt x="760146" y="440735"/>
                </a:lnTo>
                <a:lnTo>
                  <a:pt x="760082" y="424892"/>
                </a:lnTo>
                <a:lnTo>
                  <a:pt x="758317" y="419415"/>
                </a:lnTo>
                <a:lnTo>
                  <a:pt x="751023" y="410093"/>
                </a:lnTo>
                <a:lnTo>
                  <a:pt x="744846" y="406529"/>
                </a:lnTo>
                <a:lnTo>
                  <a:pt x="729285" y="402088"/>
                </a:lnTo>
                <a:lnTo>
                  <a:pt x="723652" y="400416"/>
                </a:lnTo>
                <a:lnTo>
                  <a:pt x="719879" y="398691"/>
                </a:lnTo>
                <a:lnTo>
                  <a:pt x="716002" y="395075"/>
                </a:lnTo>
                <a:lnTo>
                  <a:pt x="715040" y="392818"/>
                </a:lnTo>
                <a:lnTo>
                  <a:pt x="715040" y="387362"/>
                </a:lnTo>
                <a:lnTo>
                  <a:pt x="716242" y="385168"/>
                </a:lnTo>
                <a:lnTo>
                  <a:pt x="721081" y="381813"/>
                </a:lnTo>
                <a:lnTo>
                  <a:pt x="724749" y="380987"/>
                </a:lnTo>
                <a:lnTo>
                  <a:pt x="754228" y="380987"/>
                </a:lnTo>
                <a:lnTo>
                  <a:pt x="758432" y="372418"/>
                </a:lnTo>
                <a:lnTo>
                  <a:pt x="754660" y="369763"/>
                </a:lnTo>
                <a:lnTo>
                  <a:pt x="750113" y="367694"/>
                </a:lnTo>
                <a:lnTo>
                  <a:pt x="739568" y="364600"/>
                </a:lnTo>
                <a:lnTo>
                  <a:pt x="734071" y="363837"/>
                </a:lnTo>
                <a:close/>
              </a:path>
              <a:path w="916304" h="460375">
                <a:moveTo>
                  <a:pt x="754228" y="380987"/>
                </a:moveTo>
                <a:lnTo>
                  <a:pt x="733549" y="380987"/>
                </a:lnTo>
                <a:lnTo>
                  <a:pt x="737301" y="381510"/>
                </a:lnTo>
                <a:lnTo>
                  <a:pt x="744595" y="383621"/>
                </a:lnTo>
                <a:lnTo>
                  <a:pt x="748055" y="385084"/>
                </a:lnTo>
                <a:lnTo>
                  <a:pt x="751315" y="386923"/>
                </a:lnTo>
                <a:lnTo>
                  <a:pt x="754228" y="380987"/>
                </a:lnTo>
                <a:close/>
              </a:path>
              <a:path w="916304" h="460375">
                <a:moveTo>
                  <a:pt x="0" y="0"/>
                </a:moveTo>
                <a:lnTo>
                  <a:pt x="0" y="458648"/>
                </a:lnTo>
                <a:lnTo>
                  <a:pt x="14150" y="458794"/>
                </a:lnTo>
                <a:lnTo>
                  <a:pt x="14150" y="156"/>
                </a:lnTo>
                <a:lnTo>
                  <a:pt x="0" y="0"/>
                </a:lnTo>
                <a:close/>
              </a:path>
            </a:pathLst>
          </a:custGeom>
          <a:solidFill>
            <a:srgbClr val="1E1B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775669" y="10175753"/>
            <a:ext cx="1268095" cy="436245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5"/>
              </a:spcBef>
            </a:pPr>
            <a:r>
              <a:rPr sz="1500" spc="235" dirty="0">
                <a:solidFill>
                  <a:srgbClr val="221F1F"/>
                </a:solidFill>
                <a:latin typeface="Geometr415 Lt BT"/>
                <a:cs typeface="Geometr415 Lt BT"/>
              </a:rPr>
              <a:t>PLATINUM </a:t>
            </a:r>
            <a:endParaRPr sz="1500">
              <a:latin typeface="Geometr415 Lt BT"/>
              <a:cs typeface="Geometr415 Lt BT"/>
            </a:endParaRPr>
          </a:p>
          <a:p>
            <a:pPr algn="ctr">
              <a:lnSpc>
                <a:spcPct val="100000"/>
              </a:lnSpc>
              <a:spcBef>
                <a:spcPts val="635"/>
              </a:spcBef>
            </a:pPr>
            <a:r>
              <a:rPr sz="700" spc="130" dirty="0">
                <a:solidFill>
                  <a:srgbClr val="221F1F"/>
                </a:solidFill>
                <a:latin typeface="Geometr415 Lt BT"/>
                <a:cs typeface="Geometr415 Lt BT"/>
              </a:rPr>
              <a:t>SPONSOR </a:t>
            </a:r>
            <a:endParaRPr sz="700">
              <a:latin typeface="Geometr415 Lt BT"/>
              <a:cs typeface="Geometr415 Lt B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</TotalTime>
  <Words>4019</Words>
  <Application>Microsoft Macintosh PowerPoint</Application>
  <PresentationFormat>Custom</PresentationFormat>
  <Paragraphs>502</Paragraphs>
  <Slides>68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81" baseType="lpstr">
      <vt:lpstr>American Typewriter</vt:lpstr>
      <vt:lpstr>Arial</vt:lpstr>
      <vt:lpstr>Calibri</vt:lpstr>
      <vt:lpstr>Geometr415 Lt BT</vt:lpstr>
      <vt:lpstr>Geometr415 Md BT</vt:lpstr>
      <vt:lpstr>HandWriting</vt:lpstr>
      <vt:lpstr>Helvetica Neue</vt:lpstr>
      <vt:lpstr>Montserrat</vt:lpstr>
      <vt:lpstr>Palatino</vt:lpstr>
      <vt:lpstr>Poppins</vt:lpstr>
      <vt:lpstr>Proxima Nova Alt Rg</vt:lpstr>
      <vt:lpstr>Times New Roman</vt:lpstr>
      <vt:lpstr>Office Theme</vt:lpstr>
      <vt:lpstr>PowerPoint Presentation</vt:lpstr>
      <vt:lpstr>PowerPoint Presentation</vt:lpstr>
      <vt:lpstr>WITH  SINCERE APPRECIATION   THE ISRAEL CANCER RESEARCH FUND GRATEFULLY ACKNOWLEDGES THE KIND  AND GENEROUS  SUPPORT IT HAS RECEIVED  FROM ALL OF ITS </vt:lpstr>
      <vt:lpstr>T H A N K Y O U T O O U R</vt:lpstr>
      <vt:lpstr>PowerPoint Presentation</vt:lpstr>
      <vt:lpstr>T H A N K Y O U T O O U R</vt:lpstr>
      <vt:lpstr>Philanthropy is not Rocket Science</vt:lpstr>
      <vt:lpstr>PowerPoint Presentation</vt:lpstr>
      <vt:lpstr>PowerPoint Presentation</vt:lpstr>
      <vt:lpstr>C O N G R A T U L A T I O N S T O O U R W O M A N O F A C T I O N ,</vt:lpstr>
      <vt:lpstr>PowerPoint Presentation</vt:lpstr>
      <vt:lpstr>T H A N K Y O U T O O U R</vt:lpstr>
      <vt:lpstr>PowerPoint Presentation</vt:lpstr>
      <vt:lpstr>C O N G R A T U L A T I O N S T O C A T H E R I N E M E L L I N G T U R N E R O N T H I S</vt:lpstr>
      <vt:lpstr>PowerPoint Presentation</vt:lpstr>
      <vt:lpstr>PowerPoint Presentation</vt:lpstr>
      <vt:lpstr>T H A N K Y O U T O O U R</vt:lpstr>
      <vt:lpstr>PowerPoint Presentation</vt:lpstr>
      <vt:lpstr>PowerPoint Presentation</vt:lpstr>
      <vt:lpstr>PowerPoint Presentation</vt:lpstr>
      <vt:lpstr>PowerPoint Presentation</vt:lpstr>
      <vt:lpstr>C O N G R A T U L A T I O N S  T O  I C R F F O R T H E O U T S T A N D I N G W O R K Y O U  A R E  D O I N G T O S U P P O R T</vt:lpstr>
      <vt:lpstr>T H A N K Y O U T O O U R</vt:lpstr>
      <vt:lpstr>I D E D I C A T E T H I S M E S S A G E T O M Y D E A R P A R E N T S</vt:lpstr>
      <vt:lpstr>PowerPoint Presentation</vt:lpstr>
      <vt:lpstr>Proud Supporter of ICRF! Congratulations to the 2022 Women of Action Honourees</vt:lpstr>
      <vt:lpstr>PowerPoint Presentation</vt:lpstr>
      <vt:lpstr>PowerPoint Presentation</vt:lpstr>
      <vt:lpstr>C O N G R A T U L A T I O N S T O A N Z I E S T E I N</vt:lpstr>
      <vt:lpstr>W I S H I N G I C R F &amp; T H E 2 0 2 2 W O M E N O F A C T I O N H O N O U R E E S G O O D L U C K &amp;  C O N T I N U E D</vt:lpstr>
      <vt:lpstr>PowerPoint Presentation</vt:lpstr>
      <vt:lpstr>PowerPoint Presentation</vt:lpstr>
      <vt:lpstr>C O M P L I M E N T S O F</vt:lpstr>
      <vt:lpstr>PowerPoint Presentation</vt:lpstr>
      <vt:lpstr>C O N G R A T U L A T I O N S T O M Y S I S T E R , J O R D A N N A F E I F E R , O N H E R T R E M E N D O U S C O M M I T M E N T &amp; D E D I C A T I O N T O T H E</vt:lpstr>
      <vt:lpstr>PowerPoint Presentation</vt:lpstr>
      <vt:lpstr>P R O U D T O S U P P O R T T H E</vt:lpstr>
      <vt:lpstr>C O M P L I M E N T S O F</vt:lpstr>
      <vt:lpstr>C O M P L I M E N T S O F</vt:lpstr>
      <vt:lpstr>PowerPoint Presentation</vt:lpstr>
      <vt:lpstr>W E A R E P R O U D  T O  H O N O U R T H E W O M E N O F A C T I O N</vt:lpstr>
      <vt:lpstr>T O A L E X S H I L L E R A N D T H E  E N T I R E</vt:lpstr>
      <vt:lpstr>C A T H E R I N E ,</vt:lpstr>
      <vt:lpstr>T H A N K Y O U T O O U R</vt:lpstr>
      <vt:lpstr>PowerPoint Presentation</vt:lpstr>
      <vt:lpstr>C O N G R A T U L A T I O N S T O O U R F R I E N D C A T H E R I N E M E L L I N G  T U R N E R</vt:lpstr>
      <vt:lpstr>PowerPoint Presentation</vt:lpstr>
      <vt:lpstr>C O N G R A T U L A T I O N S T O S T E P H Z U C K E R , O U R W O M A N  O F  A C T I O N ,</vt:lpstr>
      <vt:lpstr>PowerPoint Presentation</vt:lpstr>
      <vt:lpstr>PowerPoint Presentation</vt:lpstr>
      <vt:lpstr>T O O U R W O N D E R F U L J E N N A , C O N G R A T U L A T I O N S O N  C O - C H A I R I N G T H I S M O S T I M P O R T A N T E V E N T !</vt:lpstr>
      <vt:lpstr>PowerPoint Presentation</vt:lpstr>
      <vt:lpstr>PowerPoint Presentation</vt:lpstr>
      <vt:lpstr>PowerPoint Presentation</vt:lpstr>
      <vt:lpstr>T H A N K Y O U T O O U R</vt:lpstr>
      <vt:lpstr>PowerPoint Presentation</vt:lpstr>
      <vt:lpstr>YOU ARE UNIQUE.</vt:lpstr>
      <vt:lpstr>PowerPoint Presentation</vt:lpstr>
      <vt:lpstr>PowerPoint Presentation</vt:lpstr>
      <vt:lpstr>PowerPoint Presentation</vt:lpstr>
      <vt:lpstr>T H A N K Y O U T O O U R</vt:lpstr>
      <vt:lpstr>C O N G R A T U L A T I O N S T O T H E W O M E N O F  A C T I O N H O N O U R E E S F O R T H E I R A C H I E V E M E N T S</vt:lpstr>
      <vt:lpstr>K R A V I T Z , K R A V I T Z</vt:lpstr>
      <vt:lpstr>T H A N K Y O U T O O U R</vt:lpstr>
      <vt:lpstr>PowerPoint Presentation</vt:lpstr>
      <vt:lpstr>PowerPoint Presentation</vt:lpstr>
      <vt:lpstr>Thank you W O M E N O F A C T I O N C O M M I T T E 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WOA_SponsorBook6</dc:title>
  <cp:lastModifiedBy>Stu Guttman</cp:lastModifiedBy>
  <cp:revision>3</cp:revision>
  <dcterms:created xsi:type="dcterms:W3CDTF">2022-11-11T17:59:13Z</dcterms:created>
  <dcterms:modified xsi:type="dcterms:W3CDTF">2022-11-15T06:22:39Z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2022-11-11T00:00:00Z</vt:filetime>
  </property>
  <property fmtid="{D5CDD505-2E9C-101B-9397-08002B2CF9AE}" pid="3" name="Creator">
    <vt:lpwstr>Adobe Illustrator 27.0 (Macintosh)</vt:lpwstr>
  </property>
  <property fmtid="{D5CDD505-2E9C-101B-9397-08002B2CF9AE}" pid="4" name="CreatorVersion">
    <vt:lpwstr>21.0.0</vt:lpwstr>
  </property>
  <property fmtid="{D5CDD505-2E9C-101B-9397-08002B2CF9AE}" pid="5" name="LastSaved">
    <vt:filetime>2022-11-11T00:00:00Z</vt:filetime>
  </property>
  <property fmtid="{D5CDD505-2E9C-101B-9397-08002B2CF9AE}" pid="6" name="Producer">
    <vt:lpwstr>Adobe PDF library 16.07</vt:lpwstr>
  </property>
</Properties>
</file>